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Epilogue Medium"/>
      <p:regular r:id="rId58"/>
      <p:bold r:id="rId59"/>
      <p:italic r:id="rId60"/>
      <p:boldItalic r:id="rId61"/>
    </p:embeddedFont>
    <p:embeddedFont>
      <p:font typeface="Epilogue"/>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F39B65B-C902-42AA-86E6-3570F873BDAC}">
  <a:tblStyle styleId="{4F39B65B-C902-42AA-86E6-3570F873BDA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050450B-A4DE-4D52-A6AD-E8B449658791}"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regular.fntdata"/><Relationship Id="rId47" Type="http://schemas.openxmlformats.org/officeDocument/2006/relationships/slide" Target="slides/slide40.xml"/><Relationship Id="rId49" Type="http://schemas.openxmlformats.org/officeDocument/2006/relationships/font" Target="fonts/ProximaNova-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Epilogue-regular.fntdata"/><Relationship Id="rId61" Type="http://schemas.openxmlformats.org/officeDocument/2006/relationships/font" Target="fonts/EpilogueMedium-boldItalic.fntdata"/><Relationship Id="rId20" Type="http://schemas.openxmlformats.org/officeDocument/2006/relationships/slide" Target="slides/slide13.xml"/><Relationship Id="rId64" Type="http://schemas.openxmlformats.org/officeDocument/2006/relationships/font" Target="fonts/Epilogue-italic.fntdata"/><Relationship Id="rId63" Type="http://schemas.openxmlformats.org/officeDocument/2006/relationships/font" Target="fonts/Epilogue-bold.fntdata"/><Relationship Id="rId22" Type="http://schemas.openxmlformats.org/officeDocument/2006/relationships/slide" Target="slides/slide15.xml"/><Relationship Id="rId21" Type="http://schemas.openxmlformats.org/officeDocument/2006/relationships/slide" Target="slides/slide14.xml"/><Relationship Id="rId65" Type="http://schemas.openxmlformats.org/officeDocument/2006/relationships/font" Target="fonts/Epilogue-boldItalic.fntdata"/><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EpilogueMedium-italic.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4.xml"/><Relationship Id="rId55" Type="http://schemas.openxmlformats.org/officeDocument/2006/relationships/font" Target="fonts/RobotoMedium-boldItalic.fntdata"/><Relationship Id="rId10" Type="http://schemas.openxmlformats.org/officeDocument/2006/relationships/slide" Target="slides/slide3.xml"/><Relationship Id="rId54" Type="http://schemas.openxmlformats.org/officeDocument/2006/relationships/font" Target="fonts/RobotoMedium-italic.fntdata"/><Relationship Id="rId13" Type="http://schemas.openxmlformats.org/officeDocument/2006/relationships/slide" Target="slides/slide6.xml"/><Relationship Id="rId57" Type="http://schemas.openxmlformats.org/officeDocument/2006/relationships/font" Target="fonts/AmaticSC-bold.fntdata"/><Relationship Id="rId12" Type="http://schemas.openxmlformats.org/officeDocument/2006/relationships/slide" Target="slides/slide5.xml"/><Relationship Id="rId56" Type="http://schemas.openxmlformats.org/officeDocument/2006/relationships/font" Target="fonts/AmaticSC-regular.fntdata"/><Relationship Id="rId15" Type="http://schemas.openxmlformats.org/officeDocument/2006/relationships/slide" Target="slides/slide8.xml"/><Relationship Id="rId59" Type="http://schemas.openxmlformats.org/officeDocument/2006/relationships/font" Target="fonts/EpilogueMedium-bold.fntdata"/><Relationship Id="rId14" Type="http://schemas.openxmlformats.org/officeDocument/2006/relationships/slide" Target="slides/slide7.xml"/><Relationship Id="rId58" Type="http://schemas.openxmlformats.org/officeDocument/2006/relationships/font" Target="fonts/EpilogueMedium-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7b434645e9_0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7b434645e9_0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 name="Google Shape;898;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216241d4a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216241d4a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216241d4a3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216241d4a3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 name="Shape 1183"/>
        <p:cNvGrpSpPr/>
        <p:nvPr/>
      </p:nvGrpSpPr>
      <p:grpSpPr>
        <a:xfrm>
          <a:off x="0" y="0"/>
          <a:ext cx="0" cy="0"/>
          <a:chOff x="0" y="0"/>
          <a:chExt cx="0" cy="0"/>
        </a:xfrm>
      </p:grpSpPr>
      <p:sp>
        <p:nvSpPr>
          <p:cNvPr id="1184" name="Google Shape;1184;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 name="Google Shape;1185;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3" name="Shape 1413"/>
        <p:cNvGrpSpPr/>
        <p:nvPr/>
      </p:nvGrpSpPr>
      <p:grpSpPr>
        <a:xfrm>
          <a:off x="0" y="0"/>
          <a:ext cx="0" cy="0"/>
          <a:chOff x="0" y="0"/>
          <a:chExt cx="0" cy="0"/>
        </a:xfrm>
      </p:grpSpPr>
      <p:sp>
        <p:nvSpPr>
          <p:cNvPr id="1414" name="Google Shape;1414;g27b7e41279a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5" name="Google Shape;1415;g27b7e41279a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7" name="Shape 1647"/>
        <p:cNvGrpSpPr/>
        <p:nvPr/>
      </p:nvGrpSpPr>
      <p:grpSpPr>
        <a:xfrm>
          <a:off x="0" y="0"/>
          <a:ext cx="0" cy="0"/>
          <a:chOff x="0" y="0"/>
          <a:chExt cx="0" cy="0"/>
        </a:xfrm>
      </p:grpSpPr>
      <p:sp>
        <p:nvSpPr>
          <p:cNvPr id="1648" name="Google Shape;1648;g27b7e41279a_0_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9" name="Google Shape;1649;g27b7e41279a_0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3" name="Shape 1653"/>
        <p:cNvGrpSpPr/>
        <p:nvPr/>
      </p:nvGrpSpPr>
      <p:grpSpPr>
        <a:xfrm>
          <a:off x="0" y="0"/>
          <a:ext cx="0" cy="0"/>
          <a:chOff x="0" y="0"/>
          <a:chExt cx="0" cy="0"/>
        </a:xfrm>
      </p:grpSpPr>
      <p:sp>
        <p:nvSpPr>
          <p:cNvPr id="1654" name="Google Shape;1654;g27b7e41279a_0_9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5" name="Google Shape;1655;g27b7e41279a_0_9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9" name="Shape 1659"/>
        <p:cNvGrpSpPr/>
        <p:nvPr/>
      </p:nvGrpSpPr>
      <p:grpSpPr>
        <a:xfrm>
          <a:off x="0" y="0"/>
          <a:ext cx="0" cy="0"/>
          <a:chOff x="0" y="0"/>
          <a:chExt cx="0" cy="0"/>
        </a:xfrm>
      </p:grpSpPr>
      <p:sp>
        <p:nvSpPr>
          <p:cNvPr id="1660" name="Google Shape;1660;g27b7e41279a_0_9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27b7e41279a_0_9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 name="Shape 1665"/>
        <p:cNvGrpSpPr/>
        <p:nvPr/>
      </p:nvGrpSpPr>
      <p:grpSpPr>
        <a:xfrm>
          <a:off x="0" y="0"/>
          <a:ext cx="0" cy="0"/>
          <a:chOff x="0" y="0"/>
          <a:chExt cx="0" cy="0"/>
        </a:xfrm>
      </p:grpSpPr>
      <p:sp>
        <p:nvSpPr>
          <p:cNvPr id="1666" name="Google Shape;1666;g27b7e41279a_0_9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 name="Google Shape;1667;g27b7e41279a_0_9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9" name="Shape 1689"/>
        <p:cNvGrpSpPr/>
        <p:nvPr/>
      </p:nvGrpSpPr>
      <p:grpSpPr>
        <a:xfrm>
          <a:off x="0" y="0"/>
          <a:ext cx="0" cy="0"/>
          <a:chOff x="0" y="0"/>
          <a:chExt cx="0" cy="0"/>
        </a:xfrm>
      </p:grpSpPr>
      <p:sp>
        <p:nvSpPr>
          <p:cNvPr id="1690" name="Google Shape;1690;g27b7e41279a_0_9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1" name="Google Shape;1691;g27b7e41279a_0_9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5" name="Shape 1705"/>
        <p:cNvGrpSpPr/>
        <p:nvPr/>
      </p:nvGrpSpPr>
      <p:grpSpPr>
        <a:xfrm>
          <a:off x="0" y="0"/>
          <a:ext cx="0" cy="0"/>
          <a:chOff x="0" y="0"/>
          <a:chExt cx="0" cy="0"/>
        </a:xfrm>
      </p:grpSpPr>
      <p:sp>
        <p:nvSpPr>
          <p:cNvPr id="1706" name="Google Shape;1706;g27b7e41279a_0_9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7" name="Google Shape;1707;g27b7e41279a_0_9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2" name="Shape 2042"/>
        <p:cNvGrpSpPr/>
        <p:nvPr/>
      </p:nvGrpSpPr>
      <p:grpSpPr>
        <a:xfrm>
          <a:off x="0" y="0"/>
          <a:ext cx="0" cy="0"/>
          <a:chOff x="0" y="0"/>
          <a:chExt cx="0" cy="0"/>
        </a:xfrm>
      </p:grpSpPr>
      <p:sp>
        <p:nvSpPr>
          <p:cNvPr id="2043" name="Google Shape;2043;g27b7e41279a_0_9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4" name="Google Shape;2044;g27b7e41279a_0_9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6" name="Shape 7956"/>
        <p:cNvGrpSpPr/>
        <p:nvPr/>
      </p:nvGrpSpPr>
      <p:grpSpPr>
        <a:xfrm>
          <a:off x="0" y="0"/>
          <a:ext cx="0" cy="0"/>
          <a:chOff x="0" y="0"/>
          <a:chExt cx="0" cy="0"/>
        </a:xfrm>
      </p:grpSpPr>
      <p:sp>
        <p:nvSpPr>
          <p:cNvPr id="7957" name="Google Shape;7957;g27b7e41279a_0_15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8" name="Google Shape;7958;g27b7e41279a_0_15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3" name="Shape 8383"/>
        <p:cNvGrpSpPr/>
        <p:nvPr/>
      </p:nvGrpSpPr>
      <p:grpSpPr>
        <a:xfrm>
          <a:off x="0" y="0"/>
          <a:ext cx="0" cy="0"/>
          <a:chOff x="0" y="0"/>
          <a:chExt cx="0" cy="0"/>
        </a:xfrm>
      </p:grpSpPr>
      <p:sp>
        <p:nvSpPr>
          <p:cNvPr id="8384" name="Google Shape;8384;g27b7e41279a_0_15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5" name="Google Shape;8385;g27b7e41279a_0_15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6" name="Shape 8546"/>
        <p:cNvGrpSpPr/>
        <p:nvPr/>
      </p:nvGrpSpPr>
      <p:grpSpPr>
        <a:xfrm>
          <a:off x="0" y="0"/>
          <a:ext cx="0" cy="0"/>
          <a:chOff x="0" y="0"/>
          <a:chExt cx="0" cy="0"/>
        </a:xfrm>
      </p:grpSpPr>
      <p:sp>
        <p:nvSpPr>
          <p:cNvPr id="8547" name="Google Shape;8547;g27b7e41279a_0_16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8" name="Google Shape;8548;g27b7e41279a_0_16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8" name="Shape 8948"/>
        <p:cNvGrpSpPr/>
        <p:nvPr/>
      </p:nvGrpSpPr>
      <p:grpSpPr>
        <a:xfrm>
          <a:off x="0" y="0"/>
          <a:ext cx="0" cy="0"/>
          <a:chOff x="0" y="0"/>
          <a:chExt cx="0" cy="0"/>
        </a:xfrm>
      </p:grpSpPr>
      <p:sp>
        <p:nvSpPr>
          <p:cNvPr id="8949" name="Google Shape;8949;g27b7e41279a_0_16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0" name="Google Shape;8950;g27b7e41279a_0_16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9" name="Shape 9319"/>
        <p:cNvGrpSpPr/>
        <p:nvPr/>
      </p:nvGrpSpPr>
      <p:grpSpPr>
        <a:xfrm>
          <a:off x="0" y="0"/>
          <a:ext cx="0" cy="0"/>
          <a:chOff x="0" y="0"/>
          <a:chExt cx="0" cy="0"/>
        </a:xfrm>
      </p:grpSpPr>
      <p:sp>
        <p:nvSpPr>
          <p:cNvPr id="9320" name="Google Shape;9320;g27b7e41279a_0_16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1" name="Google Shape;9321;g27b7e41279a_0_16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8" name="Shape 9708"/>
        <p:cNvGrpSpPr/>
        <p:nvPr/>
      </p:nvGrpSpPr>
      <p:grpSpPr>
        <a:xfrm>
          <a:off x="0" y="0"/>
          <a:ext cx="0" cy="0"/>
          <a:chOff x="0" y="0"/>
          <a:chExt cx="0" cy="0"/>
        </a:xfrm>
      </p:grpSpPr>
      <p:sp>
        <p:nvSpPr>
          <p:cNvPr id="9709" name="Google Shape;9709;g27b7e41279a_0_17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0" name="Google Shape;9710;g27b7e41279a_0_17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9" name="Shape 10139"/>
        <p:cNvGrpSpPr/>
        <p:nvPr/>
      </p:nvGrpSpPr>
      <p:grpSpPr>
        <a:xfrm>
          <a:off x="0" y="0"/>
          <a:ext cx="0" cy="0"/>
          <a:chOff x="0" y="0"/>
          <a:chExt cx="0" cy="0"/>
        </a:xfrm>
      </p:grpSpPr>
      <p:sp>
        <p:nvSpPr>
          <p:cNvPr id="10140" name="Google Shape;10140;g27b7e41279a_0_17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1" name="Google Shape;10141;g27b7e41279a_0_17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2" name="Shape 10932"/>
        <p:cNvGrpSpPr/>
        <p:nvPr/>
      </p:nvGrpSpPr>
      <p:grpSpPr>
        <a:xfrm>
          <a:off x="0" y="0"/>
          <a:ext cx="0" cy="0"/>
          <a:chOff x="0" y="0"/>
          <a:chExt cx="0" cy="0"/>
        </a:xfrm>
      </p:grpSpPr>
      <p:sp>
        <p:nvSpPr>
          <p:cNvPr id="10933" name="Google Shape;10933;g27b7e41279a_0_18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4" name="Google Shape;10934;g27b7e41279a_0_18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3" name="Shape 11673"/>
        <p:cNvGrpSpPr/>
        <p:nvPr/>
      </p:nvGrpSpPr>
      <p:grpSpPr>
        <a:xfrm>
          <a:off x="0" y="0"/>
          <a:ext cx="0" cy="0"/>
          <a:chOff x="0" y="0"/>
          <a:chExt cx="0" cy="0"/>
        </a:xfrm>
      </p:grpSpPr>
      <p:sp>
        <p:nvSpPr>
          <p:cNvPr id="11674" name="Google Shape;11674;g27b7e41279a_0_19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75" name="Google Shape;11675;g27b7e41279a_0_19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6" name="Shape 12366"/>
        <p:cNvGrpSpPr/>
        <p:nvPr/>
      </p:nvGrpSpPr>
      <p:grpSpPr>
        <a:xfrm>
          <a:off x="0" y="0"/>
          <a:ext cx="0" cy="0"/>
          <a:chOff x="0" y="0"/>
          <a:chExt cx="0" cy="0"/>
        </a:xfrm>
      </p:grpSpPr>
      <p:sp>
        <p:nvSpPr>
          <p:cNvPr id="12367" name="Google Shape;12367;g27b7e41279a_0_19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68" name="Google Shape;12368;g27b7e41279a_0_19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8" name="Shape 12668"/>
        <p:cNvGrpSpPr/>
        <p:nvPr/>
      </p:nvGrpSpPr>
      <p:grpSpPr>
        <a:xfrm>
          <a:off x="0" y="0"/>
          <a:ext cx="0" cy="0"/>
          <a:chOff x="0" y="0"/>
          <a:chExt cx="0" cy="0"/>
        </a:xfrm>
      </p:grpSpPr>
      <p:sp>
        <p:nvSpPr>
          <p:cNvPr id="12669" name="Google Shape;12669;g27b7e41279a_0_20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0" name="Google Shape;12670;g27b7e41279a_0_20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08" name="Shape 13308"/>
        <p:cNvGrpSpPr/>
        <p:nvPr/>
      </p:nvGrpSpPr>
      <p:grpSpPr>
        <a:xfrm>
          <a:off x="0" y="0"/>
          <a:ext cx="0" cy="0"/>
          <a:chOff x="0" y="0"/>
          <a:chExt cx="0" cy="0"/>
        </a:xfrm>
      </p:grpSpPr>
      <p:sp>
        <p:nvSpPr>
          <p:cNvPr id="13309" name="Google Shape;13309;g27b7e41279a_0_22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0" name="Google Shape;13310;g27b7e41279a_0_22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 name="Google Shape;808;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 name="Google Shape;834;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097669"/>
            <a:ext cx="4528800" cy="2282100"/>
          </a:xfrm>
          <a:prstGeom prst="rect">
            <a:avLst/>
          </a:prstGeom>
        </p:spPr>
        <p:txBody>
          <a:bodyPr anchorCtr="0" anchor="b" bIns="91425" lIns="91425" spcFirstLastPara="1" rIns="91425" wrap="square" tIns="91425">
            <a:noAutofit/>
          </a:bodyPr>
          <a:lstStyle>
            <a:lvl1pPr lvl="0" algn="l">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611731"/>
            <a:ext cx="4528800" cy="434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180368" y="-654592"/>
            <a:ext cx="8688299" cy="5618409"/>
            <a:chOff x="180368" y="-654592"/>
            <a:chExt cx="8688299" cy="5618409"/>
          </a:xfrm>
        </p:grpSpPr>
        <p:grpSp>
          <p:nvGrpSpPr>
            <p:cNvPr id="12" name="Google Shape;12;p2"/>
            <p:cNvGrpSpPr/>
            <p:nvPr/>
          </p:nvGrpSpPr>
          <p:grpSpPr>
            <a:xfrm>
              <a:off x="180368" y="444646"/>
              <a:ext cx="759736" cy="1158675"/>
              <a:chOff x="121368" y="180350"/>
              <a:chExt cx="759736" cy="1158675"/>
            </a:xfrm>
          </p:grpSpPr>
          <p:sp>
            <p:nvSpPr>
              <p:cNvPr id="13" name="Google Shape;13;p2"/>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 name="Google Shape;15;p2"/>
              <p:cNvCxnSpPr>
                <a:stCxn id="13" idx="2"/>
                <a:endCxn id="14"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6" name="Google Shape;16;p2"/>
            <p:cNvGrpSpPr/>
            <p:nvPr/>
          </p:nvGrpSpPr>
          <p:grpSpPr>
            <a:xfrm rot="5400000">
              <a:off x="4160612" y="4390051"/>
              <a:ext cx="387009" cy="760525"/>
              <a:chOff x="510779" y="426100"/>
              <a:chExt cx="387009" cy="760525"/>
            </a:xfrm>
          </p:grpSpPr>
          <p:sp>
            <p:nvSpPr>
              <p:cNvPr id="17" name="Google Shape;17;p2"/>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 name="Google Shape;19;p2"/>
              <p:cNvCxnSpPr>
                <a:stCxn id="17" idx="2"/>
                <a:endCxn id="18"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0" name="Google Shape;20;p2"/>
            <p:cNvGrpSpPr/>
            <p:nvPr/>
          </p:nvGrpSpPr>
          <p:grpSpPr>
            <a:xfrm rot="5400000">
              <a:off x="7960343" y="-506792"/>
              <a:ext cx="1056125" cy="760525"/>
              <a:chOff x="205979" y="426100"/>
              <a:chExt cx="1056125" cy="760525"/>
            </a:xfrm>
          </p:grpSpPr>
          <p:sp>
            <p:nvSpPr>
              <p:cNvPr id="21" name="Google Shape;21;p2"/>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 name="Google Shape;23;p2"/>
              <p:cNvCxnSpPr>
                <a:stCxn id="21" idx="2"/>
                <a:endCxn id="22"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24" name="Google Shape;24;p2"/>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2" name="Shape 142"/>
        <p:cNvGrpSpPr/>
        <p:nvPr/>
      </p:nvGrpSpPr>
      <p:grpSpPr>
        <a:xfrm>
          <a:off x="0" y="0"/>
          <a:ext cx="0" cy="0"/>
          <a:chOff x="0" y="0"/>
          <a:chExt cx="0" cy="0"/>
        </a:xfrm>
      </p:grpSpPr>
      <p:sp>
        <p:nvSpPr>
          <p:cNvPr id="143" name="Google Shape;143;p11"/>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txBox="1"/>
          <p:nvPr>
            <p:ph hasCustomPrompt="1" type="title"/>
          </p:nvPr>
        </p:nvSpPr>
        <p:spPr>
          <a:xfrm>
            <a:off x="1294500" y="3277975"/>
            <a:ext cx="6555000" cy="9867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5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5" name="Google Shape;145;p11"/>
          <p:cNvSpPr txBox="1"/>
          <p:nvPr>
            <p:ph idx="1" type="subTitle"/>
          </p:nvPr>
        </p:nvSpPr>
        <p:spPr>
          <a:xfrm>
            <a:off x="1294500" y="4216801"/>
            <a:ext cx="6555000" cy="3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46" name="Google Shape;146;p11"/>
          <p:cNvGrpSpPr/>
          <p:nvPr/>
        </p:nvGrpSpPr>
        <p:grpSpPr>
          <a:xfrm>
            <a:off x="-578657" y="185808"/>
            <a:ext cx="9538811" cy="4598863"/>
            <a:chOff x="-578657" y="185808"/>
            <a:chExt cx="9538811" cy="4598863"/>
          </a:xfrm>
        </p:grpSpPr>
        <p:grpSp>
          <p:nvGrpSpPr>
            <p:cNvPr id="147" name="Google Shape;147;p11"/>
            <p:cNvGrpSpPr/>
            <p:nvPr/>
          </p:nvGrpSpPr>
          <p:grpSpPr>
            <a:xfrm rot="10800000">
              <a:off x="8200418" y="3625996"/>
              <a:ext cx="759736" cy="1158675"/>
              <a:chOff x="121368" y="180350"/>
              <a:chExt cx="759736" cy="1158675"/>
            </a:xfrm>
          </p:grpSpPr>
          <p:sp>
            <p:nvSpPr>
              <p:cNvPr id="148" name="Google Shape;148;p11"/>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 name="Google Shape;150;p11"/>
              <p:cNvCxnSpPr>
                <a:stCxn id="148" idx="2"/>
                <a:endCxn id="149"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51" name="Google Shape;151;p11"/>
            <p:cNvGrpSpPr/>
            <p:nvPr/>
          </p:nvGrpSpPr>
          <p:grpSpPr>
            <a:xfrm rot="-5400000">
              <a:off x="1969862" y="-949"/>
              <a:ext cx="387009" cy="760525"/>
              <a:chOff x="510779" y="426100"/>
              <a:chExt cx="387009" cy="760525"/>
            </a:xfrm>
          </p:grpSpPr>
          <p:sp>
            <p:nvSpPr>
              <p:cNvPr id="152" name="Google Shape;152;p11"/>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 name="Google Shape;154;p11"/>
              <p:cNvCxnSpPr>
                <a:stCxn id="152" idx="2"/>
                <a:endCxn id="153"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55" name="Google Shape;155;p11"/>
            <p:cNvGrpSpPr/>
            <p:nvPr/>
          </p:nvGrpSpPr>
          <p:grpSpPr>
            <a:xfrm rot="5400000">
              <a:off x="-726457" y="2321783"/>
              <a:ext cx="1056125" cy="760525"/>
              <a:chOff x="205979" y="426100"/>
              <a:chExt cx="1056125" cy="760525"/>
            </a:xfrm>
          </p:grpSpPr>
          <p:sp>
            <p:nvSpPr>
              <p:cNvPr id="156" name="Google Shape;156;p11"/>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 name="Google Shape;158;p11"/>
              <p:cNvCxnSpPr>
                <a:stCxn id="156" idx="2"/>
                <a:endCxn id="157"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159" name="Shape 1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60" name="Shape 160"/>
        <p:cNvGrpSpPr/>
        <p:nvPr/>
      </p:nvGrpSpPr>
      <p:grpSpPr>
        <a:xfrm>
          <a:off x="0" y="0"/>
          <a:ext cx="0" cy="0"/>
          <a:chOff x="0" y="0"/>
          <a:chExt cx="0" cy="0"/>
        </a:xfrm>
      </p:grpSpPr>
      <p:sp>
        <p:nvSpPr>
          <p:cNvPr id="161" name="Google Shape;161;p13"/>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3" name="Google Shape;163;p13"/>
          <p:cNvSpPr txBox="1"/>
          <p:nvPr>
            <p:ph hasCustomPrompt="1" idx="2" type="title"/>
          </p:nvPr>
        </p:nvSpPr>
        <p:spPr>
          <a:xfrm>
            <a:off x="1614363" y="1670098"/>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4" name="Google Shape;164;p13"/>
          <p:cNvSpPr txBox="1"/>
          <p:nvPr>
            <p:ph hasCustomPrompt="1" idx="3" type="title"/>
          </p:nvPr>
        </p:nvSpPr>
        <p:spPr>
          <a:xfrm>
            <a:off x="1614363" y="3179728"/>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5" name="Google Shape;165;p13"/>
          <p:cNvSpPr txBox="1"/>
          <p:nvPr>
            <p:ph hasCustomPrompt="1" idx="4" type="title"/>
          </p:nvPr>
        </p:nvSpPr>
        <p:spPr>
          <a:xfrm>
            <a:off x="4204638" y="1670098"/>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6" name="Google Shape;166;p13"/>
          <p:cNvSpPr txBox="1"/>
          <p:nvPr>
            <p:ph hasCustomPrompt="1" idx="5" type="title"/>
          </p:nvPr>
        </p:nvSpPr>
        <p:spPr>
          <a:xfrm>
            <a:off x="4204638" y="3179728"/>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3"/>
          <p:cNvSpPr txBox="1"/>
          <p:nvPr>
            <p:ph hasCustomPrompt="1" idx="6" type="title"/>
          </p:nvPr>
        </p:nvSpPr>
        <p:spPr>
          <a:xfrm>
            <a:off x="6794913" y="1670098"/>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8" name="Google Shape;168;p13"/>
          <p:cNvSpPr txBox="1"/>
          <p:nvPr>
            <p:ph hasCustomPrompt="1" idx="7" type="title"/>
          </p:nvPr>
        </p:nvSpPr>
        <p:spPr>
          <a:xfrm>
            <a:off x="6794913" y="3179728"/>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9" name="Google Shape;169;p13"/>
          <p:cNvSpPr txBox="1"/>
          <p:nvPr>
            <p:ph idx="1" type="subTitle"/>
          </p:nvPr>
        </p:nvSpPr>
        <p:spPr>
          <a:xfrm>
            <a:off x="716613" y="2160125"/>
            <a:ext cx="2530200" cy="50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170" name="Google Shape;170;p13"/>
          <p:cNvSpPr txBox="1"/>
          <p:nvPr>
            <p:ph idx="8" type="subTitle"/>
          </p:nvPr>
        </p:nvSpPr>
        <p:spPr>
          <a:xfrm>
            <a:off x="3306900" y="2160125"/>
            <a:ext cx="2530200" cy="50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171" name="Google Shape;171;p13"/>
          <p:cNvSpPr txBox="1"/>
          <p:nvPr>
            <p:ph idx="9" type="subTitle"/>
          </p:nvPr>
        </p:nvSpPr>
        <p:spPr>
          <a:xfrm>
            <a:off x="5897188" y="2160125"/>
            <a:ext cx="2530200" cy="50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172" name="Google Shape;172;p13"/>
          <p:cNvSpPr txBox="1"/>
          <p:nvPr>
            <p:ph idx="13" type="subTitle"/>
          </p:nvPr>
        </p:nvSpPr>
        <p:spPr>
          <a:xfrm>
            <a:off x="716613" y="3669800"/>
            <a:ext cx="2530200" cy="50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173" name="Google Shape;173;p13"/>
          <p:cNvSpPr txBox="1"/>
          <p:nvPr>
            <p:ph idx="14" type="subTitle"/>
          </p:nvPr>
        </p:nvSpPr>
        <p:spPr>
          <a:xfrm>
            <a:off x="3306900" y="3669800"/>
            <a:ext cx="2530200" cy="50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sp>
        <p:nvSpPr>
          <p:cNvPr id="174" name="Google Shape;174;p13"/>
          <p:cNvSpPr txBox="1"/>
          <p:nvPr>
            <p:ph idx="15" type="subTitle"/>
          </p:nvPr>
        </p:nvSpPr>
        <p:spPr>
          <a:xfrm>
            <a:off x="5897188" y="3669800"/>
            <a:ext cx="2530200" cy="50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nSpc>
                <a:spcPct val="100000"/>
              </a:lnSpc>
              <a:spcBef>
                <a:spcPts val="0"/>
              </a:spcBef>
              <a:spcAft>
                <a:spcPts val="0"/>
              </a:spcAft>
              <a:buSzPts val="2400"/>
              <a:buNone/>
              <a:defRPr b="1" sz="2400"/>
            </a:lvl2pPr>
            <a:lvl3pPr lvl="2" rtl="0">
              <a:lnSpc>
                <a:spcPct val="100000"/>
              </a:lnSpc>
              <a:spcBef>
                <a:spcPts val="0"/>
              </a:spcBef>
              <a:spcAft>
                <a:spcPts val="0"/>
              </a:spcAft>
              <a:buSzPts val="2400"/>
              <a:buNone/>
              <a:defRPr b="1" sz="2400"/>
            </a:lvl3pPr>
            <a:lvl4pPr lvl="3" rtl="0">
              <a:lnSpc>
                <a:spcPct val="100000"/>
              </a:lnSpc>
              <a:spcBef>
                <a:spcPts val="0"/>
              </a:spcBef>
              <a:spcAft>
                <a:spcPts val="0"/>
              </a:spcAft>
              <a:buSzPts val="2400"/>
              <a:buNone/>
              <a:defRPr b="1" sz="2400"/>
            </a:lvl4pPr>
            <a:lvl5pPr lvl="4" rtl="0">
              <a:lnSpc>
                <a:spcPct val="100000"/>
              </a:lnSpc>
              <a:spcBef>
                <a:spcPts val="0"/>
              </a:spcBef>
              <a:spcAft>
                <a:spcPts val="0"/>
              </a:spcAft>
              <a:buSzPts val="2400"/>
              <a:buNone/>
              <a:defRPr b="1" sz="2400"/>
            </a:lvl5pPr>
            <a:lvl6pPr lvl="5" rtl="0">
              <a:lnSpc>
                <a:spcPct val="100000"/>
              </a:lnSpc>
              <a:spcBef>
                <a:spcPts val="0"/>
              </a:spcBef>
              <a:spcAft>
                <a:spcPts val="0"/>
              </a:spcAft>
              <a:buSzPts val="2400"/>
              <a:buNone/>
              <a:defRPr b="1" sz="2400"/>
            </a:lvl6pPr>
            <a:lvl7pPr lvl="6" rtl="0">
              <a:lnSpc>
                <a:spcPct val="100000"/>
              </a:lnSpc>
              <a:spcBef>
                <a:spcPts val="0"/>
              </a:spcBef>
              <a:spcAft>
                <a:spcPts val="0"/>
              </a:spcAft>
              <a:buSzPts val="2400"/>
              <a:buNone/>
              <a:defRPr b="1" sz="2400"/>
            </a:lvl7pPr>
            <a:lvl8pPr lvl="7" rtl="0">
              <a:lnSpc>
                <a:spcPct val="100000"/>
              </a:lnSpc>
              <a:spcBef>
                <a:spcPts val="0"/>
              </a:spcBef>
              <a:spcAft>
                <a:spcPts val="0"/>
              </a:spcAft>
              <a:buSzPts val="2400"/>
              <a:buNone/>
              <a:defRPr b="1" sz="2400"/>
            </a:lvl8pPr>
            <a:lvl9pPr lvl="8" rtl="0">
              <a:lnSpc>
                <a:spcPct val="100000"/>
              </a:lnSpc>
              <a:spcBef>
                <a:spcPts val="0"/>
              </a:spcBef>
              <a:spcAft>
                <a:spcPts val="0"/>
              </a:spcAft>
              <a:buSzPts val="2400"/>
              <a:buNone/>
              <a:defRPr b="1" sz="2400"/>
            </a:lvl9pPr>
          </a:lstStyle>
          <a:p/>
        </p:txBody>
      </p:sp>
      <p:grpSp>
        <p:nvGrpSpPr>
          <p:cNvPr id="175" name="Google Shape;175;p13"/>
          <p:cNvGrpSpPr/>
          <p:nvPr/>
        </p:nvGrpSpPr>
        <p:grpSpPr>
          <a:xfrm>
            <a:off x="180368" y="-654592"/>
            <a:ext cx="8688299" cy="5618409"/>
            <a:chOff x="180368" y="-654592"/>
            <a:chExt cx="8688299" cy="5618409"/>
          </a:xfrm>
        </p:grpSpPr>
        <p:grpSp>
          <p:nvGrpSpPr>
            <p:cNvPr id="176" name="Google Shape;176;p13"/>
            <p:cNvGrpSpPr/>
            <p:nvPr/>
          </p:nvGrpSpPr>
          <p:grpSpPr>
            <a:xfrm>
              <a:off x="180368" y="444646"/>
              <a:ext cx="759736" cy="1158675"/>
              <a:chOff x="121368" y="180350"/>
              <a:chExt cx="759736" cy="1158675"/>
            </a:xfrm>
          </p:grpSpPr>
          <p:sp>
            <p:nvSpPr>
              <p:cNvPr id="177" name="Google Shape;177;p13"/>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 name="Google Shape;179;p13"/>
              <p:cNvCxnSpPr>
                <a:stCxn id="177" idx="2"/>
                <a:endCxn id="178"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80" name="Google Shape;180;p13"/>
            <p:cNvGrpSpPr/>
            <p:nvPr/>
          </p:nvGrpSpPr>
          <p:grpSpPr>
            <a:xfrm rot="5400000">
              <a:off x="4160612" y="4390051"/>
              <a:ext cx="387009" cy="760525"/>
              <a:chOff x="510779" y="426100"/>
              <a:chExt cx="387009" cy="760525"/>
            </a:xfrm>
          </p:grpSpPr>
          <p:sp>
            <p:nvSpPr>
              <p:cNvPr id="181" name="Google Shape;181;p13"/>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 name="Google Shape;183;p13"/>
              <p:cNvCxnSpPr>
                <a:stCxn id="181" idx="2"/>
                <a:endCxn id="182"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84" name="Google Shape;184;p13"/>
            <p:cNvGrpSpPr/>
            <p:nvPr/>
          </p:nvGrpSpPr>
          <p:grpSpPr>
            <a:xfrm rot="5400000">
              <a:off x="7960343" y="-506792"/>
              <a:ext cx="1056125" cy="760525"/>
              <a:chOff x="205979" y="426100"/>
              <a:chExt cx="1056125" cy="760525"/>
            </a:xfrm>
          </p:grpSpPr>
          <p:sp>
            <p:nvSpPr>
              <p:cNvPr id="185" name="Google Shape;185;p13"/>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13"/>
              <p:cNvCxnSpPr>
                <a:stCxn id="185" idx="2"/>
                <a:endCxn id="186"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88" name="Shape 188"/>
        <p:cNvGrpSpPr/>
        <p:nvPr/>
      </p:nvGrpSpPr>
      <p:grpSpPr>
        <a:xfrm>
          <a:off x="0" y="0"/>
          <a:ext cx="0" cy="0"/>
          <a:chOff x="0" y="0"/>
          <a:chExt cx="0" cy="0"/>
        </a:xfrm>
      </p:grpSpPr>
      <p:grpSp>
        <p:nvGrpSpPr>
          <p:cNvPr id="189" name="Google Shape;189;p14"/>
          <p:cNvGrpSpPr/>
          <p:nvPr/>
        </p:nvGrpSpPr>
        <p:grpSpPr>
          <a:xfrm>
            <a:off x="184437" y="1116851"/>
            <a:ext cx="8879656" cy="4143645"/>
            <a:chOff x="184437" y="1116851"/>
            <a:chExt cx="8879656" cy="4143645"/>
          </a:xfrm>
        </p:grpSpPr>
        <p:grpSp>
          <p:nvGrpSpPr>
            <p:cNvPr id="190" name="Google Shape;190;p14"/>
            <p:cNvGrpSpPr/>
            <p:nvPr/>
          </p:nvGrpSpPr>
          <p:grpSpPr>
            <a:xfrm flipH="1">
              <a:off x="184437" y="1116851"/>
              <a:ext cx="387009" cy="760525"/>
              <a:chOff x="510779" y="426100"/>
              <a:chExt cx="387009" cy="760525"/>
            </a:xfrm>
          </p:grpSpPr>
          <p:sp>
            <p:nvSpPr>
              <p:cNvPr id="191" name="Google Shape;191;p14"/>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3" name="Google Shape;193;p14"/>
              <p:cNvCxnSpPr>
                <a:stCxn id="191" idx="2"/>
                <a:endCxn id="192"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94" name="Google Shape;194;p14"/>
            <p:cNvGrpSpPr/>
            <p:nvPr/>
          </p:nvGrpSpPr>
          <p:grpSpPr>
            <a:xfrm rot="10800000">
              <a:off x="8007968" y="4499971"/>
              <a:ext cx="1056125" cy="760525"/>
              <a:chOff x="205979" y="426100"/>
              <a:chExt cx="1056125" cy="760525"/>
            </a:xfrm>
          </p:grpSpPr>
          <p:sp>
            <p:nvSpPr>
              <p:cNvPr id="195" name="Google Shape;195;p14"/>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7" name="Google Shape;197;p14"/>
              <p:cNvCxnSpPr>
                <a:stCxn id="195" idx="2"/>
                <a:endCxn id="196"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198" name="Google Shape;198;p14"/>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200" name="Shape 200"/>
        <p:cNvGrpSpPr/>
        <p:nvPr/>
      </p:nvGrpSpPr>
      <p:grpSpPr>
        <a:xfrm>
          <a:off x="0" y="0"/>
          <a:ext cx="0" cy="0"/>
          <a:chOff x="0" y="0"/>
          <a:chExt cx="0" cy="0"/>
        </a:xfrm>
      </p:grpSpPr>
      <p:sp>
        <p:nvSpPr>
          <p:cNvPr id="201" name="Google Shape;201;p15"/>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 name="Google Shape;202;p15"/>
          <p:cNvGrpSpPr/>
          <p:nvPr/>
        </p:nvGrpSpPr>
        <p:grpSpPr>
          <a:xfrm>
            <a:off x="76736" y="-149322"/>
            <a:ext cx="9271435" cy="5858955"/>
            <a:chOff x="76736" y="-149322"/>
            <a:chExt cx="9271435" cy="5858955"/>
          </a:xfrm>
        </p:grpSpPr>
        <p:grpSp>
          <p:nvGrpSpPr>
            <p:cNvPr id="203" name="Google Shape;203;p15"/>
            <p:cNvGrpSpPr/>
            <p:nvPr/>
          </p:nvGrpSpPr>
          <p:grpSpPr>
            <a:xfrm flipH="1" rot="10800000">
              <a:off x="8961162" y="225451"/>
              <a:ext cx="387009" cy="760525"/>
              <a:chOff x="885429" y="1886125"/>
              <a:chExt cx="387009" cy="760525"/>
            </a:xfrm>
          </p:grpSpPr>
          <p:sp>
            <p:nvSpPr>
              <p:cNvPr id="204" name="Google Shape;204;p15"/>
              <p:cNvSpPr/>
              <p:nvPr/>
            </p:nvSpPr>
            <p:spPr>
              <a:xfrm flipH="1" rot="10800000">
                <a:off x="1178239" y="255245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5"/>
              <p:cNvSpPr/>
              <p:nvPr/>
            </p:nvSpPr>
            <p:spPr>
              <a:xfrm flipH="1" rot="-5400000">
                <a:off x="885429" y="18861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 name="Google Shape;206;p15"/>
              <p:cNvCxnSpPr>
                <a:stCxn id="204" idx="2"/>
                <a:endCxn id="205" idx="6"/>
              </p:cNvCxnSpPr>
              <p:nvPr/>
            </p:nvCxnSpPr>
            <p:spPr>
              <a:xfrm rot="10800000">
                <a:off x="932539" y="198035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07" name="Google Shape;207;p15"/>
            <p:cNvGrpSpPr/>
            <p:nvPr/>
          </p:nvGrpSpPr>
          <p:grpSpPr>
            <a:xfrm>
              <a:off x="4002155" y="4949108"/>
              <a:ext cx="1056125" cy="760525"/>
              <a:chOff x="205979" y="426100"/>
              <a:chExt cx="1056125" cy="760525"/>
            </a:xfrm>
          </p:grpSpPr>
          <p:sp>
            <p:nvSpPr>
              <p:cNvPr id="208" name="Google Shape;208;p15"/>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5"/>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0" name="Google Shape;210;p15"/>
              <p:cNvCxnSpPr>
                <a:stCxn id="208" idx="2"/>
                <a:endCxn id="209"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11" name="Google Shape;211;p15"/>
            <p:cNvGrpSpPr/>
            <p:nvPr/>
          </p:nvGrpSpPr>
          <p:grpSpPr>
            <a:xfrm>
              <a:off x="76736" y="-149322"/>
              <a:ext cx="1158675" cy="735311"/>
              <a:chOff x="76736" y="-149322"/>
              <a:chExt cx="1158675" cy="735311"/>
            </a:xfrm>
          </p:grpSpPr>
          <p:grpSp>
            <p:nvGrpSpPr>
              <p:cNvPr id="212" name="Google Shape;212;p15"/>
              <p:cNvGrpSpPr/>
              <p:nvPr/>
            </p:nvGrpSpPr>
            <p:grpSpPr>
              <a:xfrm>
                <a:off x="76736" y="-149322"/>
                <a:ext cx="1158675" cy="735311"/>
                <a:chOff x="467274" y="184053"/>
                <a:chExt cx="1158675" cy="735311"/>
              </a:xfrm>
            </p:grpSpPr>
            <p:sp>
              <p:nvSpPr>
                <p:cNvPr id="213" name="Google Shape;213;p15"/>
                <p:cNvSpPr/>
                <p:nvPr/>
              </p:nvSpPr>
              <p:spPr>
                <a:xfrm flipH="1" rot="-5400000">
                  <a:off x="467274" y="825164"/>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
                <p:cNvSpPr/>
                <p:nvPr/>
              </p:nvSpPr>
              <p:spPr>
                <a:xfrm flipH="1">
                  <a:off x="1531749" y="184053"/>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5" name="Google Shape;215;p15"/>
              <p:cNvCxnSpPr/>
              <p:nvPr/>
            </p:nvCxnSpPr>
            <p:spPr>
              <a:xfrm flipH="1" rot="10800000">
                <a:off x="123836" y="-55111"/>
                <a:ext cx="1064400" cy="546900"/>
              </a:xfrm>
              <a:prstGeom prst="bentConnector3">
                <a:avLst>
                  <a:gd fmla="val -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216" name="Google Shape;216;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2">
    <p:spTree>
      <p:nvGrpSpPr>
        <p:cNvPr id="217" name="Shape 217"/>
        <p:cNvGrpSpPr/>
        <p:nvPr/>
      </p:nvGrpSpPr>
      <p:grpSpPr>
        <a:xfrm>
          <a:off x="0" y="0"/>
          <a:ext cx="0" cy="0"/>
          <a:chOff x="0" y="0"/>
          <a:chExt cx="0" cy="0"/>
        </a:xfrm>
      </p:grpSpPr>
      <p:grpSp>
        <p:nvGrpSpPr>
          <p:cNvPr id="218" name="Google Shape;218;p16"/>
          <p:cNvGrpSpPr/>
          <p:nvPr/>
        </p:nvGrpSpPr>
        <p:grpSpPr>
          <a:xfrm>
            <a:off x="94268" y="-194354"/>
            <a:ext cx="8869274" cy="4986588"/>
            <a:chOff x="94268" y="-194354"/>
            <a:chExt cx="8869274" cy="4986588"/>
          </a:xfrm>
        </p:grpSpPr>
        <p:grpSp>
          <p:nvGrpSpPr>
            <p:cNvPr id="219" name="Google Shape;219;p16"/>
            <p:cNvGrpSpPr/>
            <p:nvPr/>
          </p:nvGrpSpPr>
          <p:grpSpPr>
            <a:xfrm rot="10800000">
              <a:off x="8203807" y="3633558"/>
              <a:ext cx="759736" cy="1158675"/>
              <a:chOff x="121368" y="180350"/>
              <a:chExt cx="759736" cy="1158675"/>
            </a:xfrm>
          </p:grpSpPr>
          <p:sp>
            <p:nvSpPr>
              <p:cNvPr id="220" name="Google Shape;220;p16"/>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6"/>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2" name="Google Shape;222;p16"/>
              <p:cNvCxnSpPr>
                <a:stCxn id="220" idx="2"/>
                <a:endCxn id="221"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23" name="Google Shape;223;p16"/>
            <p:cNvGrpSpPr/>
            <p:nvPr/>
          </p:nvGrpSpPr>
          <p:grpSpPr>
            <a:xfrm flipH="1">
              <a:off x="184365" y="3291363"/>
              <a:ext cx="387009" cy="760525"/>
              <a:chOff x="510779" y="426100"/>
              <a:chExt cx="387009" cy="760525"/>
            </a:xfrm>
          </p:grpSpPr>
          <p:sp>
            <p:nvSpPr>
              <p:cNvPr id="224" name="Google Shape;224;p16"/>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6"/>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6" name="Google Shape;226;p16"/>
              <p:cNvCxnSpPr>
                <a:stCxn id="224" idx="2"/>
                <a:endCxn id="225"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27" name="Google Shape;227;p16"/>
            <p:cNvGrpSpPr/>
            <p:nvPr/>
          </p:nvGrpSpPr>
          <p:grpSpPr>
            <a:xfrm flipH="1" rot="-5400000">
              <a:off x="-53532" y="-46554"/>
              <a:ext cx="1056125" cy="760525"/>
              <a:chOff x="205979" y="426100"/>
              <a:chExt cx="1056125" cy="760525"/>
            </a:xfrm>
          </p:grpSpPr>
          <p:sp>
            <p:nvSpPr>
              <p:cNvPr id="228" name="Google Shape;228;p16"/>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6"/>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0" name="Google Shape;230;p16"/>
              <p:cNvCxnSpPr>
                <a:stCxn id="228" idx="2"/>
                <a:endCxn id="229"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231" name="Google Shape;231;p16"/>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6"/>
          <p:cNvSpPr txBox="1"/>
          <p:nvPr>
            <p:ph type="title"/>
          </p:nvPr>
        </p:nvSpPr>
        <p:spPr>
          <a:xfrm>
            <a:off x="717750" y="445025"/>
            <a:ext cx="7708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3" name="Google Shape;233;p16"/>
          <p:cNvSpPr txBox="1"/>
          <p:nvPr>
            <p:ph idx="1" type="subTitle"/>
          </p:nvPr>
        </p:nvSpPr>
        <p:spPr>
          <a:xfrm>
            <a:off x="713250" y="1017725"/>
            <a:ext cx="7717500" cy="102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spTree>
      <p:nvGrpSpPr>
        <p:cNvPr id="234" name="Shape 234"/>
        <p:cNvGrpSpPr/>
        <p:nvPr/>
      </p:nvGrpSpPr>
      <p:grpSpPr>
        <a:xfrm>
          <a:off x="0" y="0"/>
          <a:ext cx="0" cy="0"/>
          <a:chOff x="0" y="0"/>
          <a:chExt cx="0" cy="0"/>
        </a:xfrm>
      </p:grpSpPr>
      <p:sp>
        <p:nvSpPr>
          <p:cNvPr id="235" name="Google Shape;235;p17"/>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237" name="Google Shape;237;p17"/>
          <p:cNvGrpSpPr/>
          <p:nvPr/>
        </p:nvGrpSpPr>
        <p:grpSpPr>
          <a:xfrm>
            <a:off x="582687" y="101246"/>
            <a:ext cx="8459006" cy="4854034"/>
            <a:chOff x="582687" y="101246"/>
            <a:chExt cx="8459006" cy="4854034"/>
          </a:xfrm>
        </p:grpSpPr>
        <p:grpSp>
          <p:nvGrpSpPr>
            <p:cNvPr id="238" name="Google Shape;238;p17"/>
            <p:cNvGrpSpPr/>
            <p:nvPr/>
          </p:nvGrpSpPr>
          <p:grpSpPr>
            <a:xfrm rot="-5400000">
              <a:off x="782157" y="3996058"/>
              <a:ext cx="759736" cy="1158675"/>
              <a:chOff x="121368" y="180350"/>
              <a:chExt cx="759736" cy="1158675"/>
            </a:xfrm>
          </p:grpSpPr>
          <p:sp>
            <p:nvSpPr>
              <p:cNvPr id="239" name="Google Shape;239;p17"/>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7"/>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1" name="Google Shape;241;p17"/>
              <p:cNvCxnSpPr>
                <a:stCxn id="239" idx="2"/>
                <a:endCxn id="240" idx="4"/>
              </p:cNvCxnSpPr>
              <p:nvPr/>
            </p:nvCxnSpPr>
            <p:spPr>
              <a:xfrm flipH="1">
                <a:off x="215704" y="227450"/>
                <a:ext cx="571200" cy="1064400"/>
              </a:xfrm>
              <a:prstGeom prst="bentConnector3">
                <a:avLst>
                  <a:gd fmla="val 61843"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42" name="Google Shape;242;p17"/>
            <p:cNvGrpSpPr/>
            <p:nvPr/>
          </p:nvGrpSpPr>
          <p:grpSpPr>
            <a:xfrm flipH="1" rot="-5400000">
              <a:off x="7951465" y="4381513"/>
              <a:ext cx="387009" cy="760525"/>
              <a:chOff x="510779" y="426100"/>
              <a:chExt cx="387009" cy="760525"/>
            </a:xfrm>
          </p:grpSpPr>
          <p:sp>
            <p:nvSpPr>
              <p:cNvPr id="243" name="Google Shape;243;p17"/>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7"/>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5" name="Google Shape;245;p17"/>
              <p:cNvCxnSpPr>
                <a:stCxn id="243" idx="2"/>
                <a:endCxn id="244"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46" name="Google Shape;246;p17"/>
            <p:cNvGrpSpPr/>
            <p:nvPr/>
          </p:nvGrpSpPr>
          <p:grpSpPr>
            <a:xfrm flipH="1">
              <a:off x="7985568" y="101246"/>
              <a:ext cx="1056125" cy="760525"/>
              <a:chOff x="205979" y="426100"/>
              <a:chExt cx="1056125" cy="760525"/>
            </a:xfrm>
          </p:grpSpPr>
          <p:sp>
            <p:nvSpPr>
              <p:cNvPr id="247" name="Google Shape;247;p17"/>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7"/>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9" name="Google Shape;249;p17"/>
              <p:cNvCxnSpPr>
                <a:stCxn id="247" idx="2"/>
                <a:endCxn id="248"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250" name="Google Shape;250;p17"/>
          <p:cNvSpPr txBox="1"/>
          <p:nvPr>
            <p:ph idx="1" type="subTitle"/>
          </p:nvPr>
        </p:nvSpPr>
        <p:spPr>
          <a:xfrm>
            <a:off x="713225" y="1017725"/>
            <a:ext cx="7717500" cy="194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51" name="Shape 251"/>
        <p:cNvGrpSpPr/>
        <p:nvPr/>
      </p:nvGrpSpPr>
      <p:grpSpPr>
        <a:xfrm>
          <a:off x="0" y="0"/>
          <a:ext cx="0" cy="0"/>
          <a:chOff x="0" y="0"/>
          <a:chExt cx="0" cy="0"/>
        </a:xfrm>
      </p:grpSpPr>
      <p:grpSp>
        <p:nvGrpSpPr>
          <p:cNvPr id="252" name="Google Shape;252;p18"/>
          <p:cNvGrpSpPr/>
          <p:nvPr/>
        </p:nvGrpSpPr>
        <p:grpSpPr>
          <a:xfrm>
            <a:off x="179993" y="178678"/>
            <a:ext cx="9833329" cy="4343773"/>
            <a:chOff x="179993" y="178678"/>
            <a:chExt cx="9833329" cy="4343773"/>
          </a:xfrm>
        </p:grpSpPr>
        <p:grpSp>
          <p:nvGrpSpPr>
            <p:cNvPr id="253" name="Google Shape;253;p18"/>
            <p:cNvGrpSpPr/>
            <p:nvPr/>
          </p:nvGrpSpPr>
          <p:grpSpPr>
            <a:xfrm flipH="1">
              <a:off x="179993" y="3761926"/>
              <a:ext cx="387009" cy="760525"/>
              <a:chOff x="510779" y="426100"/>
              <a:chExt cx="387009" cy="760525"/>
            </a:xfrm>
          </p:grpSpPr>
          <p:sp>
            <p:nvSpPr>
              <p:cNvPr id="254" name="Google Shape;254;p18"/>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6" name="Google Shape;256;p18"/>
              <p:cNvCxnSpPr>
                <a:stCxn id="254" idx="2"/>
                <a:endCxn id="255"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57" name="Google Shape;257;p18"/>
            <p:cNvGrpSpPr/>
            <p:nvPr/>
          </p:nvGrpSpPr>
          <p:grpSpPr>
            <a:xfrm flipH="1" rot="10800000">
              <a:off x="8957196" y="3172858"/>
              <a:ext cx="1056125" cy="760525"/>
              <a:chOff x="205979" y="426100"/>
              <a:chExt cx="1056125" cy="760525"/>
            </a:xfrm>
          </p:grpSpPr>
          <p:sp>
            <p:nvSpPr>
              <p:cNvPr id="258" name="Google Shape;258;p18"/>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8"/>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 name="Google Shape;260;p18"/>
              <p:cNvCxnSpPr>
                <a:stCxn id="258" idx="2"/>
                <a:endCxn id="259"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61" name="Google Shape;261;p18"/>
            <p:cNvGrpSpPr/>
            <p:nvPr/>
          </p:nvGrpSpPr>
          <p:grpSpPr>
            <a:xfrm flipH="1" rot="-5400000">
              <a:off x="599107" y="-20792"/>
              <a:ext cx="759736" cy="1158675"/>
              <a:chOff x="121368" y="180350"/>
              <a:chExt cx="759736" cy="1158675"/>
            </a:xfrm>
          </p:grpSpPr>
          <p:sp>
            <p:nvSpPr>
              <p:cNvPr id="262" name="Google Shape;262;p18"/>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 name="Google Shape;264;p18"/>
              <p:cNvCxnSpPr>
                <a:stCxn id="262" idx="2"/>
                <a:endCxn id="263" idx="4"/>
              </p:cNvCxnSpPr>
              <p:nvPr/>
            </p:nvCxnSpPr>
            <p:spPr>
              <a:xfrm flipH="1">
                <a:off x="215704" y="227450"/>
                <a:ext cx="571200" cy="1064400"/>
              </a:xfrm>
              <a:prstGeom prst="bentConnector3">
                <a:avLst>
                  <a:gd fmla="val 7388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265" name="Google Shape;265;p18"/>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7" name="Google Shape;267;p18"/>
          <p:cNvSpPr txBox="1"/>
          <p:nvPr>
            <p:ph idx="1" type="subTitle"/>
          </p:nvPr>
        </p:nvSpPr>
        <p:spPr>
          <a:xfrm>
            <a:off x="4649848" y="1637700"/>
            <a:ext cx="3578100" cy="106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8" name="Google Shape;268;p18"/>
          <p:cNvSpPr txBox="1"/>
          <p:nvPr>
            <p:ph idx="2" type="subTitle"/>
          </p:nvPr>
        </p:nvSpPr>
        <p:spPr>
          <a:xfrm>
            <a:off x="916048" y="2551750"/>
            <a:ext cx="3578100" cy="106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9" name="Google Shape;269;p18"/>
          <p:cNvSpPr txBox="1"/>
          <p:nvPr>
            <p:ph idx="3" type="subTitle"/>
          </p:nvPr>
        </p:nvSpPr>
        <p:spPr>
          <a:xfrm>
            <a:off x="4649848" y="3465800"/>
            <a:ext cx="3578100" cy="106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0" name="Google Shape;270;p18"/>
          <p:cNvSpPr txBox="1"/>
          <p:nvPr>
            <p:ph idx="4" type="subTitle"/>
          </p:nvPr>
        </p:nvSpPr>
        <p:spPr>
          <a:xfrm>
            <a:off x="4649855" y="1267675"/>
            <a:ext cx="3578100" cy="486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271" name="Google Shape;271;p18"/>
          <p:cNvSpPr txBox="1"/>
          <p:nvPr>
            <p:ph idx="5" type="subTitle"/>
          </p:nvPr>
        </p:nvSpPr>
        <p:spPr>
          <a:xfrm>
            <a:off x="916045" y="2181725"/>
            <a:ext cx="3578100" cy="486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272" name="Google Shape;272;p18"/>
          <p:cNvSpPr txBox="1"/>
          <p:nvPr>
            <p:ph idx="6" type="subTitle"/>
          </p:nvPr>
        </p:nvSpPr>
        <p:spPr>
          <a:xfrm>
            <a:off x="4649848" y="3095775"/>
            <a:ext cx="3578100" cy="486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73" name="Shape 273"/>
        <p:cNvGrpSpPr/>
        <p:nvPr/>
      </p:nvGrpSpPr>
      <p:grpSpPr>
        <a:xfrm>
          <a:off x="0" y="0"/>
          <a:ext cx="0" cy="0"/>
          <a:chOff x="0" y="0"/>
          <a:chExt cx="0" cy="0"/>
        </a:xfrm>
      </p:grpSpPr>
      <p:grpSp>
        <p:nvGrpSpPr>
          <p:cNvPr id="274" name="Google Shape;274;p19"/>
          <p:cNvGrpSpPr/>
          <p:nvPr/>
        </p:nvGrpSpPr>
        <p:grpSpPr>
          <a:xfrm>
            <a:off x="94268" y="-194354"/>
            <a:ext cx="8869031" cy="4992163"/>
            <a:chOff x="94268" y="-194354"/>
            <a:chExt cx="8869031" cy="4992163"/>
          </a:xfrm>
        </p:grpSpPr>
        <p:grpSp>
          <p:nvGrpSpPr>
            <p:cNvPr id="275" name="Google Shape;275;p19"/>
            <p:cNvGrpSpPr/>
            <p:nvPr/>
          </p:nvGrpSpPr>
          <p:grpSpPr>
            <a:xfrm flipH="1" rot="-5400000">
              <a:off x="-53532" y="-46554"/>
              <a:ext cx="1056125" cy="760525"/>
              <a:chOff x="205979" y="426100"/>
              <a:chExt cx="1056125" cy="760525"/>
            </a:xfrm>
          </p:grpSpPr>
          <p:sp>
            <p:nvSpPr>
              <p:cNvPr id="276" name="Google Shape;276;p19"/>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8" name="Google Shape;278;p19"/>
              <p:cNvCxnSpPr>
                <a:stCxn id="277" idx="2"/>
                <a:endCxn id="276"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279" name="Google Shape;279;p19"/>
            <p:cNvGrpSpPr/>
            <p:nvPr/>
          </p:nvGrpSpPr>
          <p:grpSpPr>
            <a:xfrm rot="10800000">
              <a:off x="8203557" y="3639133"/>
              <a:ext cx="759736" cy="1158675"/>
              <a:chOff x="121368" y="180350"/>
              <a:chExt cx="759736" cy="1158675"/>
            </a:xfrm>
          </p:grpSpPr>
          <p:sp>
            <p:nvSpPr>
              <p:cNvPr id="280" name="Google Shape;280;p19"/>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1" name="Google Shape;281;p19"/>
              <p:cNvCxnSpPr>
                <a:stCxn id="280" idx="2"/>
                <a:endCxn id="282"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sp>
            <p:nvSpPr>
              <p:cNvPr id="282" name="Google Shape;282;p19"/>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19"/>
            <p:cNvGrpSpPr/>
            <p:nvPr/>
          </p:nvGrpSpPr>
          <p:grpSpPr>
            <a:xfrm flipH="1" rot="10800000">
              <a:off x="8576290" y="1278126"/>
              <a:ext cx="387009" cy="760525"/>
              <a:chOff x="510779" y="426100"/>
              <a:chExt cx="387009" cy="760525"/>
            </a:xfrm>
          </p:grpSpPr>
          <p:sp>
            <p:nvSpPr>
              <p:cNvPr id="284" name="Google Shape;284;p19"/>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9"/>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6" name="Google Shape;286;p19"/>
              <p:cNvCxnSpPr>
                <a:stCxn id="285" idx="2"/>
                <a:endCxn id="284"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287" name="Google Shape;287;p19"/>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9" name="Google Shape;289;p19"/>
          <p:cNvSpPr txBox="1"/>
          <p:nvPr>
            <p:ph idx="1" type="subTitle"/>
          </p:nvPr>
        </p:nvSpPr>
        <p:spPr>
          <a:xfrm>
            <a:off x="1360375" y="1777475"/>
            <a:ext cx="3141600" cy="110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0" name="Google Shape;290;p19"/>
          <p:cNvSpPr txBox="1"/>
          <p:nvPr>
            <p:ph idx="2" type="subTitle"/>
          </p:nvPr>
        </p:nvSpPr>
        <p:spPr>
          <a:xfrm>
            <a:off x="5061949" y="1777475"/>
            <a:ext cx="3141600" cy="110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1" name="Google Shape;291;p19"/>
          <p:cNvSpPr txBox="1"/>
          <p:nvPr>
            <p:ph idx="3" type="subTitle"/>
          </p:nvPr>
        </p:nvSpPr>
        <p:spPr>
          <a:xfrm>
            <a:off x="1360375" y="3302075"/>
            <a:ext cx="3141600" cy="110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2" name="Google Shape;292;p19"/>
          <p:cNvSpPr txBox="1"/>
          <p:nvPr>
            <p:ph idx="4" type="subTitle"/>
          </p:nvPr>
        </p:nvSpPr>
        <p:spPr>
          <a:xfrm>
            <a:off x="5061949" y="3302075"/>
            <a:ext cx="3141600" cy="110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3" name="Google Shape;293;p19"/>
          <p:cNvSpPr txBox="1"/>
          <p:nvPr>
            <p:ph idx="5" type="subTitle"/>
          </p:nvPr>
        </p:nvSpPr>
        <p:spPr>
          <a:xfrm>
            <a:off x="1360376" y="1419750"/>
            <a:ext cx="3141600" cy="477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294" name="Google Shape;294;p19"/>
          <p:cNvSpPr txBox="1"/>
          <p:nvPr>
            <p:ph idx="6" type="subTitle"/>
          </p:nvPr>
        </p:nvSpPr>
        <p:spPr>
          <a:xfrm>
            <a:off x="1360376" y="2944375"/>
            <a:ext cx="3141600" cy="477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295" name="Google Shape;295;p19"/>
          <p:cNvSpPr txBox="1"/>
          <p:nvPr>
            <p:ph idx="7" type="subTitle"/>
          </p:nvPr>
        </p:nvSpPr>
        <p:spPr>
          <a:xfrm>
            <a:off x="5061919" y="1419750"/>
            <a:ext cx="3141600" cy="477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296" name="Google Shape;296;p19"/>
          <p:cNvSpPr txBox="1"/>
          <p:nvPr>
            <p:ph idx="8" type="subTitle"/>
          </p:nvPr>
        </p:nvSpPr>
        <p:spPr>
          <a:xfrm>
            <a:off x="5061919" y="2944375"/>
            <a:ext cx="3141600" cy="477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97" name="Shape 297"/>
        <p:cNvGrpSpPr/>
        <p:nvPr/>
      </p:nvGrpSpPr>
      <p:grpSpPr>
        <a:xfrm>
          <a:off x="0" y="0"/>
          <a:ext cx="0" cy="0"/>
          <a:chOff x="0" y="0"/>
          <a:chExt cx="0" cy="0"/>
        </a:xfrm>
      </p:grpSpPr>
      <p:grpSp>
        <p:nvGrpSpPr>
          <p:cNvPr id="298" name="Google Shape;298;p20"/>
          <p:cNvGrpSpPr/>
          <p:nvPr/>
        </p:nvGrpSpPr>
        <p:grpSpPr>
          <a:xfrm>
            <a:off x="182093" y="-130717"/>
            <a:ext cx="9535679" cy="4232467"/>
            <a:chOff x="182093" y="-130717"/>
            <a:chExt cx="9535679" cy="4232467"/>
          </a:xfrm>
        </p:grpSpPr>
        <p:grpSp>
          <p:nvGrpSpPr>
            <p:cNvPr id="299" name="Google Shape;299;p20"/>
            <p:cNvGrpSpPr/>
            <p:nvPr/>
          </p:nvGrpSpPr>
          <p:grpSpPr>
            <a:xfrm flipH="1">
              <a:off x="182093" y="3341226"/>
              <a:ext cx="387009" cy="760525"/>
              <a:chOff x="510779" y="426100"/>
              <a:chExt cx="387009" cy="760525"/>
            </a:xfrm>
          </p:grpSpPr>
          <p:sp>
            <p:nvSpPr>
              <p:cNvPr id="300" name="Google Shape;300;p20"/>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0"/>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 name="Google Shape;302;p20"/>
              <p:cNvCxnSpPr>
                <a:stCxn id="300" idx="2"/>
                <a:endCxn id="301"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303" name="Google Shape;303;p20"/>
            <p:cNvGrpSpPr/>
            <p:nvPr/>
          </p:nvGrpSpPr>
          <p:grpSpPr>
            <a:xfrm flipH="1" rot="-5400000">
              <a:off x="8809446" y="17083"/>
              <a:ext cx="1056125" cy="760525"/>
              <a:chOff x="205979" y="426100"/>
              <a:chExt cx="1056125" cy="760525"/>
            </a:xfrm>
          </p:grpSpPr>
          <p:sp>
            <p:nvSpPr>
              <p:cNvPr id="304" name="Google Shape;304;p20"/>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0"/>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6" name="Google Shape;306;p20"/>
              <p:cNvCxnSpPr>
                <a:stCxn id="304" idx="2"/>
                <a:endCxn id="305"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307" name="Google Shape;307;p20"/>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9" name="Google Shape;309;p20"/>
          <p:cNvSpPr txBox="1"/>
          <p:nvPr>
            <p:ph idx="1" type="subTitle"/>
          </p:nvPr>
        </p:nvSpPr>
        <p:spPr>
          <a:xfrm>
            <a:off x="720412" y="1589275"/>
            <a:ext cx="3793800" cy="70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0" name="Google Shape;310;p20"/>
          <p:cNvSpPr txBox="1"/>
          <p:nvPr>
            <p:ph idx="2" type="subTitle"/>
          </p:nvPr>
        </p:nvSpPr>
        <p:spPr>
          <a:xfrm>
            <a:off x="720412" y="3901224"/>
            <a:ext cx="3793800" cy="70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1" name="Google Shape;311;p20"/>
          <p:cNvSpPr txBox="1"/>
          <p:nvPr>
            <p:ph idx="3" type="subTitle"/>
          </p:nvPr>
        </p:nvSpPr>
        <p:spPr>
          <a:xfrm>
            <a:off x="720412" y="2745250"/>
            <a:ext cx="3793800" cy="70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2" name="Google Shape;312;p20"/>
          <p:cNvSpPr txBox="1"/>
          <p:nvPr>
            <p:ph idx="4" type="subTitle"/>
          </p:nvPr>
        </p:nvSpPr>
        <p:spPr>
          <a:xfrm>
            <a:off x="4629784" y="2745250"/>
            <a:ext cx="3793800" cy="70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3" name="Google Shape;313;p20"/>
          <p:cNvSpPr txBox="1"/>
          <p:nvPr>
            <p:ph idx="5" type="subTitle"/>
          </p:nvPr>
        </p:nvSpPr>
        <p:spPr>
          <a:xfrm>
            <a:off x="4629784" y="1589283"/>
            <a:ext cx="3793800" cy="70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4" name="Google Shape;314;p20"/>
          <p:cNvSpPr txBox="1"/>
          <p:nvPr>
            <p:ph idx="6" type="subTitle"/>
          </p:nvPr>
        </p:nvSpPr>
        <p:spPr>
          <a:xfrm>
            <a:off x="4629784" y="3903192"/>
            <a:ext cx="3793800" cy="70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5" name="Google Shape;315;p20"/>
          <p:cNvSpPr txBox="1"/>
          <p:nvPr>
            <p:ph idx="7" type="subTitle"/>
          </p:nvPr>
        </p:nvSpPr>
        <p:spPr>
          <a:xfrm>
            <a:off x="720412" y="1238875"/>
            <a:ext cx="3793800" cy="46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16" name="Google Shape;316;p20"/>
          <p:cNvSpPr txBox="1"/>
          <p:nvPr>
            <p:ph idx="8" type="subTitle"/>
          </p:nvPr>
        </p:nvSpPr>
        <p:spPr>
          <a:xfrm>
            <a:off x="720412" y="3550850"/>
            <a:ext cx="3793800" cy="46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17" name="Google Shape;317;p20"/>
          <p:cNvSpPr txBox="1"/>
          <p:nvPr>
            <p:ph idx="9" type="subTitle"/>
          </p:nvPr>
        </p:nvSpPr>
        <p:spPr>
          <a:xfrm>
            <a:off x="4629788" y="1238875"/>
            <a:ext cx="3793800" cy="46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18" name="Google Shape;318;p20"/>
          <p:cNvSpPr txBox="1"/>
          <p:nvPr>
            <p:ph idx="13" type="subTitle"/>
          </p:nvPr>
        </p:nvSpPr>
        <p:spPr>
          <a:xfrm>
            <a:off x="720412" y="2394859"/>
            <a:ext cx="3793800" cy="46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19" name="Google Shape;319;p20"/>
          <p:cNvSpPr txBox="1"/>
          <p:nvPr>
            <p:ph idx="14" type="subTitle"/>
          </p:nvPr>
        </p:nvSpPr>
        <p:spPr>
          <a:xfrm>
            <a:off x="4629788" y="2394850"/>
            <a:ext cx="3793800" cy="46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320" name="Google Shape;320;p20"/>
          <p:cNvSpPr txBox="1"/>
          <p:nvPr>
            <p:ph idx="15" type="subTitle"/>
          </p:nvPr>
        </p:nvSpPr>
        <p:spPr>
          <a:xfrm>
            <a:off x="4629788" y="3550825"/>
            <a:ext cx="3793800" cy="465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sp>
        <p:nvSpPr>
          <p:cNvPr id="26" name="Google Shape;26;p3"/>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txBox="1"/>
          <p:nvPr>
            <p:ph type="title"/>
          </p:nvPr>
        </p:nvSpPr>
        <p:spPr>
          <a:xfrm>
            <a:off x="3943554" y="2844675"/>
            <a:ext cx="4239900" cy="7605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8" name="Google Shape;28;p3"/>
          <p:cNvSpPr txBox="1"/>
          <p:nvPr>
            <p:ph hasCustomPrompt="1" idx="2" type="title"/>
          </p:nvPr>
        </p:nvSpPr>
        <p:spPr>
          <a:xfrm>
            <a:off x="6920454" y="1538325"/>
            <a:ext cx="1263000" cy="11244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9" name="Google Shape;29;p3"/>
          <p:cNvGrpSpPr/>
          <p:nvPr/>
        </p:nvGrpSpPr>
        <p:grpSpPr>
          <a:xfrm>
            <a:off x="6880762" y="192600"/>
            <a:ext cx="2074012" cy="4455276"/>
            <a:chOff x="6880762" y="192600"/>
            <a:chExt cx="2074012" cy="4455276"/>
          </a:xfrm>
        </p:grpSpPr>
        <p:grpSp>
          <p:nvGrpSpPr>
            <p:cNvPr id="30" name="Google Shape;30;p3"/>
            <p:cNvGrpSpPr/>
            <p:nvPr/>
          </p:nvGrpSpPr>
          <p:grpSpPr>
            <a:xfrm rot="5400000">
              <a:off x="7080232" y="-6870"/>
              <a:ext cx="759736" cy="1158675"/>
              <a:chOff x="121368" y="180350"/>
              <a:chExt cx="759736" cy="1158675"/>
            </a:xfrm>
          </p:grpSpPr>
          <p:sp>
            <p:nvSpPr>
              <p:cNvPr id="31" name="Google Shape;31;p3"/>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 name="Google Shape;33;p3"/>
              <p:cNvCxnSpPr>
                <a:stCxn id="31" idx="2"/>
                <a:endCxn id="32"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34" name="Google Shape;34;p3"/>
            <p:cNvGrpSpPr/>
            <p:nvPr/>
          </p:nvGrpSpPr>
          <p:grpSpPr>
            <a:xfrm>
              <a:off x="8567765" y="3887351"/>
              <a:ext cx="387009" cy="760525"/>
              <a:chOff x="510779" y="426100"/>
              <a:chExt cx="387009" cy="760525"/>
            </a:xfrm>
          </p:grpSpPr>
          <p:sp>
            <p:nvSpPr>
              <p:cNvPr id="35" name="Google Shape;35;p3"/>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 name="Google Shape;37;p3"/>
              <p:cNvCxnSpPr>
                <a:stCxn id="35" idx="2"/>
                <a:endCxn id="36"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21" name="Shape 321"/>
        <p:cNvGrpSpPr/>
        <p:nvPr/>
      </p:nvGrpSpPr>
      <p:grpSpPr>
        <a:xfrm>
          <a:off x="0" y="0"/>
          <a:ext cx="0" cy="0"/>
          <a:chOff x="0" y="0"/>
          <a:chExt cx="0" cy="0"/>
        </a:xfrm>
      </p:grpSpPr>
      <p:grpSp>
        <p:nvGrpSpPr>
          <p:cNvPr id="322" name="Google Shape;322;p21"/>
          <p:cNvGrpSpPr/>
          <p:nvPr/>
        </p:nvGrpSpPr>
        <p:grpSpPr>
          <a:xfrm>
            <a:off x="82368" y="194975"/>
            <a:ext cx="8879556" cy="4857743"/>
            <a:chOff x="82368" y="194975"/>
            <a:chExt cx="8879556" cy="4857743"/>
          </a:xfrm>
        </p:grpSpPr>
        <p:grpSp>
          <p:nvGrpSpPr>
            <p:cNvPr id="323" name="Google Shape;323;p21"/>
            <p:cNvGrpSpPr/>
            <p:nvPr/>
          </p:nvGrpSpPr>
          <p:grpSpPr>
            <a:xfrm>
              <a:off x="82368" y="194975"/>
              <a:ext cx="8879556" cy="4857743"/>
              <a:chOff x="82368" y="194975"/>
              <a:chExt cx="8879556" cy="4857743"/>
            </a:xfrm>
          </p:grpSpPr>
          <p:grpSp>
            <p:nvGrpSpPr>
              <p:cNvPr id="324" name="Google Shape;324;p21"/>
              <p:cNvGrpSpPr/>
              <p:nvPr/>
            </p:nvGrpSpPr>
            <p:grpSpPr>
              <a:xfrm>
                <a:off x="129468" y="194975"/>
                <a:ext cx="8832456" cy="4810518"/>
                <a:chOff x="129468" y="194975"/>
                <a:chExt cx="8832456" cy="4810518"/>
              </a:xfrm>
            </p:grpSpPr>
            <p:grpSp>
              <p:nvGrpSpPr>
                <p:cNvPr id="325" name="Google Shape;325;p21"/>
                <p:cNvGrpSpPr/>
                <p:nvPr/>
              </p:nvGrpSpPr>
              <p:grpSpPr>
                <a:xfrm>
                  <a:off x="8574915" y="3836801"/>
                  <a:ext cx="387009" cy="760525"/>
                  <a:chOff x="8574915" y="3836801"/>
                  <a:chExt cx="387009" cy="760525"/>
                </a:xfrm>
              </p:grpSpPr>
              <p:sp>
                <p:nvSpPr>
                  <p:cNvPr id="326" name="Google Shape;326;p21"/>
                  <p:cNvSpPr/>
                  <p:nvPr/>
                </p:nvSpPr>
                <p:spPr>
                  <a:xfrm>
                    <a:off x="8867724" y="3836801"/>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1"/>
                  <p:cNvSpPr/>
                  <p:nvPr/>
                </p:nvSpPr>
                <p:spPr>
                  <a:xfrm rot="-5400000">
                    <a:off x="8574915" y="4503126"/>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8" name="Google Shape;328;p21"/>
                  <p:cNvCxnSpPr>
                    <a:stCxn id="326" idx="2"/>
                    <a:endCxn id="327" idx="6"/>
                  </p:cNvCxnSpPr>
                  <p:nvPr/>
                </p:nvCxnSpPr>
                <p:spPr>
                  <a:xfrm flipH="1">
                    <a:off x="8622024" y="3883901"/>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cxnSp>
              <p:nvCxnSpPr>
                <p:cNvPr id="329" name="Google Shape;329;p21"/>
                <p:cNvCxnSpPr>
                  <a:stCxn id="330" idx="2"/>
                  <a:endCxn id="331" idx="6"/>
                </p:cNvCxnSpPr>
                <p:nvPr/>
              </p:nvCxnSpPr>
              <p:spPr>
                <a:xfrm flipH="1" rot="-5400000">
                  <a:off x="-18282" y="4238543"/>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sp>
              <p:nvSpPr>
                <p:cNvPr id="332" name="Google Shape;332;p21"/>
                <p:cNvSpPr/>
                <p:nvPr/>
              </p:nvSpPr>
              <p:spPr>
                <a:xfrm>
                  <a:off x="7416262" y="19497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3" name="Google Shape;333;p21"/>
                <p:cNvCxnSpPr>
                  <a:stCxn id="334" idx="2"/>
                  <a:endCxn id="332" idx="4"/>
                </p:cNvCxnSpPr>
                <p:nvPr/>
              </p:nvCxnSpPr>
              <p:spPr>
                <a:xfrm flipH="1" rot="5400000">
                  <a:off x="7710037" y="42711"/>
                  <a:ext cx="571200" cy="1064400"/>
                </a:xfrm>
                <a:prstGeom prst="bentConnector3">
                  <a:avLst>
                    <a:gd fmla="val 55600"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sp>
            <p:nvSpPr>
              <p:cNvPr id="330" name="Google Shape;330;p21"/>
              <p:cNvSpPr/>
              <p:nvPr/>
            </p:nvSpPr>
            <p:spPr>
              <a:xfrm rot="-5400000">
                <a:off x="82368" y="3996593"/>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1"/>
              <p:cNvSpPr/>
              <p:nvPr/>
            </p:nvSpPr>
            <p:spPr>
              <a:xfrm rot="10800000">
                <a:off x="748693" y="4958518"/>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 name="Google Shape;334;p21"/>
            <p:cNvSpPr/>
            <p:nvPr/>
          </p:nvSpPr>
          <p:spPr>
            <a:xfrm rot="5400000">
              <a:off x="8480737" y="860511"/>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 name="Google Shape;335;p21"/>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1"/>
          <p:cNvSpPr txBox="1"/>
          <p:nvPr>
            <p:ph hasCustomPrompt="1" type="title"/>
          </p:nvPr>
        </p:nvSpPr>
        <p:spPr>
          <a:xfrm>
            <a:off x="798381" y="1306721"/>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7" name="Google Shape;337;p21"/>
          <p:cNvSpPr txBox="1"/>
          <p:nvPr>
            <p:ph idx="1" type="subTitle"/>
          </p:nvPr>
        </p:nvSpPr>
        <p:spPr>
          <a:xfrm>
            <a:off x="798394" y="2081371"/>
            <a:ext cx="3492600" cy="38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38" name="Google Shape;338;p21"/>
          <p:cNvSpPr txBox="1"/>
          <p:nvPr>
            <p:ph hasCustomPrompt="1" idx="2" type="title"/>
          </p:nvPr>
        </p:nvSpPr>
        <p:spPr>
          <a:xfrm>
            <a:off x="2825700" y="2681160"/>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9" name="Google Shape;339;p21"/>
          <p:cNvSpPr txBox="1"/>
          <p:nvPr>
            <p:ph idx="3" type="subTitle"/>
          </p:nvPr>
        </p:nvSpPr>
        <p:spPr>
          <a:xfrm>
            <a:off x="2825700" y="3456099"/>
            <a:ext cx="3492600" cy="38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40" name="Google Shape;340;p21"/>
          <p:cNvSpPr txBox="1"/>
          <p:nvPr>
            <p:ph hasCustomPrompt="1" idx="4" type="title"/>
          </p:nvPr>
        </p:nvSpPr>
        <p:spPr>
          <a:xfrm>
            <a:off x="4853006" y="1306721"/>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41" name="Google Shape;341;p21"/>
          <p:cNvSpPr txBox="1"/>
          <p:nvPr>
            <p:ph idx="5" type="subTitle"/>
          </p:nvPr>
        </p:nvSpPr>
        <p:spPr>
          <a:xfrm>
            <a:off x="4853019" y="2081371"/>
            <a:ext cx="3492600" cy="38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42" name="Shape 342"/>
        <p:cNvGrpSpPr/>
        <p:nvPr/>
      </p:nvGrpSpPr>
      <p:grpSpPr>
        <a:xfrm>
          <a:off x="0" y="0"/>
          <a:ext cx="0" cy="0"/>
          <a:chOff x="0" y="0"/>
          <a:chExt cx="0" cy="0"/>
        </a:xfrm>
      </p:grpSpPr>
      <p:sp>
        <p:nvSpPr>
          <p:cNvPr id="343" name="Google Shape;343;p22"/>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 name="Google Shape;344;p22"/>
          <p:cNvGrpSpPr/>
          <p:nvPr/>
        </p:nvGrpSpPr>
        <p:grpSpPr>
          <a:xfrm>
            <a:off x="-516907" y="185808"/>
            <a:ext cx="8499311" cy="5507200"/>
            <a:chOff x="-516907" y="185808"/>
            <a:chExt cx="8499311" cy="5507200"/>
          </a:xfrm>
        </p:grpSpPr>
        <p:grpSp>
          <p:nvGrpSpPr>
            <p:cNvPr id="345" name="Google Shape;345;p22"/>
            <p:cNvGrpSpPr/>
            <p:nvPr/>
          </p:nvGrpSpPr>
          <p:grpSpPr>
            <a:xfrm flipH="1" rot="5400000">
              <a:off x="7408637" y="-949"/>
              <a:ext cx="387009" cy="760525"/>
              <a:chOff x="510779" y="426100"/>
              <a:chExt cx="387009" cy="760525"/>
            </a:xfrm>
          </p:grpSpPr>
          <p:sp>
            <p:nvSpPr>
              <p:cNvPr id="346" name="Google Shape;346;p22"/>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8" name="Google Shape;348;p22"/>
              <p:cNvCxnSpPr>
                <a:stCxn id="346" idx="2"/>
                <a:endCxn id="347"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349" name="Google Shape;349;p22"/>
            <p:cNvGrpSpPr/>
            <p:nvPr/>
          </p:nvGrpSpPr>
          <p:grpSpPr>
            <a:xfrm>
              <a:off x="-516907" y="4932483"/>
              <a:ext cx="1056125" cy="760525"/>
              <a:chOff x="205979" y="426100"/>
              <a:chExt cx="1056125" cy="760525"/>
            </a:xfrm>
          </p:grpSpPr>
          <p:sp>
            <p:nvSpPr>
              <p:cNvPr id="350" name="Google Shape;350;p22"/>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2" name="Google Shape;352;p22"/>
              <p:cNvCxnSpPr>
                <a:stCxn id="350" idx="2"/>
                <a:endCxn id="351"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353" name="Google Shape;353;p22"/>
          <p:cNvSpPr txBox="1"/>
          <p:nvPr>
            <p:ph type="title"/>
          </p:nvPr>
        </p:nvSpPr>
        <p:spPr>
          <a:xfrm>
            <a:off x="713255" y="539500"/>
            <a:ext cx="41517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4" name="Google Shape;354;p22"/>
          <p:cNvSpPr txBox="1"/>
          <p:nvPr>
            <p:ph idx="1" type="subTitle"/>
          </p:nvPr>
        </p:nvSpPr>
        <p:spPr>
          <a:xfrm>
            <a:off x="713225" y="1598200"/>
            <a:ext cx="4151700" cy="115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55" name="Google Shape;355;p22"/>
          <p:cNvSpPr txBox="1"/>
          <p:nvPr/>
        </p:nvSpPr>
        <p:spPr>
          <a:xfrm>
            <a:off x="882455" y="3419625"/>
            <a:ext cx="3813300" cy="7938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Epilogue"/>
                <a:ea typeface="Epilogue"/>
                <a:cs typeface="Epilogue"/>
                <a:sym typeface="Epilogue"/>
              </a:rPr>
              <a:t>CREDITS: This presentation template was created by </a:t>
            </a:r>
            <a:r>
              <a:rPr b="1" lang="en" sz="1000" u="sng">
                <a:solidFill>
                  <a:schemeClr val="hlink"/>
                </a:solidFill>
                <a:latin typeface="Epilogue"/>
                <a:ea typeface="Epilogue"/>
                <a:cs typeface="Epilogue"/>
                <a:sym typeface="Epilogue"/>
                <a:hlinkClick r:id="rId2"/>
              </a:rPr>
              <a:t>Slidesgo</a:t>
            </a:r>
            <a:r>
              <a:rPr lang="en" sz="1000">
                <a:solidFill>
                  <a:schemeClr val="dk1"/>
                </a:solidFill>
                <a:latin typeface="Epilogue"/>
                <a:ea typeface="Epilogue"/>
                <a:cs typeface="Epilogue"/>
                <a:sym typeface="Epilogue"/>
              </a:rPr>
              <a:t>, and includes icons by </a:t>
            </a:r>
            <a:r>
              <a:rPr b="1" lang="en" sz="1000" u="sng">
                <a:solidFill>
                  <a:schemeClr val="dk1"/>
                </a:solidFill>
                <a:latin typeface="Epilogue"/>
                <a:ea typeface="Epilogue"/>
                <a:cs typeface="Epilogue"/>
                <a:sym typeface="Epilogue"/>
                <a:hlinkClick r:id="rId3">
                  <a:extLst>
                    <a:ext uri="{A12FA001-AC4F-418D-AE19-62706E023703}">
                      <ahyp:hlinkClr val="tx"/>
                    </a:ext>
                  </a:extLst>
                </a:hlinkClick>
              </a:rPr>
              <a:t>Flaticon</a:t>
            </a:r>
            <a:r>
              <a:rPr lang="en" sz="1000">
                <a:solidFill>
                  <a:schemeClr val="dk1"/>
                </a:solidFill>
                <a:latin typeface="Epilogue"/>
                <a:ea typeface="Epilogue"/>
                <a:cs typeface="Epilogue"/>
                <a:sym typeface="Epilogue"/>
              </a:rPr>
              <a:t>, and infographics &amp; images by </a:t>
            </a:r>
            <a:r>
              <a:rPr b="1" lang="en" sz="1000" u="sng">
                <a:solidFill>
                  <a:schemeClr val="dk1"/>
                </a:solidFill>
                <a:latin typeface="Epilogue"/>
                <a:ea typeface="Epilogue"/>
                <a:cs typeface="Epilogue"/>
                <a:sym typeface="Epilogue"/>
                <a:hlinkClick r:id="rId4">
                  <a:extLst>
                    <a:ext uri="{A12FA001-AC4F-418D-AE19-62706E023703}">
                      <ahyp:hlinkClr val="tx"/>
                    </a:ext>
                  </a:extLst>
                </a:hlinkClick>
              </a:rPr>
              <a:t>Freepik</a:t>
            </a:r>
            <a:r>
              <a:rPr b="1" lang="en" sz="1000" u="sng">
                <a:solidFill>
                  <a:schemeClr val="dk1"/>
                </a:solidFill>
                <a:latin typeface="Epilogue"/>
                <a:ea typeface="Epilogue"/>
                <a:cs typeface="Epilogue"/>
                <a:sym typeface="Epilogue"/>
              </a:rPr>
              <a:t> </a:t>
            </a:r>
            <a:endParaRPr b="1" sz="1000" u="sng">
              <a:solidFill>
                <a:schemeClr val="dk1"/>
              </a:solidFill>
              <a:latin typeface="Epilogue"/>
              <a:ea typeface="Epilogue"/>
              <a:cs typeface="Epilogue"/>
              <a:sym typeface="Epilogu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56" name="Shape 356"/>
        <p:cNvGrpSpPr/>
        <p:nvPr/>
      </p:nvGrpSpPr>
      <p:grpSpPr>
        <a:xfrm>
          <a:off x="0" y="0"/>
          <a:ext cx="0" cy="0"/>
          <a:chOff x="0" y="0"/>
          <a:chExt cx="0" cy="0"/>
        </a:xfrm>
      </p:grpSpPr>
      <p:grpSp>
        <p:nvGrpSpPr>
          <p:cNvPr id="357" name="Google Shape;357;p23"/>
          <p:cNvGrpSpPr/>
          <p:nvPr/>
        </p:nvGrpSpPr>
        <p:grpSpPr>
          <a:xfrm>
            <a:off x="4043930" y="185808"/>
            <a:ext cx="4916224" cy="5507200"/>
            <a:chOff x="4043930" y="185808"/>
            <a:chExt cx="4916224" cy="5507200"/>
          </a:xfrm>
        </p:grpSpPr>
        <p:grpSp>
          <p:nvGrpSpPr>
            <p:cNvPr id="358" name="Google Shape;358;p23"/>
            <p:cNvGrpSpPr/>
            <p:nvPr/>
          </p:nvGrpSpPr>
          <p:grpSpPr>
            <a:xfrm rot="10800000">
              <a:off x="8200418" y="3625996"/>
              <a:ext cx="759736" cy="1158675"/>
              <a:chOff x="121368" y="180350"/>
              <a:chExt cx="759736" cy="1158675"/>
            </a:xfrm>
          </p:grpSpPr>
          <p:sp>
            <p:nvSpPr>
              <p:cNvPr id="359" name="Google Shape;359;p23"/>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3"/>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 name="Google Shape;361;p23"/>
              <p:cNvCxnSpPr>
                <a:stCxn id="359" idx="2"/>
                <a:endCxn id="360"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362" name="Google Shape;362;p23"/>
            <p:cNvGrpSpPr/>
            <p:nvPr/>
          </p:nvGrpSpPr>
          <p:grpSpPr>
            <a:xfrm flipH="1" rot="5400000">
              <a:off x="4378487" y="-949"/>
              <a:ext cx="387009" cy="760525"/>
              <a:chOff x="510779" y="426100"/>
              <a:chExt cx="387009" cy="760525"/>
            </a:xfrm>
          </p:grpSpPr>
          <p:sp>
            <p:nvSpPr>
              <p:cNvPr id="363" name="Google Shape;363;p23"/>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3"/>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5" name="Google Shape;365;p23"/>
              <p:cNvCxnSpPr>
                <a:stCxn id="363" idx="2"/>
                <a:endCxn id="364"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366" name="Google Shape;366;p23"/>
            <p:cNvGrpSpPr/>
            <p:nvPr/>
          </p:nvGrpSpPr>
          <p:grpSpPr>
            <a:xfrm>
              <a:off x="4043930" y="4932483"/>
              <a:ext cx="1056125" cy="760525"/>
              <a:chOff x="205979" y="426100"/>
              <a:chExt cx="1056125" cy="760525"/>
            </a:xfrm>
          </p:grpSpPr>
          <p:sp>
            <p:nvSpPr>
              <p:cNvPr id="367" name="Google Shape;367;p23"/>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3"/>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9" name="Google Shape;369;p23"/>
              <p:cNvCxnSpPr>
                <a:stCxn id="367" idx="2"/>
                <a:endCxn id="368"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370" name="Google Shape;370;p23"/>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71" name="Shape 371"/>
        <p:cNvGrpSpPr/>
        <p:nvPr/>
      </p:nvGrpSpPr>
      <p:grpSpPr>
        <a:xfrm>
          <a:off x="0" y="0"/>
          <a:ext cx="0" cy="0"/>
          <a:chOff x="0" y="0"/>
          <a:chExt cx="0" cy="0"/>
        </a:xfrm>
      </p:grpSpPr>
      <p:grpSp>
        <p:nvGrpSpPr>
          <p:cNvPr id="372" name="Google Shape;372;p24"/>
          <p:cNvGrpSpPr/>
          <p:nvPr/>
        </p:nvGrpSpPr>
        <p:grpSpPr>
          <a:xfrm>
            <a:off x="185112" y="-403926"/>
            <a:ext cx="9011706" cy="4354377"/>
            <a:chOff x="185112" y="-403926"/>
            <a:chExt cx="9011706" cy="4354377"/>
          </a:xfrm>
        </p:grpSpPr>
        <p:grpSp>
          <p:nvGrpSpPr>
            <p:cNvPr id="373" name="Google Shape;373;p24"/>
            <p:cNvGrpSpPr/>
            <p:nvPr/>
          </p:nvGrpSpPr>
          <p:grpSpPr>
            <a:xfrm flipH="1" rot="-5400000">
              <a:off x="607893" y="-9342"/>
              <a:ext cx="759736" cy="1158675"/>
              <a:chOff x="121368" y="180350"/>
              <a:chExt cx="759736" cy="1158675"/>
            </a:xfrm>
          </p:grpSpPr>
          <p:sp>
            <p:nvSpPr>
              <p:cNvPr id="374" name="Google Shape;374;p24"/>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4"/>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 name="Google Shape;376;p24"/>
              <p:cNvCxnSpPr>
                <a:stCxn id="374" idx="2"/>
                <a:endCxn id="375" idx="4"/>
              </p:cNvCxnSpPr>
              <p:nvPr/>
            </p:nvCxnSpPr>
            <p:spPr>
              <a:xfrm flipH="1">
                <a:off x="215704" y="227450"/>
                <a:ext cx="571200" cy="1064400"/>
              </a:xfrm>
              <a:prstGeom prst="bentConnector3">
                <a:avLst>
                  <a:gd fmla="val 55167"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377" name="Google Shape;377;p24"/>
            <p:cNvGrpSpPr/>
            <p:nvPr/>
          </p:nvGrpSpPr>
          <p:grpSpPr>
            <a:xfrm flipH="1">
              <a:off x="185112" y="3189926"/>
              <a:ext cx="387009" cy="760525"/>
              <a:chOff x="510779" y="426100"/>
              <a:chExt cx="387009" cy="760525"/>
            </a:xfrm>
          </p:grpSpPr>
          <p:sp>
            <p:nvSpPr>
              <p:cNvPr id="378" name="Google Shape;378;p24"/>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4"/>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0" name="Google Shape;380;p24"/>
              <p:cNvCxnSpPr>
                <a:stCxn id="378" idx="2"/>
                <a:endCxn id="379"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381" name="Google Shape;381;p24"/>
            <p:cNvGrpSpPr/>
            <p:nvPr/>
          </p:nvGrpSpPr>
          <p:grpSpPr>
            <a:xfrm rot="4500040">
              <a:off x="8052249" y="-262084"/>
              <a:ext cx="1056093" cy="993570"/>
              <a:chOff x="205979" y="286000"/>
              <a:chExt cx="1056125" cy="993600"/>
            </a:xfrm>
          </p:grpSpPr>
          <p:sp>
            <p:nvSpPr>
              <p:cNvPr id="382" name="Google Shape;382;p24"/>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4"/>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 name="Google Shape;384;p24"/>
              <p:cNvCxnSpPr>
                <a:stCxn id="382" idx="2"/>
                <a:endCxn id="383" idx="6"/>
              </p:cNvCxnSpPr>
              <p:nvPr/>
            </p:nvCxnSpPr>
            <p:spPr>
              <a:xfrm flipH="1" rot="899926">
                <a:off x="348882" y="365386"/>
                <a:ext cx="723343" cy="834828"/>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385" name="Google Shape;385;p24"/>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4">
    <p:spTree>
      <p:nvGrpSpPr>
        <p:cNvPr id="386" name="Shape 386"/>
        <p:cNvGrpSpPr/>
        <p:nvPr/>
      </p:nvGrpSpPr>
      <p:grpSpPr>
        <a:xfrm>
          <a:off x="0" y="0"/>
          <a:ext cx="0" cy="0"/>
          <a:chOff x="0" y="0"/>
          <a:chExt cx="0" cy="0"/>
        </a:xfrm>
      </p:grpSpPr>
      <p:grpSp>
        <p:nvGrpSpPr>
          <p:cNvPr id="387" name="Google Shape;387;p25"/>
          <p:cNvGrpSpPr/>
          <p:nvPr/>
        </p:nvGrpSpPr>
        <p:grpSpPr>
          <a:xfrm>
            <a:off x="-718570" y="185808"/>
            <a:ext cx="9678724" cy="5507200"/>
            <a:chOff x="-718570" y="185808"/>
            <a:chExt cx="9678724" cy="5507200"/>
          </a:xfrm>
        </p:grpSpPr>
        <p:grpSp>
          <p:nvGrpSpPr>
            <p:cNvPr id="388" name="Google Shape;388;p25"/>
            <p:cNvGrpSpPr/>
            <p:nvPr/>
          </p:nvGrpSpPr>
          <p:grpSpPr>
            <a:xfrm rot="10800000">
              <a:off x="8200418" y="3625996"/>
              <a:ext cx="759736" cy="1158675"/>
              <a:chOff x="121368" y="180350"/>
              <a:chExt cx="759736" cy="1158675"/>
            </a:xfrm>
          </p:grpSpPr>
          <p:sp>
            <p:nvSpPr>
              <p:cNvPr id="389" name="Google Shape;389;p25"/>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1" name="Google Shape;391;p25"/>
              <p:cNvCxnSpPr>
                <a:stCxn id="389" idx="2"/>
                <a:endCxn id="390"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392" name="Google Shape;392;p25"/>
            <p:cNvGrpSpPr/>
            <p:nvPr/>
          </p:nvGrpSpPr>
          <p:grpSpPr>
            <a:xfrm flipH="1" rot="5400000">
              <a:off x="7857012" y="-949"/>
              <a:ext cx="387009" cy="760525"/>
              <a:chOff x="510779" y="426100"/>
              <a:chExt cx="387009" cy="760525"/>
            </a:xfrm>
          </p:grpSpPr>
          <p:sp>
            <p:nvSpPr>
              <p:cNvPr id="393" name="Google Shape;393;p25"/>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5" name="Google Shape;395;p25"/>
              <p:cNvCxnSpPr>
                <a:stCxn id="393" idx="2"/>
                <a:endCxn id="394"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396" name="Google Shape;396;p25"/>
            <p:cNvGrpSpPr/>
            <p:nvPr/>
          </p:nvGrpSpPr>
          <p:grpSpPr>
            <a:xfrm>
              <a:off x="-718570" y="4932483"/>
              <a:ext cx="1056125" cy="760525"/>
              <a:chOff x="205979" y="426100"/>
              <a:chExt cx="1056125" cy="760525"/>
            </a:xfrm>
          </p:grpSpPr>
          <p:sp>
            <p:nvSpPr>
              <p:cNvPr id="397" name="Google Shape;397;p25"/>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 name="Google Shape;399;p25"/>
              <p:cNvCxnSpPr>
                <a:stCxn id="397" idx="2"/>
                <a:endCxn id="398"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400" name="Google Shape;400;p25"/>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04" name="Shape 40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05" name="Shape 405"/>
        <p:cNvGrpSpPr/>
        <p:nvPr/>
      </p:nvGrpSpPr>
      <p:grpSpPr>
        <a:xfrm>
          <a:off x="0" y="0"/>
          <a:ext cx="0" cy="0"/>
          <a:chOff x="0" y="0"/>
          <a:chExt cx="0" cy="0"/>
        </a:xfrm>
      </p:grpSpPr>
      <p:sp>
        <p:nvSpPr>
          <p:cNvPr id="406" name="Google Shape;406;p2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 name="Shape 38"/>
        <p:cNvGrpSpPr/>
        <p:nvPr/>
      </p:nvGrpSpPr>
      <p:grpSpPr>
        <a:xfrm>
          <a:off x="0" y="0"/>
          <a:ext cx="0" cy="0"/>
          <a:chOff x="0" y="0"/>
          <a:chExt cx="0" cy="0"/>
        </a:xfrm>
      </p:grpSpPr>
      <p:sp>
        <p:nvSpPr>
          <p:cNvPr id="39" name="Google Shape;39;p4"/>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1" name="Google Shape;41;p4"/>
          <p:cNvSpPr txBox="1"/>
          <p:nvPr>
            <p:ph idx="1" type="body"/>
          </p:nvPr>
        </p:nvSpPr>
        <p:spPr>
          <a:xfrm>
            <a:off x="720000" y="1123750"/>
            <a:ext cx="7704000" cy="3354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42" name="Google Shape;42;p4"/>
          <p:cNvGrpSpPr/>
          <p:nvPr/>
        </p:nvGrpSpPr>
        <p:grpSpPr>
          <a:xfrm>
            <a:off x="-578657" y="-149767"/>
            <a:ext cx="9536804" cy="4843667"/>
            <a:chOff x="-578657" y="-149767"/>
            <a:chExt cx="9536804" cy="4843667"/>
          </a:xfrm>
        </p:grpSpPr>
        <p:grpSp>
          <p:nvGrpSpPr>
            <p:cNvPr id="43" name="Google Shape;43;p4"/>
            <p:cNvGrpSpPr/>
            <p:nvPr/>
          </p:nvGrpSpPr>
          <p:grpSpPr>
            <a:xfrm>
              <a:off x="8571137" y="3933376"/>
              <a:ext cx="387009" cy="760525"/>
              <a:chOff x="510779" y="426100"/>
              <a:chExt cx="387009" cy="760525"/>
            </a:xfrm>
          </p:grpSpPr>
          <p:sp>
            <p:nvSpPr>
              <p:cNvPr id="44" name="Google Shape;44;p4"/>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 name="Google Shape;46;p4"/>
              <p:cNvCxnSpPr>
                <a:stCxn id="44" idx="2"/>
                <a:endCxn id="45"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47" name="Google Shape;47;p4"/>
            <p:cNvGrpSpPr/>
            <p:nvPr/>
          </p:nvGrpSpPr>
          <p:grpSpPr>
            <a:xfrm rot="5400000">
              <a:off x="-726457" y="-1967"/>
              <a:ext cx="1056125" cy="760525"/>
              <a:chOff x="205979" y="426100"/>
              <a:chExt cx="1056125" cy="760525"/>
            </a:xfrm>
          </p:grpSpPr>
          <p:sp>
            <p:nvSpPr>
              <p:cNvPr id="48" name="Google Shape;48;p4"/>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4"/>
              <p:cNvCxnSpPr>
                <a:stCxn id="48" idx="2"/>
                <a:endCxn id="49"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1" name="Shape 51"/>
        <p:cNvGrpSpPr/>
        <p:nvPr/>
      </p:nvGrpSpPr>
      <p:grpSpPr>
        <a:xfrm>
          <a:off x="0" y="0"/>
          <a:ext cx="0" cy="0"/>
          <a:chOff x="0" y="0"/>
          <a:chExt cx="0" cy="0"/>
        </a:xfrm>
      </p:grpSpPr>
      <p:grpSp>
        <p:nvGrpSpPr>
          <p:cNvPr id="52" name="Google Shape;52;p5"/>
          <p:cNvGrpSpPr/>
          <p:nvPr/>
        </p:nvGrpSpPr>
        <p:grpSpPr>
          <a:xfrm>
            <a:off x="71268" y="83158"/>
            <a:ext cx="8886879" cy="4882268"/>
            <a:chOff x="71268" y="83158"/>
            <a:chExt cx="8886879" cy="4882268"/>
          </a:xfrm>
        </p:grpSpPr>
        <p:grpSp>
          <p:nvGrpSpPr>
            <p:cNvPr id="53" name="Google Shape;53;p5"/>
            <p:cNvGrpSpPr/>
            <p:nvPr/>
          </p:nvGrpSpPr>
          <p:grpSpPr>
            <a:xfrm flipH="1" rot="5400000">
              <a:off x="7726218" y="4006221"/>
              <a:ext cx="759736" cy="1158675"/>
              <a:chOff x="121368" y="180350"/>
              <a:chExt cx="759736" cy="1158675"/>
            </a:xfrm>
          </p:grpSpPr>
          <p:sp>
            <p:nvSpPr>
              <p:cNvPr id="54" name="Google Shape;54;p5"/>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 name="Google Shape;56;p5"/>
              <p:cNvCxnSpPr>
                <a:stCxn id="54" idx="2"/>
                <a:endCxn id="55"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57" name="Google Shape;57;p5"/>
            <p:cNvGrpSpPr/>
            <p:nvPr/>
          </p:nvGrpSpPr>
          <p:grpSpPr>
            <a:xfrm>
              <a:off x="8571137" y="843676"/>
              <a:ext cx="387009" cy="760525"/>
              <a:chOff x="510779" y="426100"/>
              <a:chExt cx="387009" cy="760525"/>
            </a:xfrm>
          </p:grpSpPr>
          <p:sp>
            <p:nvSpPr>
              <p:cNvPr id="58" name="Google Shape;58;p5"/>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5"/>
              <p:cNvCxnSpPr>
                <a:stCxn id="58" idx="2"/>
                <a:endCxn id="59"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61" name="Google Shape;61;p5"/>
            <p:cNvGrpSpPr/>
            <p:nvPr/>
          </p:nvGrpSpPr>
          <p:grpSpPr>
            <a:xfrm>
              <a:off x="71268" y="83158"/>
              <a:ext cx="1056125" cy="760525"/>
              <a:chOff x="205979" y="426100"/>
              <a:chExt cx="1056125" cy="760525"/>
            </a:xfrm>
          </p:grpSpPr>
          <p:sp>
            <p:nvSpPr>
              <p:cNvPr id="62" name="Google Shape;62;p5"/>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 name="Google Shape;64;p5"/>
              <p:cNvCxnSpPr>
                <a:stCxn id="62" idx="2"/>
                <a:endCxn id="63"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65" name="Google Shape;65;p5"/>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5"/>
          <p:cNvSpPr txBox="1"/>
          <p:nvPr>
            <p:ph idx="1" type="subTitle"/>
          </p:nvPr>
        </p:nvSpPr>
        <p:spPr>
          <a:xfrm>
            <a:off x="4975299" y="2678924"/>
            <a:ext cx="2877600" cy="147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8" name="Google Shape;68;p5"/>
          <p:cNvSpPr txBox="1"/>
          <p:nvPr>
            <p:ph idx="2" type="subTitle"/>
          </p:nvPr>
        </p:nvSpPr>
        <p:spPr>
          <a:xfrm>
            <a:off x="1291099" y="2678924"/>
            <a:ext cx="2877600" cy="147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9" name="Google Shape;69;p5"/>
          <p:cNvSpPr txBox="1"/>
          <p:nvPr>
            <p:ph idx="3" type="subTitle"/>
          </p:nvPr>
        </p:nvSpPr>
        <p:spPr>
          <a:xfrm>
            <a:off x="1291099" y="2286555"/>
            <a:ext cx="2877600" cy="511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
        <p:nvSpPr>
          <p:cNvPr id="70" name="Google Shape;70;p5"/>
          <p:cNvSpPr txBox="1"/>
          <p:nvPr>
            <p:ph idx="4" type="subTitle"/>
          </p:nvPr>
        </p:nvSpPr>
        <p:spPr>
          <a:xfrm>
            <a:off x="4975301" y="2286555"/>
            <a:ext cx="2877600" cy="511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1800">
                <a:solidFill>
                  <a:schemeClr val="dk1"/>
                </a:solidFill>
                <a:latin typeface="Epilogue Medium"/>
                <a:ea typeface="Epilogue Medium"/>
                <a:cs typeface="Epilogue Medium"/>
                <a:sym typeface="Epilogue Medium"/>
              </a:defRPr>
            </a:lvl1pPr>
            <a:lvl2pPr lvl="1" rtl="0" algn="ctr">
              <a:lnSpc>
                <a:spcPct val="100000"/>
              </a:lnSpc>
              <a:spcBef>
                <a:spcPts val="0"/>
              </a:spcBef>
              <a:spcAft>
                <a:spcPts val="0"/>
              </a:spcAft>
              <a:buSzPts val="2400"/>
              <a:buNone/>
              <a:defRPr b="1" sz="2400"/>
            </a:lvl2pPr>
            <a:lvl3pPr lvl="2" rtl="0" algn="ctr">
              <a:lnSpc>
                <a:spcPct val="100000"/>
              </a:lnSpc>
              <a:spcBef>
                <a:spcPts val="0"/>
              </a:spcBef>
              <a:spcAft>
                <a:spcPts val="0"/>
              </a:spcAft>
              <a:buSzPts val="2400"/>
              <a:buNone/>
              <a:defRPr b="1" sz="2400"/>
            </a:lvl3pPr>
            <a:lvl4pPr lvl="3" rtl="0" algn="ctr">
              <a:lnSpc>
                <a:spcPct val="100000"/>
              </a:lnSpc>
              <a:spcBef>
                <a:spcPts val="0"/>
              </a:spcBef>
              <a:spcAft>
                <a:spcPts val="0"/>
              </a:spcAft>
              <a:buSzPts val="2400"/>
              <a:buNone/>
              <a:defRPr b="1" sz="2400"/>
            </a:lvl4pPr>
            <a:lvl5pPr lvl="4" rtl="0" algn="ctr">
              <a:lnSpc>
                <a:spcPct val="100000"/>
              </a:lnSpc>
              <a:spcBef>
                <a:spcPts val="0"/>
              </a:spcBef>
              <a:spcAft>
                <a:spcPts val="0"/>
              </a:spcAft>
              <a:buSzPts val="2400"/>
              <a:buNone/>
              <a:defRPr b="1" sz="2400"/>
            </a:lvl5pPr>
            <a:lvl6pPr lvl="5" rtl="0" algn="ctr">
              <a:lnSpc>
                <a:spcPct val="100000"/>
              </a:lnSpc>
              <a:spcBef>
                <a:spcPts val="0"/>
              </a:spcBef>
              <a:spcAft>
                <a:spcPts val="0"/>
              </a:spcAft>
              <a:buSzPts val="2400"/>
              <a:buNone/>
              <a:defRPr b="1" sz="2400"/>
            </a:lvl6pPr>
            <a:lvl7pPr lvl="6" rtl="0" algn="ctr">
              <a:lnSpc>
                <a:spcPct val="100000"/>
              </a:lnSpc>
              <a:spcBef>
                <a:spcPts val="0"/>
              </a:spcBef>
              <a:spcAft>
                <a:spcPts val="0"/>
              </a:spcAft>
              <a:buSzPts val="2400"/>
              <a:buNone/>
              <a:defRPr b="1" sz="2400"/>
            </a:lvl7pPr>
            <a:lvl8pPr lvl="7" rtl="0" algn="ctr">
              <a:lnSpc>
                <a:spcPct val="100000"/>
              </a:lnSpc>
              <a:spcBef>
                <a:spcPts val="0"/>
              </a:spcBef>
              <a:spcAft>
                <a:spcPts val="0"/>
              </a:spcAft>
              <a:buSzPts val="2400"/>
              <a:buNone/>
              <a:defRPr b="1" sz="2400"/>
            </a:lvl8pPr>
            <a:lvl9pPr lvl="8" rtl="0" algn="ctr">
              <a:lnSpc>
                <a:spcPct val="100000"/>
              </a:lnSpc>
              <a:spcBef>
                <a:spcPts val="0"/>
              </a:spcBef>
              <a:spcAft>
                <a:spcPts val="0"/>
              </a:spcAft>
              <a:buSzPts val="2400"/>
              <a:buNone/>
              <a:defRPr b="1" sz="2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sp>
        <p:nvSpPr>
          <p:cNvPr id="72" name="Google Shape;72;p6"/>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4" name="Google Shape;74;p6"/>
          <p:cNvGrpSpPr/>
          <p:nvPr/>
        </p:nvGrpSpPr>
        <p:grpSpPr>
          <a:xfrm>
            <a:off x="-888382" y="184053"/>
            <a:ext cx="9861904" cy="4616105"/>
            <a:chOff x="-888382" y="184053"/>
            <a:chExt cx="9861904" cy="4616105"/>
          </a:xfrm>
        </p:grpSpPr>
        <p:grpSp>
          <p:nvGrpSpPr>
            <p:cNvPr id="75" name="Google Shape;75;p6"/>
            <p:cNvGrpSpPr/>
            <p:nvPr/>
          </p:nvGrpSpPr>
          <p:grpSpPr>
            <a:xfrm>
              <a:off x="-888382" y="278264"/>
              <a:ext cx="9861904" cy="4521895"/>
              <a:chOff x="-888382" y="278264"/>
              <a:chExt cx="9861904" cy="4521895"/>
            </a:xfrm>
          </p:grpSpPr>
          <p:grpSp>
            <p:nvGrpSpPr>
              <p:cNvPr id="76" name="Google Shape;76;p6"/>
              <p:cNvGrpSpPr/>
              <p:nvPr/>
            </p:nvGrpSpPr>
            <p:grpSpPr>
              <a:xfrm flipH="1" rot="10800000">
                <a:off x="8586512" y="2761751"/>
                <a:ext cx="387009" cy="760525"/>
                <a:chOff x="510779" y="426100"/>
                <a:chExt cx="387009" cy="760525"/>
              </a:xfrm>
            </p:grpSpPr>
            <p:sp>
              <p:nvSpPr>
                <p:cNvPr id="77" name="Google Shape;77;p6"/>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 name="Google Shape;79;p6"/>
                <p:cNvCxnSpPr>
                  <a:stCxn id="77" idx="2"/>
                  <a:endCxn id="78"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80" name="Google Shape;80;p6"/>
              <p:cNvGrpSpPr/>
              <p:nvPr/>
            </p:nvGrpSpPr>
            <p:grpSpPr>
              <a:xfrm rot="10800000">
                <a:off x="-888382" y="4039633"/>
                <a:ext cx="1056125" cy="760525"/>
                <a:chOff x="205979" y="426100"/>
                <a:chExt cx="1056125" cy="760525"/>
              </a:xfrm>
            </p:grpSpPr>
            <p:sp>
              <p:nvSpPr>
                <p:cNvPr id="81" name="Google Shape;81;p6"/>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6"/>
                <p:cNvCxnSpPr>
                  <a:stCxn id="81" idx="2"/>
                  <a:endCxn id="82"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cxnSp>
            <p:nvCxnSpPr>
              <p:cNvPr id="84" name="Google Shape;84;p6"/>
              <p:cNvCxnSpPr/>
              <p:nvPr/>
            </p:nvCxnSpPr>
            <p:spPr>
              <a:xfrm rot="-5400000">
                <a:off x="773124" y="19514"/>
                <a:ext cx="546900" cy="1064400"/>
              </a:xfrm>
              <a:prstGeom prst="bentConnector3">
                <a:avLst>
                  <a:gd fmla="val 53349"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85" name="Google Shape;85;p6"/>
            <p:cNvGrpSpPr/>
            <p:nvPr/>
          </p:nvGrpSpPr>
          <p:grpSpPr>
            <a:xfrm>
              <a:off x="467274" y="184053"/>
              <a:ext cx="1158675" cy="735311"/>
              <a:chOff x="467274" y="184053"/>
              <a:chExt cx="1158675" cy="735311"/>
            </a:xfrm>
          </p:grpSpPr>
          <p:sp>
            <p:nvSpPr>
              <p:cNvPr id="86" name="Google Shape;86;p6"/>
              <p:cNvSpPr/>
              <p:nvPr/>
            </p:nvSpPr>
            <p:spPr>
              <a:xfrm flipH="1" rot="-5400000">
                <a:off x="467274" y="825164"/>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6"/>
              <p:cNvSpPr/>
              <p:nvPr/>
            </p:nvSpPr>
            <p:spPr>
              <a:xfrm flipH="1">
                <a:off x="1531749" y="184053"/>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8" name="Shape 88"/>
        <p:cNvGrpSpPr/>
        <p:nvPr/>
      </p:nvGrpSpPr>
      <p:grpSpPr>
        <a:xfrm>
          <a:off x="0" y="0"/>
          <a:ext cx="0" cy="0"/>
          <a:chOff x="0" y="0"/>
          <a:chExt cx="0" cy="0"/>
        </a:xfrm>
      </p:grpSpPr>
      <p:sp>
        <p:nvSpPr>
          <p:cNvPr id="89" name="Google Shape;89;p7"/>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txBox="1"/>
          <p:nvPr>
            <p:ph type="title"/>
          </p:nvPr>
        </p:nvSpPr>
        <p:spPr>
          <a:xfrm>
            <a:off x="713225" y="1076350"/>
            <a:ext cx="4697100" cy="685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1" name="Google Shape;91;p7"/>
          <p:cNvSpPr txBox="1"/>
          <p:nvPr>
            <p:ph idx="1" type="subTitle"/>
          </p:nvPr>
        </p:nvSpPr>
        <p:spPr>
          <a:xfrm>
            <a:off x="713225" y="1904150"/>
            <a:ext cx="4697100" cy="216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92" name="Google Shape;92;p7"/>
          <p:cNvSpPr/>
          <p:nvPr>
            <p:ph idx="2" type="pic"/>
          </p:nvPr>
        </p:nvSpPr>
        <p:spPr>
          <a:xfrm>
            <a:off x="5643775" y="1177350"/>
            <a:ext cx="2787000" cy="2788800"/>
          </a:xfrm>
          <a:prstGeom prst="ellipse">
            <a:avLst/>
          </a:prstGeom>
          <a:noFill/>
          <a:ln>
            <a:noFill/>
          </a:ln>
        </p:spPr>
      </p:sp>
      <p:grpSp>
        <p:nvGrpSpPr>
          <p:cNvPr id="93" name="Google Shape;93;p7"/>
          <p:cNvGrpSpPr/>
          <p:nvPr/>
        </p:nvGrpSpPr>
        <p:grpSpPr>
          <a:xfrm>
            <a:off x="235568" y="185821"/>
            <a:ext cx="8727474" cy="5305338"/>
            <a:chOff x="235568" y="185821"/>
            <a:chExt cx="8727474" cy="5305338"/>
          </a:xfrm>
        </p:grpSpPr>
        <p:grpSp>
          <p:nvGrpSpPr>
            <p:cNvPr id="94" name="Google Shape;94;p7"/>
            <p:cNvGrpSpPr/>
            <p:nvPr/>
          </p:nvGrpSpPr>
          <p:grpSpPr>
            <a:xfrm rot="10800000">
              <a:off x="8203306" y="3571946"/>
              <a:ext cx="759736" cy="1158675"/>
              <a:chOff x="121368" y="180350"/>
              <a:chExt cx="759736" cy="1158675"/>
            </a:xfrm>
          </p:grpSpPr>
          <p:sp>
            <p:nvSpPr>
              <p:cNvPr id="95" name="Google Shape;95;p7"/>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 name="Google Shape;97;p7"/>
              <p:cNvCxnSpPr>
                <a:stCxn id="95" idx="2"/>
                <a:endCxn id="96"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98" name="Google Shape;98;p7"/>
            <p:cNvGrpSpPr/>
            <p:nvPr/>
          </p:nvGrpSpPr>
          <p:grpSpPr>
            <a:xfrm rot="-5400000">
              <a:off x="3005712" y="-937"/>
              <a:ext cx="387009" cy="760525"/>
              <a:chOff x="510779" y="426100"/>
              <a:chExt cx="387009" cy="760525"/>
            </a:xfrm>
          </p:grpSpPr>
          <p:sp>
            <p:nvSpPr>
              <p:cNvPr id="99" name="Google Shape;99;p7"/>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 name="Google Shape;101;p7"/>
              <p:cNvCxnSpPr>
                <a:stCxn id="99" idx="2"/>
                <a:endCxn id="100"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02" name="Google Shape;102;p7"/>
            <p:cNvGrpSpPr/>
            <p:nvPr/>
          </p:nvGrpSpPr>
          <p:grpSpPr>
            <a:xfrm flipH="1" rot="10800000">
              <a:off x="235568" y="4730633"/>
              <a:ext cx="1056125" cy="760525"/>
              <a:chOff x="205979" y="426100"/>
              <a:chExt cx="1056125" cy="760525"/>
            </a:xfrm>
          </p:grpSpPr>
          <p:sp>
            <p:nvSpPr>
              <p:cNvPr id="103" name="Google Shape;103;p7"/>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7"/>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 name="Google Shape;105;p7"/>
              <p:cNvCxnSpPr>
                <a:stCxn id="103" idx="2"/>
                <a:endCxn id="104"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6" name="Shape 106"/>
        <p:cNvGrpSpPr/>
        <p:nvPr/>
      </p:nvGrpSpPr>
      <p:grpSpPr>
        <a:xfrm>
          <a:off x="0" y="0"/>
          <a:ext cx="0" cy="0"/>
          <a:chOff x="0" y="0"/>
          <a:chExt cx="0" cy="0"/>
        </a:xfrm>
      </p:grpSpPr>
      <p:sp>
        <p:nvSpPr>
          <p:cNvPr id="107" name="Google Shape;107;p8"/>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09" name="Google Shape;109;p8"/>
          <p:cNvGrpSpPr/>
          <p:nvPr/>
        </p:nvGrpSpPr>
        <p:grpSpPr>
          <a:xfrm>
            <a:off x="227156" y="192600"/>
            <a:ext cx="8727618" cy="5467518"/>
            <a:chOff x="227156" y="192600"/>
            <a:chExt cx="8727618" cy="5467518"/>
          </a:xfrm>
        </p:grpSpPr>
        <p:grpSp>
          <p:nvGrpSpPr>
            <p:cNvPr id="110" name="Google Shape;110;p8"/>
            <p:cNvGrpSpPr/>
            <p:nvPr/>
          </p:nvGrpSpPr>
          <p:grpSpPr>
            <a:xfrm rot="5400000">
              <a:off x="7080232" y="-6870"/>
              <a:ext cx="759736" cy="1158675"/>
              <a:chOff x="121368" y="180350"/>
              <a:chExt cx="759736" cy="1158675"/>
            </a:xfrm>
          </p:grpSpPr>
          <p:sp>
            <p:nvSpPr>
              <p:cNvPr id="111" name="Google Shape;111;p8"/>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 name="Google Shape;113;p8"/>
              <p:cNvCxnSpPr>
                <a:stCxn id="111" idx="2"/>
                <a:endCxn id="112"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14" name="Google Shape;114;p8"/>
            <p:cNvGrpSpPr/>
            <p:nvPr/>
          </p:nvGrpSpPr>
          <p:grpSpPr>
            <a:xfrm>
              <a:off x="8567765" y="3887351"/>
              <a:ext cx="387009" cy="760525"/>
              <a:chOff x="510779" y="426100"/>
              <a:chExt cx="387009" cy="760525"/>
            </a:xfrm>
          </p:grpSpPr>
          <p:sp>
            <p:nvSpPr>
              <p:cNvPr id="115" name="Google Shape;115;p8"/>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8"/>
              <p:cNvCxnSpPr>
                <a:stCxn id="115" idx="2"/>
                <a:endCxn id="116"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18" name="Google Shape;118;p8"/>
            <p:cNvGrpSpPr/>
            <p:nvPr/>
          </p:nvGrpSpPr>
          <p:grpSpPr>
            <a:xfrm rot="-5400000">
              <a:off x="79356" y="4751793"/>
              <a:ext cx="1056125" cy="760525"/>
              <a:chOff x="205979" y="426100"/>
              <a:chExt cx="1056125" cy="760525"/>
            </a:xfrm>
          </p:grpSpPr>
          <p:sp>
            <p:nvSpPr>
              <p:cNvPr id="119" name="Google Shape;119;p8"/>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 name="Google Shape;121;p8"/>
              <p:cNvCxnSpPr>
                <a:stCxn id="119" idx="2"/>
                <a:endCxn id="120"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2" name="Shape 122"/>
        <p:cNvGrpSpPr/>
        <p:nvPr/>
      </p:nvGrpSpPr>
      <p:grpSpPr>
        <a:xfrm>
          <a:off x="0" y="0"/>
          <a:ext cx="0" cy="0"/>
          <a:chOff x="0" y="0"/>
          <a:chExt cx="0" cy="0"/>
        </a:xfrm>
      </p:grpSpPr>
      <p:sp>
        <p:nvSpPr>
          <p:cNvPr id="123" name="Google Shape;123;p9"/>
          <p:cNvSpPr/>
          <p:nvPr/>
        </p:nvSpPr>
        <p:spPr>
          <a:xfrm>
            <a:off x="275250" y="278250"/>
            <a:ext cx="8593500" cy="4587000"/>
          </a:xfrm>
          <a:prstGeom prst="snip2DiagRect">
            <a:avLst>
              <a:gd fmla="val 0" name="adj1"/>
              <a:gd fmla="val 9257" name="adj2"/>
            </a:avLst>
          </a:prstGeom>
          <a:noFill/>
          <a:ln cap="flat" cmpd="sng" w="9525">
            <a:solidFill>
              <a:schemeClr val="dk1"/>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9"/>
          <p:cNvGrpSpPr/>
          <p:nvPr/>
        </p:nvGrpSpPr>
        <p:grpSpPr>
          <a:xfrm>
            <a:off x="582687" y="101246"/>
            <a:ext cx="8459006" cy="4854034"/>
            <a:chOff x="582687" y="101246"/>
            <a:chExt cx="8459006" cy="4854034"/>
          </a:xfrm>
        </p:grpSpPr>
        <p:grpSp>
          <p:nvGrpSpPr>
            <p:cNvPr id="125" name="Google Shape;125;p9"/>
            <p:cNvGrpSpPr/>
            <p:nvPr/>
          </p:nvGrpSpPr>
          <p:grpSpPr>
            <a:xfrm rot="-5400000">
              <a:off x="782157" y="3996058"/>
              <a:ext cx="759736" cy="1158675"/>
              <a:chOff x="121368" y="180350"/>
              <a:chExt cx="759736" cy="1158675"/>
            </a:xfrm>
          </p:grpSpPr>
          <p:sp>
            <p:nvSpPr>
              <p:cNvPr id="126" name="Google Shape;126;p9"/>
              <p:cNvSpPr/>
              <p:nvPr/>
            </p:nvSpPr>
            <p:spPr>
              <a:xfrm>
                <a:off x="786904" y="18035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rot="-5400000">
                <a:off x="121368" y="1244825"/>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 name="Google Shape;128;p9"/>
              <p:cNvCxnSpPr>
                <a:stCxn id="126" idx="2"/>
                <a:endCxn id="127" idx="4"/>
              </p:cNvCxnSpPr>
              <p:nvPr/>
            </p:nvCxnSpPr>
            <p:spPr>
              <a:xfrm flipH="1">
                <a:off x="215704" y="227450"/>
                <a:ext cx="571200" cy="1064400"/>
              </a:xfrm>
              <a:prstGeom prst="bentConnector3">
                <a:avLst>
                  <a:gd fmla="val 50012" name="adj1"/>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29" name="Google Shape;129;p9"/>
            <p:cNvGrpSpPr/>
            <p:nvPr/>
          </p:nvGrpSpPr>
          <p:grpSpPr>
            <a:xfrm flipH="1" rot="-5400000">
              <a:off x="7951465" y="4381513"/>
              <a:ext cx="387009" cy="760525"/>
              <a:chOff x="510779" y="426100"/>
              <a:chExt cx="387009" cy="760525"/>
            </a:xfrm>
          </p:grpSpPr>
          <p:sp>
            <p:nvSpPr>
              <p:cNvPr id="130" name="Google Shape;130;p9"/>
              <p:cNvSpPr/>
              <p:nvPr/>
            </p:nvSpPr>
            <p:spPr>
              <a:xfrm>
                <a:off x="803589" y="426100"/>
                <a:ext cx="94200" cy="94200"/>
              </a:xfrm>
              <a:prstGeom prst="ellipse">
                <a:avLst/>
              </a:prstGeom>
              <a:noFill/>
              <a:ln>
                <a:noFill/>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9"/>
              <p:cNvSpPr/>
              <p:nvPr/>
            </p:nvSpPr>
            <p:spPr>
              <a:xfrm rot="-5400000">
                <a:off x="5107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 name="Google Shape;132;p9"/>
              <p:cNvCxnSpPr>
                <a:stCxn id="130" idx="2"/>
                <a:endCxn id="131" idx="6"/>
              </p:cNvCxnSpPr>
              <p:nvPr/>
            </p:nvCxnSpPr>
            <p:spPr>
              <a:xfrm flipH="1">
                <a:off x="557889" y="473200"/>
                <a:ext cx="245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nvGrpSpPr>
            <p:cNvPr id="133" name="Google Shape;133;p9"/>
            <p:cNvGrpSpPr/>
            <p:nvPr/>
          </p:nvGrpSpPr>
          <p:grpSpPr>
            <a:xfrm flipH="1">
              <a:off x="7985568" y="101246"/>
              <a:ext cx="1056125" cy="760525"/>
              <a:chOff x="205979" y="426100"/>
              <a:chExt cx="1056125" cy="760525"/>
            </a:xfrm>
          </p:grpSpPr>
          <p:sp>
            <p:nvSpPr>
              <p:cNvPr id="134" name="Google Shape;134;p9"/>
              <p:cNvSpPr/>
              <p:nvPr/>
            </p:nvSpPr>
            <p:spPr>
              <a:xfrm>
                <a:off x="1167904" y="426100"/>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
              <p:cNvSpPr/>
              <p:nvPr/>
            </p:nvSpPr>
            <p:spPr>
              <a:xfrm rot="-5400000">
                <a:off x="205979" y="1092425"/>
                <a:ext cx="94200" cy="94200"/>
              </a:xfrm>
              <a:prstGeom prst="ellipse">
                <a:avLst/>
              </a:prstGeom>
              <a:noFill/>
              <a:ln cap="flat" cmpd="sng" w="9525">
                <a:solidFill>
                  <a:schemeClr val="accent4"/>
                </a:solidFill>
                <a:prstDash val="solid"/>
                <a:round/>
                <a:headEnd len="sm" w="sm" type="none"/>
                <a:tailEnd len="sm" w="sm" type="none"/>
              </a:ln>
              <a:effectLst>
                <a:outerShdw blurRad="57150" rotWithShape="0" algn="bl" dir="5400000" dist="19050">
                  <a:schemeClr val="accent4">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9"/>
              <p:cNvCxnSpPr>
                <a:stCxn id="134" idx="2"/>
                <a:endCxn id="135" idx="6"/>
              </p:cNvCxnSpPr>
              <p:nvPr/>
            </p:nvCxnSpPr>
            <p:spPr>
              <a:xfrm flipH="1">
                <a:off x="253204" y="473200"/>
                <a:ext cx="914700" cy="619200"/>
              </a:xfrm>
              <a:prstGeom prst="bentConnector2">
                <a:avLst/>
              </a:prstGeom>
              <a:noFill/>
              <a:ln cap="flat" cmpd="sng" w="9525">
                <a:solidFill>
                  <a:schemeClr val="accent4"/>
                </a:solidFill>
                <a:prstDash val="solid"/>
                <a:round/>
                <a:headEnd len="med" w="med" type="none"/>
                <a:tailEnd len="med" w="med" type="none"/>
              </a:ln>
              <a:effectLst>
                <a:outerShdw blurRad="57150" rotWithShape="0" algn="bl" dir="5400000" dist="19050">
                  <a:schemeClr val="accent4">
                    <a:alpha val="50000"/>
                  </a:schemeClr>
                </a:outerShdw>
              </a:effectLst>
            </p:spPr>
          </p:cxnSp>
        </p:grpSp>
      </p:grpSp>
      <p:sp>
        <p:nvSpPr>
          <p:cNvPr id="137" name="Google Shape;137;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38" name="Google Shape;138;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sp>
        <p:nvSpPr>
          <p:cNvPr id="140" name="Google Shape;140;p10"/>
          <p:cNvSpPr/>
          <p:nvPr>
            <p:ph idx="2" type="pic"/>
          </p:nvPr>
        </p:nvSpPr>
        <p:spPr>
          <a:xfrm>
            <a:off x="-15325" y="-13525"/>
            <a:ext cx="9144000" cy="5143500"/>
          </a:xfrm>
          <a:prstGeom prst="rect">
            <a:avLst/>
          </a:prstGeom>
          <a:noFill/>
          <a:ln>
            <a:noFill/>
          </a:ln>
        </p:spPr>
      </p:sp>
      <p:sp>
        <p:nvSpPr>
          <p:cNvPr id="141" name="Google Shape;141;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1pPr>
            <a:lvl2pPr lvl="1" rtl="0" algn="ctr">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2pPr>
            <a:lvl3pPr lvl="2" rtl="0" algn="ctr">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3pPr>
            <a:lvl4pPr lvl="3" rtl="0" algn="ctr">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4pPr>
            <a:lvl5pPr lvl="4" rtl="0" algn="ctr">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5pPr>
            <a:lvl6pPr lvl="5" rtl="0" algn="ctr">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6pPr>
            <a:lvl7pPr lvl="6" rtl="0" algn="ctr">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7pPr>
            <a:lvl8pPr lvl="7" rtl="0" algn="ctr">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8pPr>
            <a:lvl9pPr lvl="8" rtl="0" algn="ctr">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1pPr>
            <a:lvl2pPr indent="-304800" lvl="1" marL="9144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2pPr>
            <a:lvl3pPr indent="-304800" lvl="2" marL="13716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3pPr>
            <a:lvl4pPr indent="-304800" lvl="3" marL="1828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4pPr>
            <a:lvl5pPr indent="-304800" lvl="4" marL="22860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5pPr>
            <a:lvl6pPr indent="-304800" lvl="5" marL="27432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6pPr>
            <a:lvl7pPr indent="-304800" lvl="6" marL="32004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7pPr>
            <a:lvl8pPr indent="-304800" lvl="7" marL="36576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8pPr>
            <a:lvl9pPr indent="-304800" lvl="8" marL="411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01" name="Shape 401"/>
        <p:cNvGrpSpPr/>
        <p:nvPr/>
      </p:nvGrpSpPr>
      <p:grpSpPr>
        <a:xfrm>
          <a:off x="0" y="0"/>
          <a:ext cx="0" cy="0"/>
          <a:chOff x="0" y="0"/>
          <a:chExt cx="0" cy="0"/>
        </a:xfrm>
      </p:grpSpPr>
      <p:sp>
        <p:nvSpPr>
          <p:cNvPr id="402" name="Google Shape;402;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03" name="Google Shape;403;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dvDO77xicLoRaMlGXVmJ--3nbk9GW9pkXB0rwtnRKg/copy#gid=1848306791" TargetMode="External"/><Relationship Id="rId5"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dvDO77xicLoRaMlGXVmJ--3nbk9GW9pkXB0rwtnRKg/copy#gid=1582481585" TargetMode="External"/><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2" Type="http://schemas.openxmlformats.org/officeDocument/2006/relationships/hyperlink" Target="https://www.videvo.net/?utm_source=slidesgo_template&amp;utm_medium=referral-link&amp;utm_campaign=sg_resources&amp;utm_content=videvo" TargetMode="External"/><Relationship Id="rId21"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25.xml"/><Relationship Id="rId5" Type="http://schemas.openxmlformats.org/officeDocument/2006/relationships/slide" Target="/ppt/slides/slide22.xml"/><Relationship Id="rId6" Type="http://schemas.openxmlformats.org/officeDocument/2006/relationships/slide" Target="/ppt/slides/slide21.xml"/><Relationship Id="rId7" Type="http://schemas.openxmlformats.org/officeDocument/2006/relationships/slide" Target="/ppt/slides/slide21.xml"/><Relationship Id="rId8" Type="http://schemas.openxmlformats.org/officeDocument/2006/relationships/slide" Target="/ppt/slides/slide20.xml"/><Relationship Id="rId11" Type="http://schemas.openxmlformats.org/officeDocument/2006/relationships/slide" Target="/ppt/slides/slide27.xml"/><Relationship Id="rId10" Type="http://schemas.openxmlformats.org/officeDocument/2006/relationships/slide" Target="/ppt/slides/slide33.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bit.ly/30B07Gq" TargetMode="External"/><Relationship Id="rId14" Type="http://schemas.openxmlformats.org/officeDocument/2006/relationships/hyperlink" Target="https://bit.ly/3A1uf1Q"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bit.ly/33VAFh3" TargetMode="External"/><Relationship Id="rId19"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reepik.com/free-vector/ai-generated-flat-composition-with-doodle-man-interacting-with-neural-network-set-isolated-icons-vector-illustration_53399861.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hyperlink" Target="https://www.freepik.com/free-vector/ai-generated-flat-composition-with-doodle-man-interacting-with-neural-network-set-isolated-icons-vector-illustration_53399861.htm/?utm_source=slidesgo_template&amp;utm_medium=referral-link&amp;utm_campaign=sg_resources&amp;utm_content=freepik" TargetMode="External"/><Relationship Id="rId4" Type="http://schemas.openxmlformats.org/officeDocument/2006/relationships/hyperlink" Target="https://www.freepik.com/free-vector/artificial-intelligence-flat-set-with-home-robots-robotic-equipment-used-various-spheres-isolated-color-background-vector-illustration_60946972.htm/?utm_source=slidesgo_template&amp;utm_medium=referral-link&amp;utm_campaign=sg_resources&amp;utm_content=freepik" TargetMode="External"/><Relationship Id="rId5" Type="http://schemas.openxmlformats.org/officeDocument/2006/relationships/hyperlink" Target="https://www.freepik.com/free-photo/facial-recognition-collage-concept_36295556.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hyperlink" Target="https://fonts.google.com/specimen/Epilogue" TargetMode="External"/><Relationship Id="rId4" Type="http://schemas.openxmlformats.org/officeDocument/2006/relationships/hyperlink" Target="https://fonts.google.com/specimen/Epilogue"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7.png"/><Relationship Id="rId17" Type="http://schemas.openxmlformats.org/officeDocument/2006/relationships/image" Target="../media/image8.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29"/>
          <p:cNvSpPr txBox="1"/>
          <p:nvPr>
            <p:ph type="ctrTitle"/>
          </p:nvPr>
        </p:nvSpPr>
        <p:spPr>
          <a:xfrm>
            <a:off x="713225" y="1097669"/>
            <a:ext cx="4528800" cy="228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a:latin typeface="Epilogue"/>
                <a:ea typeface="Epilogue"/>
                <a:cs typeface="Epilogue"/>
                <a:sym typeface="Epilogue"/>
              </a:rPr>
              <a:t>AI IMAGE ENHANCER APP </a:t>
            </a:r>
            <a:r>
              <a:rPr b="1" lang="en"/>
              <a:t>PITCH DECK</a:t>
            </a:r>
            <a:endParaRPr b="1"/>
          </a:p>
        </p:txBody>
      </p:sp>
      <p:sp>
        <p:nvSpPr>
          <p:cNvPr id="412" name="Google Shape;412;p29"/>
          <p:cNvSpPr txBox="1"/>
          <p:nvPr>
            <p:ph idx="1" type="subTitle"/>
          </p:nvPr>
        </p:nvSpPr>
        <p:spPr>
          <a:xfrm>
            <a:off x="713225" y="3611731"/>
            <a:ext cx="4528800" cy="43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413" name="Google Shape;413;p29"/>
          <p:cNvGrpSpPr/>
          <p:nvPr/>
        </p:nvGrpSpPr>
        <p:grpSpPr>
          <a:xfrm>
            <a:off x="5112502" y="1097653"/>
            <a:ext cx="3224536" cy="3762810"/>
            <a:chOff x="4844889" y="785213"/>
            <a:chExt cx="3492403" cy="4075392"/>
          </a:xfrm>
        </p:grpSpPr>
        <p:grpSp>
          <p:nvGrpSpPr>
            <p:cNvPr id="414" name="Google Shape;414;p29"/>
            <p:cNvGrpSpPr/>
            <p:nvPr/>
          </p:nvGrpSpPr>
          <p:grpSpPr>
            <a:xfrm rot="175401">
              <a:off x="4904461" y="2026295"/>
              <a:ext cx="2915659" cy="2410586"/>
              <a:chOff x="4318402" y="1544880"/>
              <a:chExt cx="2915655" cy="2410583"/>
            </a:xfrm>
          </p:grpSpPr>
          <p:grpSp>
            <p:nvGrpSpPr>
              <p:cNvPr id="415" name="Google Shape;415;p29"/>
              <p:cNvGrpSpPr/>
              <p:nvPr/>
            </p:nvGrpSpPr>
            <p:grpSpPr>
              <a:xfrm>
                <a:off x="4318402" y="1544880"/>
                <a:ext cx="2915655" cy="2410583"/>
                <a:chOff x="4318402" y="1544880"/>
                <a:chExt cx="2915655" cy="2410583"/>
              </a:xfrm>
            </p:grpSpPr>
            <p:sp>
              <p:nvSpPr>
                <p:cNvPr id="416" name="Google Shape;416;p29"/>
                <p:cNvSpPr/>
                <p:nvPr/>
              </p:nvSpPr>
              <p:spPr>
                <a:xfrm>
                  <a:off x="4318402" y="1544880"/>
                  <a:ext cx="2014808" cy="1896827"/>
                </a:xfrm>
                <a:custGeom>
                  <a:rect b="b" l="l" r="r" t="t"/>
                  <a:pathLst>
                    <a:path extrusionOk="0" h="106384" w="113001">
                      <a:moveTo>
                        <a:pt x="75510" y="1"/>
                      </a:moveTo>
                      <a:lnTo>
                        <a:pt x="75481" y="15"/>
                      </a:lnTo>
                      <a:lnTo>
                        <a:pt x="29" y="52628"/>
                      </a:lnTo>
                      <a:lnTo>
                        <a:pt x="0" y="52656"/>
                      </a:lnTo>
                      <a:lnTo>
                        <a:pt x="0" y="52685"/>
                      </a:lnTo>
                      <a:lnTo>
                        <a:pt x="0" y="52728"/>
                      </a:lnTo>
                      <a:lnTo>
                        <a:pt x="15" y="52756"/>
                      </a:lnTo>
                      <a:lnTo>
                        <a:pt x="37391" y="106341"/>
                      </a:lnTo>
                      <a:lnTo>
                        <a:pt x="37405" y="106370"/>
                      </a:lnTo>
                      <a:lnTo>
                        <a:pt x="37448" y="106384"/>
                      </a:lnTo>
                      <a:lnTo>
                        <a:pt x="37476" y="106384"/>
                      </a:lnTo>
                      <a:lnTo>
                        <a:pt x="37505" y="106370"/>
                      </a:lnTo>
                      <a:lnTo>
                        <a:pt x="112958" y="53743"/>
                      </a:lnTo>
                      <a:lnTo>
                        <a:pt x="112986" y="53728"/>
                      </a:lnTo>
                      <a:lnTo>
                        <a:pt x="113001" y="53686"/>
                      </a:lnTo>
                      <a:lnTo>
                        <a:pt x="113001" y="53657"/>
                      </a:lnTo>
                      <a:lnTo>
                        <a:pt x="112986" y="53628"/>
                      </a:lnTo>
                      <a:lnTo>
                        <a:pt x="75610" y="30"/>
                      </a:lnTo>
                      <a:lnTo>
                        <a:pt x="755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9"/>
                <p:cNvSpPr/>
                <p:nvPr/>
              </p:nvSpPr>
              <p:spPr>
                <a:xfrm>
                  <a:off x="4550806" y="1605036"/>
                  <a:ext cx="1301251" cy="810160"/>
                </a:xfrm>
                <a:custGeom>
                  <a:rect b="b" l="l" r="r" t="t"/>
                  <a:pathLst>
                    <a:path extrusionOk="0" h="45438" w="72981">
                      <a:moveTo>
                        <a:pt x="60503" y="0"/>
                      </a:moveTo>
                      <a:lnTo>
                        <a:pt x="60388" y="14"/>
                      </a:lnTo>
                      <a:lnTo>
                        <a:pt x="60274" y="29"/>
                      </a:lnTo>
                      <a:lnTo>
                        <a:pt x="60145" y="86"/>
                      </a:lnTo>
                      <a:lnTo>
                        <a:pt x="60002" y="157"/>
                      </a:lnTo>
                      <a:lnTo>
                        <a:pt x="0" y="42050"/>
                      </a:lnTo>
                      <a:lnTo>
                        <a:pt x="572" y="42365"/>
                      </a:lnTo>
                      <a:lnTo>
                        <a:pt x="1187" y="42679"/>
                      </a:lnTo>
                      <a:lnTo>
                        <a:pt x="1844" y="42994"/>
                      </a:lnTo>
                      <a:lnTo>
                        <a:pt x="2530" y="43294"/>
                      </a:lnTo>
                      <a:lnTo>
                        <a:pt x="3259" y="43594"/>
                      </a:lnTo>
                      <a:lnTo>
                        <a:pt x="4017" y="43880"/>
                      </a:lnTo>
                      <a:lnTo>
                        <a:pt x="4803" y="44151"/>
                      </a:lnTo>
                      <a:lnTo>
                        <a:pt x="5646" y="44409"/>
                      </a:lnTo>
                      <a:lnTo>
                        <a:pt x="6504" y="44637"/>
                      </a:lnTo>
                      <a:lnTo>
                        <a:pt x="7404" y="44852"/>
                      </a:lnTo>
                      <a:lnTo>
                        <a:pt x="7862" y="44937"/>
                      </a:lnTo>
                      <a:lnTo>
                        <a:pt x="8333" y="45023"/>
                      </a:lnTo>
                      <a:lnTo>
                        <a:pt x="8819" y="45109"/>
                      </a:lnTo>
                      <a:lnTo>
                        <a:pt x="9305" y="45180"/>
                      </a:lnTo>
                      <a:lnTo>
                        <a:pt x="9791" y="45252"/>
                      </a:lnTo>
                      <a:lnTo>
                        <a:pt x="10306" y="45309"/>
                      </a:lnTo>
                      <a:lnTo>
                        <a:pt x="10806" y="45352"/>
                      </a:lnTo>
                      <a:lnTo>
                        <a:pt x="11335" y="45395"/>
                      </a:lnTo>
                      <a:lnTo>
                        <a:pt x="11849" y="45423"/>
                      </a:lnTo>
                      <a:lnTo>
                        <a:pt x="12392" y="45438"/>
                      </a:lnTo>
                      <a:lnTo>
                        <a:pt x="13479" y="45438"/>
                      </a:lnTo>
                      <a:lnTo>
                        <a:pt x="14036" y="45423"/>
                      </a:lnTo>
                      <a:lnTo>
                        <a:pt x="14608" y="45395"/>
                      </a:lnTo>
                      <a:lnTo>
                        <a:pt x="15180" y="45366"/>
                      </a:lnTo>
                      <a:lnTo>
                        <a:pt x="15751" y="45309"/>
                      </a:lnTo>
                      <a:lnTo>
                        <a:pt x="16337" y="45252"/>
                      </a:lnTo>
                      <a:lnTo>
                        <a:pt x="16938" y="45180"/>
                      </a:lnTo>
                      <a:lnTo>
                        <a:pt x="17538" y="45095"/>
                      </a:lnTo>
                      <a:lnTo>
                        <a:pt x="18153" y="44980"/>
                      </a:lnTo>
                      <a:lnTo>
                        <a:pt x="18767" y="44866"/>
                      </a:lnTo>
                      <a:lnTo>
                        <a:pt x="19382" y="44737"/>
                      </a:lnTo>
                      <a:lnTo>
                        <a:pt x="20011" y="44594"/>
                      </a:lnTo>
                      <a:lnTo>
                        <a:pt x="20654" y="44437"/>
                      </a:lnTo>
                      <a:lnTo>
                        <a:pt x="21297" y="44251"/>
                      </a:lnTo>
                      <a:lnTo>
                        <a:pt x="21940" y="44065"/>
                      </a:lnTo>
                      <a:lnTo>
                        <a:pt x="22598" y="43851"/>
                      </a:lnTo>
                      <a:lnTo>
                        <a:pt x="23255" y="43622"/>
                      </a:lnTo>
                      <a:lnTo>
                        <a:pt x="23927" y="43379"/>
                      </a:lnTo>
                      <a:lnTo>
                        <a:pt x="24613" y="43122"/>
                      </a:lnTo>
                      <a:lnTo>
                        <a:pt x="25285" y="42836"/>
                      </a:lnTo>
                      <a:lnTo>
                        <a:pt x="25971" y="42550"/>
                      </a:lnTo>
                      <a:lnTo>
                        <a:pt x="26671" y="42222"/>
                      </a:lnTo>
                      <a:lnTo>
                        <a:pt x="27372" y="41893"/>
                      </a:lnTo>
                      <a:lnTo>
                        <a:pt x="28086" y="41536"/>
                      </a:lnTo>
                      <a:lnTo>
                        <a:pt x="28801" y="41164"/>
                      </a:lnTo>
                      <a:lnTo>
                        <a:pt x="29515" y="40764"/>
                      </a:lnTo>
                      <a:lnTo>
                        <a:pt x="30244" y="40349"/>
                      </a:lnTo>
                      <a:lnTo>
                        <a:pt x="30973" y="39921"/>
                      </a:lnTo>
                      <a:lnTo>
                        <a:pt x="31702" y="39463"/>
                      </a:lnTo>
                      <a:lnTo>
                        <a:pt x="32446" y="38977"/>
                      </a:lnTo>
                      <a:lnTo>
                        <a:pt x="33203" y="38477"/>
                      </a:lnTo>
                      <a:lnTo>
                        <a:pt x="33961" y="37962"/>
                      </a:lnTo>
                      <a:lnTo>
                        <a:pt x="34718" y="37419"/>
                      </a:lnTo>
                      <a:lnTo>
                        <a:pt x="35647" y="36733"/>
                      </a:lnTo>
                      <a:lnTo>
                        <a:pt x="36548" y="36061"/>
                      </a:lnTo>
                      <a:lnTo>
                        <a:pt x="38277" y="34718"/>
                      </a:lnTo>
                      <a:lnTo>
                        <a:pt x="39935" y="33417"/>
                      </a:lnTo>
                      <a:lnTo>
                        <a:pt x="41493" y="32145"/>
                      </a:lnTo>
                      <a:lnTo>
                        <a:pt x="42994" y="30902"/>
                      </a:lnTo>
                      <a:lnTo>
                        <a:pt x="44409" y="29701"/>
                      </a:lnTo>
                      <a:lnTo>
                        <a:pt x="45767" y="28529"/>
                      </a:lnTo>
                      <a:lnTo>
                        <a:pt x="47053" y="27400"/>
                      </a:lnTo>
                      <a:lnTo>
                        <a:pt x="49483" y="25256"/>
                      </a:lnTo>
                      <a:lnTo>
                        <a:pt x="50612" y="24255"/>
                      </a:lnTo>
                      <a:lnTo>
                        <a:pt x="51712" y="23298"/>
                      </a:lnTo>
                      <a:lnTo>
                        <a:pt x="52770" y="22397"/>
                      </a:lnTo>
                      <a:lnTo>
                        <a:pt x="53814" y="21540"/>
                      </a:lnTo>
                      <a:lnTo>
                        <a:pt x="54814" y="20739"/>
                      </a:lnTo>
                      <a:lnTo>
                        <a:pt x="55314" y="20353"/>
                      </a:lnTo>
                      <a:lnTo>
                        <a:pt x="55800" y="19996"/>
                      </a:lnTo>
                      <a:lnTo>
                        <a:pt x="56286" y="19639"/>
                      </a:lnTo>
                      <a:lnTo>
                        <a:pt x="56772" y="19296"/>
                      </a:lnTo>
                      <a:lnTo>
                        <a:pt x="57244" y="18981"/>
                      </a:lnTo>
                      <a:lnTo>
                        <a:pt x="57730" y="18667"/>
                      </a:lnTo>
                      <a:lnTo>
                        <a:pt x="58201" y="18381"/>
                      </a:lnTo>
                      <a:lnTo>
                        <a:pt x="58687" y="18095"/>
                      </a:lnTo>
                      <a:lnTo>
                        <a:pt x="59159" y="17838"/>
                      </a:lnTo>
                      <a:lnTo>
                        <a:pt x="59645" y="17595"/>
                      </a:lnTo>
                      <a:lnTo>
                        <a:pt x="60117" y="17366"/>
                      </a:lnTo>
                      <a:lnTo>
                        <a:pt x="60603" y="17152"/>
                      </a:lnTo>
                      <a:lnTo>
                        <a:pt x="61089" y="16966"/>
                      </a:lnTo>
                      <a:lnTo>
                        <a:pt x="61575" y="16780"/>
                      </a:lnTo>
                      <a:lnTo>
                        <a:pt x="62061" y="16623"/>
                      </a:lnTo>
                      <a:lnTo>
                        <a:pt x="62561" y="16480"/>
                      </a:lnTo>
                      <a:lnTo>
                        <a:pt x="63061" y="16351"/>
                      </a:lnTo>
                      <a:lnTo>
                        <a:pt x="63561" y="16251"/>
                      </a:lnTo>
                      <a:lnTo>
                        <a:pt x="64076" y="16166"/>
                      </a:lnTo>
                      <a:lnTo>
                        <a:pt x="64605" y="16094"/>
                      </a:lnTo>
                      <a:lnTo>
                        <a:pt x="65119" y="16051"/>
                      </a:lnTo>
                      <a:lnTo>
                        <a:pt x="65662" y="16023"/>
                      </a:lnTo>
                      <a:lnTo>
                        <a:pt x="66206" y="16008"/>
                      </a:lnTo>
                      <a:lnTo>
                        <a:pt x="66763" y="16008"/>
                      </a:lnTo>
                      <a:lnTo>
                        <a:pt x="67320" y="16037"/>
                      </a:lnTo>
                      <a:lnTo>
                        <a:pt x="67906" y="16094"/>
                      </a:lnTo>
                      <a:lnTo>
                        <a:pt x="68492" y="16166"/>
                      </a:lnTo>
                      <a:lnTo>
                        <a:pt x="69093" y="16251"/>
                      </a:lnTo>
                      <a:lnTo>
                        <a:pt x="69707" y="16366"/>
                      </a:lnTo>
                      <a:lnTo>
                        <a:pt x="70322" y="16494"/>
                      </a:lnTo>
                      <a:lnTo>
                        <a:pt x="70965" y="16651"/>
                      </a:lnTo>
                      <a:lnTo>
                        <a:pt x="71623" y="16823"/>
                      </a:lnTo>
                      <a:lnTo>
                        <a:pt x="72294" y="17023"/>
                      </a:lnTo>
                      <a:lnTo>
                        <a:pt x="72980" y="17237"/>
                      </a:lnTo>
                      <a:lnTo>
                        <a:pt x="72980" y="17237"/>
                      </a:lnTo>
                      <a:lnTo>
                        <a:pt x="61217" y="372"/>
                      </a:lnTo>
                      <a:lnTo>
                        <a:pt x="61146" y="286"/>
                      </a:lnTo>
                      <a:lnTo>
                        <a:pt x="61074" y="214"/>
                      </a:lnTo>
                      <a:lnTo>
                        <a:pt x="60989" y="157"/>
                      </a:lnTo>
                      <a:lnTo>
                        <a:pt x="60903" y="100"/>
                      </a:lnTo>
                      <a:lnTo>
                        <a:pt x="60803" y="57"/>
                      </a:lnTo>
                      <a:lnTo>
                        <a:pt x="60703" y="29"/>
                      </a:lnTo>
                      <a:lnTo>
                        <a:pt x="60603" y="14"/>
                      </a:lnTo>
                      <a:lnTo>
                        <a:pt x="605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9"/>
                <p:cNvSpPr/>
                <p:nvPr/>
              </p:nvSpPr>
              <p:spPr>
                <a:xfrm>
                  <a:off x="4374457" y="1890449"/>
                  <a:ext cx="1531882" cy="985749"/>
                </a:xfrm>
                <a:custGeom>
                  <a:rect b="b" l="l" r="r" t="t"/>
                  <a:pathLst>
                    <a:path extrusionOk="0" h="55286" w="85916">
                      <a:moveTo>
                        <a:pt x="76097" y="0"/>
                      </a:moveTo>
                      <a:lnTo>
                        <a:pt x="75553" y="15"/>
                      </a:lnTo>
                      <a:lnTo>
                        <a:pt x="75010" y="43"/>
                      </a:lnTo>
                      <a:lnTo>
                        <a:pt x="74496" y="86"/>
                      </a:lnTo>
                      <a:lnTo>
                        <a:pt x="73967" y="158"/>
                      </a:lnTo>
                      <a:lnTo>
                        <a:pt x="73452" y="243"/>
                      </a:lnTo>
                      <a:lnTo>
                        <a:pt x="72952" y="343"/>
                      </a:lnTo>
                      <a:lnTo>
                        <a:pt x="72452" y="472"/>
                      </a:lnTo>
                      <a:lnTo>
                        <a:pt x="71952" y="615"/>
                      </a:lnTo>
                      <a:lnTo>
                        <a:pt x="71466" y="772"/>
                      </a:lnTo>
                      <a:lnTo>
                        <a:pt x="70980" y="958"/>
                      </a:lnTo>
                      <a:lnTo>
                        <a:pt x="70494" y="1144"/>
                      </a:lnTo>
                      <a:lnTo>
                        <a:pt x="70008" y="1358"/>
                      </a:lnTo>
                      <a:lnTo>
                        <a:pt x="69536" y="1587"/>
                      </a:lnTo>
                      <a:lnTo>
                        <a:pt x="69050" y="1830"/>
                      </a:lnTo>
                      <a:lnTo>
                        <a:pt x="68578" y="2087"/>
                      </a:lnTo>
                      <a:lnTo>
                        <a:pt x="68092" y="2373"/>
                      </a:lnTo>
                      <a:lnTo>
                        <a:pt x="67621" y="2659"/>
                      </a:lnTo>
                      <a:lnTo>
                        <a:pt x="67135" y="2973"/>
                      </a:lnTo>
                      <a:lnTo>
                        <a:pt x="66663" y="3288"/>
                      </a:lnTo>
                      <a:lnTo>
                        <a:pt x="66177" y="3631"/>
                      </a:lnTo>
                      <a:lnTo>
                        <a:pt x="65691" y="3988"/>
                      </a:lnTo>
                      <a:lnTo>
                        <a:pt x="65205" y="4345"/>
                      </a:lnTo>
                      <a:lnTo>
                        <a:pt x="64705" y="4731"/>
                      </a:lnTo>
                      <a:lnTo>
                        <a:pt x="63705" y="5532"/>
                      </a:lnTo>
                      <a:lnTo>
                        <a:pt x="62661" y="6389"/>
                      </a:lnTo>
                      <a:lnTo>
                        <a:pt x="61603" y="7290"/>
                      </a:lnTo>
                      <a:lnTo>
                        <a:pt x="60503" y="8247"/>
                      </a:lnTo>
                      <a:lnTo>
                        <a:pt x="59374" y="9248"/>
                      </a:lnTo>
                      <a:lnTo>
                        <a:pt x="56944" y="11392"/>
                      </a:lnTo>
                      <a:lnTo>
                        <a:pt x="55658" y="12521"/>
                      </a:lnTo>
                      <a:lnTo>
                        <a:pt x="54300" y="13693"/>
                      </a:lnTo>
                      <a:lnTo>
                        <a:pt x="52885" y="14894"/>
                      </a:lnTo>
                      <a:lnTo>
                        <a:pt x="51384" y="16137"/>
                      </a:lnTo>
                      <a:lnTo>
                        <a:pt x="49826" y="17409"/>
                      </a:lnTo>
                      <a:lnTo>
                        <a:pt x="48168" y="18710"/>
                      </a:lnTo>
                      <a:lnTo>
                        <a:pt x="46439" y="20053"/>
                      </a:lnTo>
                      <a:lnTo>
                        <a:pt x="45538" y="20725"/>
                      </a:lnTo>
                      <a:lnTo>
                        <a:pt x="44609" y="21411"/>
                      </a:lnTo>
                      <a:lnTo>
                        <a:pt x="43852" y="21954"/>
                      </a:lnTo>
                      <a:lnTo>
                        <a:pt x="43094" y="22469"/>
                      </a:lnTo>
                      <a:lnTo>
                        <a:pt x="42337" y="22969"/>
                      </a:lnTo>
                      <a:lnTo>
                        <a:pt x="41593" y="23455"/>
                      </a:lnTo>
                      <a:lnTo>
                        <a:pt x="40864" y="23913"/>
                      </a:lnTo>
                      <a:lnTo>
                        <a:pt x="40135" y="24341"/>
                      </a:lnTo>
                      <a:lnTo>
                        <a:pt x="39406" y="24756"/>
                      </a:lnTo>
                      <a:lnTo>
                        <a:pt x="38692" y="25156"/>
                      </a:lnTo>
                      <a:lnTo>
                        <a:pt x="37977" y="25528"/>
                      </a:lnTo>
                      <a:lnTo>
                        <a:pt x="37263" y="25885"/>
                      </a:lnTo>
                      <a:lnTo>
                        <a:pt x="36562" y="26214"/>
                      </a:lnTo>
                      <a:lnTo>
                        <a:pt x="35862" y="26542"/>
                      </a:lnTo>
                      <a:lnTo>
                        <a:pt x="35176" y="26828"/>
                      </a:lnTo>
                      <a:lnTo>
                        <a:pt x="34504" y="27114"/>
                      </a:lnTo>
                      <a:lnTo>
                        <a:pt x="33818" y="27371"/>
                      </a:lnTo>
                      <a:lnTo>
                        <a:pt x="33146" y="27614"/>
                      </a:lnTo>
                      <a:lnTo>
                        <a:pt x="32489" y="27843"/>
                      </a:lnTo>
                      <a:lnTo>
                        <a:pt x="31831" y="28057"/>
                      </a:lnTo>
                      <a:lnTo>
                        <a:pt x="31188" y="28243"/>
                      </a:lnTo>
                      <a:lnTo>
                        <a:pt x="30545" y="28429"/>
                      </a:lnTo>
                      <a:lnTo>
                        <a:pt x="29902" y="28586"/>
                      </a:lnTo>
                      <a:lnTo>
                        <a:pt x="29273" y="28729"/>
                      </a:lnTo>
                      <a:lnTo>
                        <a:pt x="28658" y="28858"/>
                      </a:lnTo>
                      <a:lnTo>
                        <a:pt x="28044" y="28972"/>
                      </a:lnTo>
                      <a:lnTo>
                        <a:pt x="27429" y="29087"/>
                      </a:lnTo>
                      <a:lnTo>
                        <a:pt x="26829" y="29172"/>
                      </a:lnTo>
                      <a:lnTo>
                        <a:pt x="26228" y="29244"/>
                      </a:lnTo>
                      <a:lnTo>
                        <a:pt x="25642" y="29301"/>
                      </a:lnTo>
                      <a:lnTo>
                        <a:pt x="25071" y="29358"/>
                      </a:lnTo>
                      <a:lnTo>
                        <a:pt x="24499" y="29387"/>
                      </a:lnTo>
                      <a:lnTo>
                        <a:pt x="23927" y="29415"/>
                      </a:lnTo>
                      <a:lnTo>
                        <a:pt x="23370" y="29430"/>
                      </a:lnTo>
                      <a:lnTo>
                        <a:pt x="22283" y="29430"/>
                      </a:lnTo>
                      <a:lnTo>
                        <a:pt x="21740" y="29415"/>
                      </a:lnTo>
                      <a:lnTo>
                        <a:pt x="21226" y="29387"/>
                      </a:lnTo>
                      <a:lnTo>
                        <a:pt x="20697" y="29344"/>
                      </a:lnTo>
                      <a:lnTo>
                        <a:pt x="20197" y="29301"/>
                      </a:lnTo>
                      <a:lnTo>
                        <a:pt x="19682" y="29244"/>
                      </a:lnTo>
                      <a:lnTo>
                        <a:pt x="19196" y="29172"/>
                      </a:lnTo>
                      <a:lnTo>
                        <a:pt x="18710" y="29101"/>
                      </a:lnTo>
                      <a:lnTo>
                        <a:pt x="18224" y="29015"/>
                      </a:lnTo>
                      <a:lnTo>
                        <a:pt x="17753" y="28929"/>
                      </a:lnTo>
                      <a:lnTo>
                        <a:pt x="17295" y="28844"/>
                      </a:lnTo>
                      <a:lnTo>
                        <a:pt x="16395" y="28629"/>
                      </a:lnTo>
                      <a:lnTo>
                        <a:pt x="15537" y="28401"/>
                      </a:lnTo>
                      <a:lnTo>
                        <a:pt x="14694" y="28143"/>
                      </a:lnTo>
                      <a:lnTo>
                        <a:pt x="13908" y="27872"/>
                      </a:lnTo>
                      <a:lnTo>
                        <a:pt x="13150" y="27586"/>
                      </a:lnTo>
                      <a:lnTo>
                        <a:pt x="12421" y="27286"/>
                      </a:lnTo>
                      <a:lnTo>
                        <a:pt x="11735" y="26986"/>
                      </a:lnTo>
                      <a:lnTo>
                        <a:pt x="11078" y="26671"/>
                      </a:lnTo>
                      <a:lnTo>
                        <a:pt x="10463" y="26357"/>
                      </a:lnTo>
                      <a:lnTo>
                        <a:pt x="9891" y="26042"/>
                      </a:lnTo>
                      <a:lnTo>
                        <a:pt x="372" y="32688"/>
                      </a:lnTo>
                      <a:lnTo>
                        <a:pt x="244" y="32803"/>
                      </a:lnTo>
                      <a:lnTo>
                        <a:pt x="129" y="32931"/>
                      </a:lnTo>
                      <a:lnTo>
                        <a:pt x="58" y="33089"/>
                      </a:lnTo>
                      <a:lnTo>
                        <a:pt x="15" y="33246"/>
                      </a:lnTo>
                      <a:lnTo>
                        <a:pt x="1" y="33417"/>
                      </a:lnTo>
                      <a:lnTo>
                        <a:pt x="15" y="33589"/>
                      </a:lnTo>
                      <a:lnTo>
                        <a:pt x="72" y="33746"/>
                      </a:lnTo>
                      <a:lnTo>
                        <a:pt x="158" y="33903"/>
                      </a:lnTo>
                      <a:lnTo>
                        <a:pt x="11149" y="49669"/>
                      </a:lnTo>
                      <a:lnTo>
                        <a:pt x="12007" y="49483"/>
                      </a:lnTo>
                      <a:lnTo>
                        <a:pt x="12922" y="49311"/>
                      </a:lnTo>
                      <a:lnTo>
                        <a:pt x="13879" y="49154"/>
                      </a:lnTo>
                      <a:lnTo>
                        <a:pt x="14880" y="49025"/>
                      </a:lnTo>
                      <a:lnTo>
                        <a:pt x="15923" y="48925"/>
                      </a:lnTo>
                      <a:lnTo>
                        <a:pt x="17038" y="48854"/>
                      </a:lnTo>
                      <a:lnTo>
                        <a:pt x="18181" y="48811"/>
                      </a:lnTo>
                      <a:lnTo>
                        <a:pt x="19382" y="48782"/>
                      </a:lnTo>
                      <a:lnTo>
                        <a:pt x="20640" y="48811"/>
                      </a:lnTo>
                      <a:lnTo>
                        <a:pt x="21955" y="48854"/>
                      </a:lnTo>
                      <a:lnTo>
                        <a:pt x="22627" y="48897"/>
                      </a:lnTo>
                      <a:lnTo>
                        <a:pt x="23313" y="48940"/>
                      </a:lnTo>
                      <a:lnTo>
                        <a:pt x="24027" y="48997"/>
                      </a:lnTo>
                      <a:lnTo>
                        <a:pt x="24742" y="49068"/>
                      </a:lnTo>
                      <a:lnTo>
                        <a:pt x="25471" y="49154"/>
                      </a:lnTo>
                      <a:lnTo>
                        <a:pt x="26214" y="49240"/>
                      </a:lnTo>
                      <a:lnTo>
                        <a:pt x="26972" y="49340"/>
                      </a:lnTo>
                      <a:lnTo>
                        <a:pt x="27743" y="49454"/>
                      </a:lnTo>
                      <a:lnTo>
                        <a:pt x="28530" y="49568"/>
                      </a:lnTo>
                      <a:lnTo>
                        <a:pt x="29330" y="49711"/>
                      </a:lnTo>
                      <a:lnTo>
                        <a:pt x="30145" y="49854"/>
                      </a:lnTo>
                      <a:lnTo>
                        <a:pt x="30974" y="50012"/>
                      </a:lnTo>
                      <a:lnTo>
                        <a:pt x="33018" y="50426"/>
                      </a:lnTo>
                      <a:lnTo>
                        <a:pt x="34947" y="50855"/>
                      </a:lnTo>
                      <a:lnTo>
                        <a:pt x="36791" y="51284"/>
                      </a:lnTo>
                      <a:lnTo>
                        <a:pt x="38549" y="51712"/>
                      </a:lnTo>
                      <a:lnTo>
                        <a:pt x="40221" y="52141"/>
                      </a:lnTo>
                      <a:lnTo>
                        <a:pt x="41822" y="52556"/>
                      </a:lnTo>
                      <a:lnTo>
                        <a:pt x="44766" y="53342"/>
                      </a:lnTo>
                      <a:lnTo>
                        <a:pt x="46138" y="53713"/>
                      </a:lnTo>
                      <a:lnTo>
                        <a:pt x="47439" y="54056"/>
                      </a:lnTo>
                      <a:lnTo>
                        <a:pt x="48683" y="54357"/>
                      </a:lnTo>
                      <a:lnTo>
                        <a:pt x="49869" y="54628"/>
                      </a:lnTo>
                      <a:lnTo>
                        <a:pt x="50998" y="54857"/>
                      </a:lnTo>
                      <a:lnTo>
                        <a:pt x="51541" y="54957"/>
                      </a:lnTo>
                      <a:lnTo>
                        <a:pt x="52070" y="55043"/>
                      </a:lnTo>
                      <a:lnTo>
                        <a:pt x="52585" y="55114"/>
                      </a:lnTo>
                      <a:lnTo>
                        <a:pt x="53099" y="55186"/>
                      </a:lnTo>
                      <a:lnTo>
                        <a:pt x="53585" y="55229"/>
                      </a:lnTo>
                      <a:lnTo>
                        <a:pt x="54071" y="55257"/>
                      </a:lnTo>
                      <a:lnTo>
                        <a:pt x="54557" y="55286"/>
                      </a:lnTo>
                      <a:lnTo>
                        <a:pt x="55014" y="55286"/>
                      </a:lnTo>
                      <a:lnTo>
                        <a:pt x="55472" y="55271"/>
                      </a:lnTo>
                      <a:lnTo>
                        <a:pt x="55915" y="55243"/>
                      </a:lnTo>
                      <a:lnTo>
                        <a:pt x="56358" y="55200"/>
                      </a:lnTo>
                      <a:lnTo>
                        <a:pt x="56787" y="55143"/>
                      </a:lnTo>
                      <a:lnTo>
                        <a:pt x="57216" y="55057"/>
                      </a:lnTo>
                      <a:lnTo>
                        <a:pt x="57630" y="54957"/>
                      </a:lnTo>
                      <a:lnTo>
                        <a:pt x="58030" y="54843"/>
                      </a:lnTo>
                      <a:lnTo>
                        <a:pt x="58430" y="54714"/>
                      </a:lnTo>
                      <a:lnTo>
                        <a:pt x="58831" y="54557"/>
                      </a:lnTo>
                      <a:lnTo>
                        <a:pt x="59217" y="54371"/>
                      </a:lnTo>
                      <a:lnTo>
                        <a:pt x="59617" y="54171"/>
                      </a:lnTo>
                      <a:lnTo>
                        <a:pt x="59988" y="53956"/>
                      </a:lnTo>
                      <a:lnTo>
                        <a:pt x="60374" y="53699"/>
                      </a:lnTo>
                      <a:lnTo>
                        <a:pt x="60746" y="53442"/>
                      </a:lnTo>
                      <a:lnTo>
                        <a:pt x="61118" y="53142"/>
                      </a:lnTo>
                      <a:lnTo>
                        <a:pt x="61489" y="52827"/>
                      </a:lnTo>
                      <a:lnTo>
                        <a:pt x="61846" y="52499"/>
                      </a:lnTo>
                      <a:lnTo>
                        <a:pt x="62218" y="52127"/>
                      </a:lnTo>
                      <a:lnTo>
                        <a:pt x="62590" y="51741"/>
                      </a:lnTo>
                      <a:lnTo>
                        <a:pt x="62947" y="51312"/>
                      </a:lnTo>
                      <a:lnTo>
                        <a:pt x="63304" y="50869"/>
                      </a:lnTo>
                      <a:lnTo>
                        <a:pt x="63676" y="50397"/>
                      </a:lnTo>
                      <a:lnTo>
                        <a:pt x="64033" y="49897"/>
                      </a:lnTo>
                      <a:lnTo>
                        <a:pt x="64405" y="49368"/>
                      </a:lnTo>
                      <a:lnTo>
                        <a:pt x="64762" y="48811"/>
                      </a:lnTo>
                      <a:lnTo>
                        <a:pt x="65134" y="48225"/>
                      </a:lnTo>
                      <a:lnTo>
                        <a:pt x="65505" y="47596"/>
                      </a:lnTo>
                      <a:lnTo>
                        <a:pt x="65877" y="46953"/>
                      </a:lnTo>
                      <a:lnTo>
                        <a:pt x="66249" y="46267"/>
                      </a:lnTo>
                      <a:lnTo>
                        <a:pt x="66635" y="45552"/>
                      </a:lnTo>
                      <a:lnTo>
                        <a:pt x="66992" y="44837"/>
                      </a:lnTo>
                      <a:lnTo>
                        <a:pt x="67321" y="44109"/>
                      </a:lnTo>
                      <a:lnTo>
                        <a:pt x="67635" y="43351"/>
                      </a:lnTo>
                      <a:lnTo>
                        <a:pt x="67935" y="42565"/>
                      </a:lnTo>
                      <a:lnTo>
                        <a:pt x="68221" y="41779"/>
                      </a:lnTo>
                      <a:lnTo>
                        <a:pt x="68478" y="40964"/>
                      </a:lnTo>
                      <a:lnTo>
                        <a:pt x="68721" y="40121"/>
                      </a:lnTo>
                      <a:lnTo>
                        <a:pt x="68950" y="39278"/>
                      </a:lnTo>
                      <a:lnTo>
                        <a:pt x="69179" y="38420"/>
                      </a:lnTo>
                      <a:lnTo>
                        <a:pt x="69379" y="37534"/>
                      </a:lnTo>
                      <a:lnTo>
                        <a:pt x="69565" y="36648"/>
                      </a:lnTo>
                      <a:lnTo>
                        <a:pt x="69750" y="35761"/>
                      </a:lnTo>
                      <a:lnTo>
                        <a:pt x="69908" y="34847"/>
                      </a:lnTo>
                      <a:lnTo>
                        <a:pt x="70079" y="33932"/>
                      </a:lnTo>
                      <a:lnTo>
                        <a:pt x="70222" y="33017"/>
                      </a:lnTo>
                      <a:lnTo>
                        <a:pt x="70365" y="32088"/>
                      </a:lnTo>
                      <a:lnTo>
                        <a:pt x="70637" y="30216"/>
                      </a:lnTo>
                      <a:lnTo>
                        <a:pt x="70880" y="28343"/>
                      </a:lnTo>
                      <a:lnTo>
                        <a:pt x="71337" y="24613"/>
                      </a:lnTo>
                      <a:lnTo>
                        <a:pt x="71566" y="22783"/>
                      </a:lnTo>
                      <a:lnTo>
                        <a:pt x="71794" y="20982"/>
                      </a:lnTo>
                      <a:lnTo>
                        <a:pt x="72052" y="19210"/>
                      </a:lnTo>
                      <a:lnTo>
                        <a:pt x="72195" y="18353"/>
                      </a:lnTo>
                      <a:lnTo>
                        <a:pt x="72323" y="17509"/>
                      </a:lnTo>
                      <a:lnTo>
                        <a:pt x="72480" y="16680"/>
                      </a:lnTo>
                      <a:lnTo>
                        <a:pt x="72638" y="15866"/>
                      </a:lnTo>
                      <a:lnTo>
                        <a:pt x="72809" y="15065"/>
                      </a:lnTo>
                      <a:lnTo>
                        <a:pt x="72981" y="14293"/>
                      </a:lnTo>
                      <a:lnTo>
                        <a:pt x="73166" y="13536"/>
                      </a:lnTo>
                      <a:lnTo>
                        <a:pt x="73367" y="12807"/>
                      </a:lnTo>
                      <a:lnTo>
                        <a:pt x="73595" y="12092"/>
                      </a:lnTo>
                      <a:lnTo>
                        <a:pt x="73824" y="11420"/>
                      </a:lnTo>
                      <a:lnTo>
                        <a:pt x="74067" y="10749"/>
                      </a:lnTo>
                      <a:lnTo>
                        <a:pt x="74324" y="10120"/>
                      </a:lnTo>
                      <a:lnTo>
                        <a:pt x="74596" y="9519"/>
                      </a:lnTo>
                      <a:lnTo>
                        <a:pt x="74896" y="8948"/>
                      </a:lnTo>
                      <a:lnTo>
                        <a:pt x="75210" y="8405"/>
                      </a:lnTo>
                      <a:lnTo>
                        <a:pt x="75368" y="8147"/>
                      </a:lnTo>
                      <a:lnTo>
                        <a:pt x="75539" y="7890"/>
                      </a:lnTo>
                      <a:lnTo>
                        <a:pt x="75711" y="7647"/>
                      </a:lnTo>
                      <a:lnTo>
                        <a:pt x="75896" y="7418"/>
                      </a:lnTo>
                      <a:lnTo>
                        <a:pt x="76082" y="7190"/>
                      </a:lnTo>
                      <a:lnTo>
                        <a:pt x="76268" y="6975"/>
                      </a:lnTo>
                      <a:lnTo>
                        <a:pt x="76468" y="6761"/>
                      </a:lnTo>
                      <a:lnTo>
                        <a:pt x="76668" y="6561"/>
                      </a:lnTo>
                      <a:lnTo>
                        <a:pt x="76868" y="6375"/>
                      </a:lnTo>
                      <a:lnTo>
                        <a:pt x="77083" y="6189"/>
                      </a:lnTo>
                      <a:lnTo>
                        <a:pt x="77297" y="6018"/>
                      </a:lnTo>
                      <a:lnTo>
                        <a:pt x="77526" y="5860"/>
                      </a:lnTo>
                      <a:lnTo>
                        <a:pt x="77755" y="5703"/>
                      </a:lnTo>
                      <a:lnTo>
                        <a:pt x="77998" y="5560"/>
                      </a:lnTo>
                      <a:lnTo>
                        <a:pt x="78240" y="5432"/>
                      </a:lnTo>
                      <a:lnTo>
                        <a:pt x="78498" y="5317"/>
                      </a:lnTo>
                      <a:lnTo>
                        <a:pt x="78755" y="5203"/>
                      </a:lnTo>
                      <a:lnTo>
                        <a:pt x="79012" y="5103"/>
                      </a:lnTo>
                      <a:lnTo>
                        <a:pt x="79284" y="5017"/>
                      </a:lnTo>
                      <a:lnTo>
                        <a:pt x="79570" y="4931"/>
                      </a:lnTo>
                      <a:lnTo>
                        <a:pt x="79856" y="4874"/>
                      </a:lnTo>
                      <a:lnTo>
                        <a:pt x="80141" y="4817"/>
                      </a:lnTo>
                      <a:lnTo>
                        <a:pt x="80442" y="4774"/>
                      </a:lnTo>
                      <a:lnTo>
                        <a:pt x="80756" y="4746"/>
                      </a:lnTo>
                      <a:lnTo>
                        <a:pt x="81071" y="4717"/>
                      </a:lnTo>
                      <a:lnTo>
                        <a:pt x="81714" y="4717"/>
                      </a:lnTo>
                      <a:lnTo>
                        <a:pt x="82057" y="4731"/>
                      </a:lnTo>
                      <a:lnTo>
                        <a:pt x="82400" y="4760"/>
                      </a:lnTo>
                      <a:lnTo>
                        <a:pt x="82757" y="4803"/>
                      </a:lnTo>
                      <a:lnTo>
                        <a:pt x="83129" y="4860"/>
                      </a:lnTo>
                      <a:lnTo>
                        <a:pt x="83500" y="4917"/>
                      </a:lnTo>
                      <a:lnTo>
                        <a:pt x="83872" y="5003"/>
                      </a:lnTo>
                      <a:lnTo>
                        <a:pt x="84272" y="5089"/>
                      </a:lnTo>
                      <a:lnTo>
                        <a:pt x="84672" y="5203"/>
                      </a:lnTo>
                      <a:lnTo>
                        <a:pt x="85073" y="5317"/>
                      </a:lnTo>
                      <a:lnTo>
                        <a:pt x="85487" y="5460"/>
                      </a:lnTo>
                      <a:lnTo>
                        <a:pt x="85916" y="5603"/>
                      </a:lnTo>
                      <a:lnTo>
                        <a:pt x="82871" y="1229"/>
                      </a:lnTo>
                      <a:lnTo>
                        <a:pt x="82185" y="1015"/>
                      </a:lnTo>
                      <a:lnTo>
                        <a:pt x="81514" y="815"/>
                      </a:lnTo>
                      <a:lnTo>
                        <a:pt x="80856" y="643"/>
                      </a:lnTo>
                      <a:lnTo>
                        <a:pt x="80213" y="486"/>
                      </a:lnTo>
                      <a:lnTo>
                        <a:pt x="79598" y="358"/>
                      </a:lnTo>
                      <a:lnTo>
                        <a:pt x="78984" y="243"/>
                      </a:lnTo>
                      <a:lnTo>
                        <a:pt x="78383" y="158"/>
                      </a:lnTo>
                      <a:lnTo>
                        <a:pt x="77797" y="86"/>
                      </a:lnTo>
                      <a:lnTo>
                        <a:pt x="77211" y="29"/>
                      </a:lnTo>
                      <a:lnTo>
                        <a:pt x="766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9"/>
                <p:cNvSpPr/>
                <p:nvPr/>
              </p:nvSpPr>
              <p:spPr>
                <a:xfrm>
                  <a:off x="4373958" y="1889932"/>
                  <a:ext cx="1891710" cy="1501304"/>
                </a:xfrm>
                <a:custGeom>
                  <a:rect b="b" l="l" r="r" t="t"/>
                  <a:pathLst>
                    <a:path extrusionOk="0" h="84201" w="106097">
                      <a:moveTo>
                        <a:pt x="76711" y="72"/>
                      </a:moveTo>
                      <a:lnTo>
                        <a:pt x="77111" y="101"/>
                      </a:lnTo>
                      <a:lnTo>
                        <a:pt x="77525" y="115"/>
                      </a:lnTo>
                      <a:lnTo>
                        <a:pt x="77925" y="158"/>
                      </a:lnTo>
                      <a:lnTo>
                        <a:pt x="78340" y="215"/>
                      </a:lnTo>
                      <a:lnTo>
                        <a:pt x="78769" y="272"/>
                      </a:lnTo>
                      <a:lnTo>
                        <a:pt x="79198" y="344"/>
                      </a:lnTo>
                      <a:lnTo>
                        <a:pt x="79641" y="415"/>
                      </a:lnTo>
                      <a:lnTo>
                        <a:pt x="80069" y="515"/>
                      </a:lnTo>
                      <a:lnTo>
                        <a:pt x="80527" y="615"/>
                      </a:lnTo>
                      <a:lnTo>
                        <a:pt x="80984" y="730"/>
                      </a:lnTo>
                      <a:lnTo>
                        <a:pt x="81442" y="844"/>
                      </a:lnTo>
                      <a:lnTo>
                        <a:pt x="81913" y="987"/>
                      </a:lnTo>
                      <a:lnTo>
                        <a:pt x="82885" y="1287"/>
                      </a:lnTo>
                      <a:lnTo>
                        <a:pt x="102924" y="30030"/>
                      </a:lnTo>
                      <a:lnTo>
                        <a:pt x="105883" y="34275"/>
                      </a:lnTo>
                      <a:lnTo>
                        <a:pt x="105968" y="34418"/>
                      </a:lnTo>
                      <a:lnTo>
                        <a:pt x="106025" y="34576"/>
                      </a:lnTo>
                      <a:lnTo>
                        <a:pt x="106040" y="34733"/>
                      </a:lnTo>
                      <a:lnTo>
                        <a:pt x="106025" y="34904"/>
                      </a:lnTo>
                      <a:lnTo>
                        <a:pt x="105983" y="35061"/>
                      </a:lnTo>
                      <a:lnTo>
                        <a:pt x="105911" y="35204"/>
                      </a:lnTo>
                      <a:lnTo>
                        <a:pt x="105811" y="35333"/>
                      </a:lnTo>
                      <a:lnTo>
                        <a:pt x="105682" y="35447"/>
                      </a:lnTo>
                      <a:lnTo>
                        <a:pt x="36147" y="83987"/>
                      </a:lnTo>
                      <a:lnTo>
                        <a:pt x="36018" y="84072"/>
                      </a:lnTo>
                      <a:lnTo>
                        <a:pt x="35890" y="84115"/>
                      </a:lnTo>
                      <a:lnTo>
                        <a:pt x="35775" y="84129"/>
                      </a:lnTo>
                      <a:lnTo>
                        <a:pt x="35675" y="84144"/>
                      </a:lnTo>
                      <a:lnTo>
                        <a:pt x="35575" y="84129"/>
                      </a:lnTo>
                      <a:lnTo>
                        <a:pt x="35475" y="84115"/>
                      </a:lnTo>
                      <a:lnTo>
                        <a:pt x="35375" y="84087"/>
                      </a:lnTo>
                      <a:lnTo>
                        <a:pt x="35290" y="84044"/>
                      </a:lnTo>
                      <a:lnTo>
                        <a:pt x="35204" y="83987"/>
                      </a:lnTo>
                      <a:lnTo>
                        <a:pt x="35118" y="83929"/>
                      </a:lnTo>
                      <a:lnTo>
                        <a:pt x="35047" y="83858"/>
                      </a:lnTo>
                      <a:lnTo>
                        <a:pt x="34975" y="83786"/>
                      </a:lnTo>
                      <a:lnTo>
                        <a:pt x="200" y="33918"/>
                      </a:lnTo>
                      <a:lnTo>
                        <a:pt x="115" y="33775"/>
                      </a:lnTo>
                      <a:lnTo>
                        <a:pt x="72" y="33618"/>
                      </a:lnTo>
                      <a:lnTo>
                        <a:pt x="57" y="33446"/>
                      </a:lnTo>
                      <a:lnTo>
                        <a:pt x="72" y="33289"/>
                      </a:lnTo>
                      <a:lnTo>
                        <a:pt x="115" y="33132"/>
                      </a:lnTo>
                      <a:lnTo>
                        <a:pt x="186" y="32975"/>
                      </a:lnTo>
                      <a:lnTo>
                        <a:pt x="286" y="32846"/>
                      </a:lnTo>
                      <a:lnTo>
                        <a:pt x="415" y="32746"/>
                      </a:lnTo>
                      <a:lnTo>
                        <a:pt x="9919" y="26100"/>
                      </a:lnTo>
                      <a:lnTo>
                        <a:pt x="10491" y="26414"/>
                      </a:lnTo>
                      <a:lnTo>
                        <a:pt x="11092" y="26714"/>
                      </a:lnTo>
                      <a:lnTo>
                        <a:pt x="11720" y="27029"/>
                      </a:lnTo>
                      <a:lnTo>
                        <a:pt x="12392" y="27329"/>
                      </a:lnTo>
                      <a:lnTo>
                        <a:pt x="13107" y="27615"/>
                      </a:lnTo>
                      <a:lnTo>
                        <a:pt x="13836" y="27901"/>
                      </a:lnTo>
                      <a:lnTo>
                        <a:pt x="14608" y="28158"/>
                      </a:lnTo>
                      <a:lnTo>
                        <a:pt x="15422" y="28415"/>
                      </a:lnTo>
                      <a:lnTo>
                        <a:pt x="16251" y="28644"/>
                      </a:lnTo>
                      <a:lnTo>
                        <a:pt x="17123" y="28858"/>
                      </a:lnTo>
                      <a:lnTo>
                        <a:pt x="18024" y="29044"/>
                      </a:lnTo>
                      <a:lnTo>
                        <a:pt x="18953" y="29201"/>
                      </a:lnTo>
                      <a:lnTo>
                        <a:pt x="19439" y="29259"/>
                      </a:lnTo>
                      <a:lnTo>
                        <a:pt x="19925" y="29330"/>
                      </a:lnTo>
                      <a:lnTo>
                        <a:pt x="20411" y="29373"/>
                      </a:lnTo>
                      <a:lnTo>
                        <a:pt x="20911" y="29416"/>
                      </a:lnTo>
                      <a:lnTo>
                        <a:pt x="21425" y="29444"/>
                      </a:lnTo>
                      <a:lnTo>
                        <a:pt x="21940" y="29473"/>
                      </a:lnTo>
                      <a:lnTo>
                        <a:pt x="22454" y="29487"/>
                      </a:lnTo>
                      <a:lnTo>
                        <a:pt x="22983" y="29501"/>
                      </a:lnTo>
                      <a:lnTo>
                        <a:pt x="23555" y="29487"/>
                      </a:lnTo>
                      <a:lnTo>
                        <a:pt x="24127" y="29473"/>
                      </a:lnTo>
                      <a:lnTo>
                        <a:pt x="24698" y="29444"/>
                      </a:lnTo>
                      <a:lnTo>
                        <a:pt x="25299" y="29401"/>
                      </a:lnTo>
                      <a:lnTo>
                        <a:pt x="25885" y="29344"/>
                      </a:lnTo>
                      <a:lnTo>
                        <a:pt x="26499" y="29273"/>
                      </a:lnTo>
                      <a:lnTo>
                        <a:pt x="27100" y="29187"/>
                      </a:lnTo>
                      <a:lnTo>
                        <a:pt x="27729" y="29101"/>
                      </a:lnTo>
                      <a:lnTo>
                        <a:pt x="28357" y="28987"/>
                      </a:lnTo>
                      <a:lnTo>
                        <a:pt x="28986" y="28858"/>
                      </a:lnTo>
                      <a:lnTo>
                        <a:pt x="29629" y="28715"/>
                      </a:lnTo>
                      <a:lnTo>
                        <a:pt x="30273" y="28558"/>
                      </a:lnTo>
                      <a:lnTo>
                        <a:pt x="30930" y="28387"/>
                      </a:lnTo>
                      <a:lnTo>
                        <a:pt x="31588" y="28187"/>
                      </a:lnTo>
                      <a:lnTo>
                        <a:pt x="32259" y="27986"/>
                      </a:lnTo>
                      <a:lnTo>
                        <a:pt x="32945" y="27758"/>
                      </a:lnTo>
                      <a:lnTo>
                        <a:pt x="33617" y="27515"/>
                      </a:lnTo>
                      <a:lnTo>
                        <a:pt x="34318" y="27257"/>
                      </a:lnTo>
                      <a:lnTo>
                        <a:pt x="35004" y="26972"/>
                      </a:lnTo>
                      <a:lnTo>
                        <a:pt x="35718" y="26671"/>
                      </a:lnTo>
                      <a:lnTo>
                        <a:pt x="36419" y="26357"/>
                      </a:lnTo>
                      <a:lnTo>
                        <a:pt x="37133" y="26014"/>
                      </a:lnTo>
                      <a:lnTo>
                        <a:pt x="37862" y="25657"/>
                      </a:lnTo>
                      <a:lnTo>
                        <a:pt x="38591" y="25285"/>
                      </a:lnTo>
                      <a:lnTo>
                        <a:pt x="39334" y="24885"/>
                      </a:lnTo>
                      <a:lnTo>
                        <a:pt x="40063" y="24456"/>
                      </a:lnTo>
                      <a:lnTo>
                        <a:pt x="40821" y="24013"/>
                      </a:lnTo>
                      <a:lnTo>
                        <a:pt x="41578" y="23556"/>
                      </a:lnTo>
                      <a:lnTo>
                        <a:pt x="42336" y="23070"/>
                      </a:lnTo>
                      <a:lnTo>
                        <a:pt x="43093" y="22555"/>
                      </a:lnTo>
                      <a:lnTo>
                        <a:pt x="43865" y="22012"/>
                      </a:lnTo>
                      <a:lnTo>
                        <a:pt x="44651" y="21455"/>
                      </a:lnTo>
                      <a:lnTo>
                        <a:pt x="45738" y="20654"/>
                      </a:lnTo>
                      <a:lnTo>
                        <a:pt x="46781" y="19868"/>
                      </a:lnTo>
                      <a:lnTo>
                        <a:pt x="47796" y="19082"/>
                      </a:lnTo>
                      <a:lnTo>
                        <a:pt x="48796" y="18310"/>
                      </a:lnTo>
                      <a:lnTo>
                        <a:pt x="49754" y="17553"/>
                      </a:lnTo>
                      <a:lnTo>
                        <a:pt x="50697" y="16795"/>
                      </a:lnTo>
                      <a:lnTo>
                        <a:pt x="52484" y="15323"/>
                      </a:lnTo>
                      <a:lnTo>
                        <a:pt x="54171" y="13894"/>
                      </a:lnTo>
                      <a:lnTo>
                        <a:pt x="55757" y="12521"/>
                      </a:lnTo>
                      <a:lnTo>
                        <a:pt x="57244" y="11221"/>
                      </a:lnTo>
                      <a:lnTo>
                        <a:pt x="58644" y="9977"/>
                      </a:lnTo>
                      <a:lnTo>
                        <a:pt x="60274" y="8548"/>
                      </a:lnTo>
                      <a:lnTo>
                        <a:pt x="61803" y="7204"/>
                      </a:lnTo>
                      <a:lnTo>
                        <a:pt x="62561" y="6575"/>
                      </a:lnTo>
                      <a:lnTo>
                        <a:pt x="63289" y="5961"/>
                      </a:lnTo>
                      <a:lnTo>
                        <a:pt x="64004" y="5375"/>
                      </a:lnTo>
                      <a:lnTo>
                        <a:pt x="64704" y="4817"/>
                      </a:lnTo>
                      <a:lnTo>
                        <a:pt x="65405" y="4289"/>
                      </a:lnTo>
                      <a:lnTo>
                        <a:pt x="66091" y="3774"/>
                      </a:lnTo>
                      <a:lnTo>
                        <a:pt x="66777" y="3302"/>
                      </a:lnTo>
                      <a:lnTo>
                        <a:pt x="67463" y="2859"/>
                      </a:lnTo>
                      <a:lnTo>
                        <a:pt x="68135" y="2445"/>
                      </a:lnTo>
                      <a:lnTo>
                        <a:pt x="68807" y="2059"/>
                      </a:lnTo>
                      <a:lnTo>
                        <a:pt x="69493" y="1702"/>
                      </a:lnTo>
                      <a:lnTo>
                        <a:pt x="70164" y="1387"/>
                      </a:lnTo>
                      <a:lnTo>
                        <a:pt x="70850" y="1087"/>
                      </a:lnTo>
                      <a:lnTo>
                        <a:pt x="71193" y="958"/>
                      </a:lnTo>
                      <a:lnTo>
                        <a:pt x="71551" y="844"/>
                      </a:lnTo>
                      <a:lnTo>
                        <a:pt x="71894" y="730"/>
                      </a:lnTo>
                      <a:lnTo>
                        <a:pt x="72251" y="615"/>
                      </a:lnTo>
                      <a:lnTo>
                        <a:pt x="72594" y="515"/>
                      </a:lnTo>
                      <a:lnTo>
                        <a:pt x="72952" y="429"/>
                      </a:lnTo>
                      <a:lnTo>
                        <a:pt x="73309" y="358"/>
                      </a:lnTo>
                      <a:lnTo>
                        <a:pt x="73680" y="287"/>
                      </a:lnTo>
                      <a:lnTo>
                        <a:pt x="74038" y="229"/>
                      </a:lnTo>
                      <a:lnTo>
                        <a:pt x="74409" y="172"/>
                      </a:lnTo>
                      <a:lnTo>
                        <a:pt x="74781" y="129"/>
                      </a:lnTo>
                      <a:lnTo>
                        <a:pt x="75167" y="101"/>
                      </a:lnTo>
                      <a:lnTo>
                        <a:pt x="75539" y="86"/>
                      </a:lnTo>
                      <a:lnTo>
                        <a:pt x="75924" y="72"/>
                      </a:lnTo>
                      <a:close/>
                      <a:moveTo>
                        <a:pt x="75953" y="1"/>
                      </a:moveTo>
                      <a:lnTo>
                        <a:pt x="75581" y="15"/>
                      </a:lnTo>
                      <a:lnTo>
                        <a:pt x="75210" y="29"/>
                      </a:lnTo>
                      <a:lnTo>
                        <a:pt x="74838" y="58"/>
                      </a:lnTo>
                      <a:lnTo>
                        <a:pt x="74481" y="101"/>
                      </a:lnTo>
                      <a:lnTo>
                        <a:pt x="74109" y="144"/>
                      </a:lnTo>
                      <a:lnTo>
                        <a:pt x="73752" y="201"/>
                      </a:lnTo>
                      <a:lnTo>
                        <a:pt x="73395" y="258"/>
                      </a:lnTo>
                      <a:lnTo>
                        <a:pt x="73037" y="344"/>
                      </a:lnTo>
                      <a:lnTo>
                        <a:pt x="72680" y="429"/>
                      </a:lnTo>
                      <a:lnTo>
                        <a:pt x="72323" y="515"/>
                      </a:lnTo>
                      <a:lnTo>
                        <a:pt x="71965" y="630"/>
                      </a:lnTo>
                      <a:lnTo>
                        <a:pt x="71608" y="730"/>
                      </a:lnTo>
                      <a:lnTo>
                        <a:pt x="71251" y="858"/>
                      </a:lnTo>
                      <a:lnTo>
                        <a:pt x="70908" y="987"/>
                      </a:lnTo>
                      <a:lnTo>
                        <a:pt x="70550" y="1130"/>
                      </a:lnTo>
                      <a:lnTo>
                        <a:pt x="70193" y="1287"/>
                      </a:lnTo>
                      <a:lnTo>
                        <a:pt x="69521" y="1602"/>
                      </a:lnTo>
                      <a:lnTo>
                        <a:pt x="68835" y="1959"/>
                      </a:lnTo>
                      <a:lnTo>
                        <a:pt x="68163" y="2345"/>
                      </a:lnTo>
                      <a:lnTo>
                        <a:pt x="67477" y="2774"/>
                      </a:lnTo>
                      <a:lnTo>
                        <a:pt x="66791" y="3217"/>
                      </a:lnTo>
                      <a:lnTo>
                        <a:pt x="66105" y="3703"/>
                      </a:lnTo>
                      <a:lnTo>
                        <a:pt x="65405" y="4203"/>
                      </a:lnTo>
                      <a:lnTo>
                        <a:pt x="64704" y="4746"/>
                      </a:lnTo>
                      <a:lnTo>
                        <a:pt x="63990" y="5303"/>
                      </a:lnTo>
                      <a:lnTo>
                        <a:pt x="63275" y="5904"/>
                      </a:lnTo>
                      <a:lnTo>
                        <a:pt x="62532" y="6518"/>
                      </a:lnTo>
                      <a:lnTo>
                        <a:pt x="61789" y="7147"/>
                      </a:lnTo>
                      <a:lnTo>
                        <a:pt x="60231" y="8505"/>
                      </a:lnTo>
                      <a:lnTo>
                        <a:pt x="58616" y="9934"/>
                      </a:lnTo>
                      <a:lnTo>
                        <a:pt x="57201" y="11178"/>
                      </a:lnTo>
                      <a:lnTo>
                        <a:pt x="55714" y="12479"/>
                      </a:lnTo>
                      <a:lnTo>
                        <a:pt x="54128" y="13851"/>
                      </a:lnTo>
                      <a:lnTo>
                        <a:pt x="52441" y="15280"/>
                      </a:lnTo>
                      <a:lnTo>
                        <a:pt x="50654" y="16752"/>
                      </a:lnTo>
                      <a:lnTo>
                        <a:pt x="49725" y="17510"/>
                      </a:lnTo>
                      <a:lnTo>
                        <a:pt x="48753" y="18267"/>
                      </a:lnTo>
                      <a:lnTo>
                        <a:pt x="47767" y="19039"/>
                      </a:lnTo>
                      <a:lnTo>
                        <a:pt x="46752" y="19825"/>
                      </a:lnTo>
                      <a:lnTo>
                        <a:pt x="45695" y="20611"/>
                      </a:lnTo>
                      <a:lnTo>
                        <a:pt x="44623" y="21412"/>
                      </a:lnTo>
                      <a:lnTo>
                        <a:pt x="43865" y="21955"/>
                      </a:lnTo>
                      <a:lnTo>
                        <a:pt x="43108" y="22484"/>
                      </a:lnTo>
                      <a:lnTo>
                        <a:pt x="42365" y="22984"/>
                      </a:lnTo>
                      <a:lnTo>
                        <a:pt x="41621" y="23456"/>
                      </a:lnTo>
                      <a:lnTo>
                        <a:pt x="40878" y="23913"/>
                      </a:lnTo>
                      <a:lnTo>
                        <a:pt x="40149" y="24342"/>
                      </a:lnTo>
                      <a:lnTo>
                        <a:pt x="39434" y="24756"/>
                      </a:lnTo>
                      <a:lnTo>
                        <a:pt x="38720" y="25156"/>
                      </a:lnTo>
                      <a:lnTo>
                        <a:pt x="38005" y="25528"/>
                      </a:lnTo>
                      <a:lnTo>
                        <a:pt x="37291" y="25885"/>
                      </a:lnTo>
                      <a:lnTo>
                        <a:pt x="36604" y="26214"/>
                      </a:lnTo>
                      <a:lnTo>
                        <a:pt x="35904" y="26529"/>
                      </a:lnTo>
                      <a:lnTo>
                        <a:pt x="35218" y="26829"/>
                      </a:lnTo>
                      <a:lnTo>
                        <a:pt x="34532" y="27100"/>
                      </a:lnTo>
                      <a:lnTo>
                        <a:pt x="33860" y="27372"/>
                      </a:lnTo>
                      <a:lnTo>
                        <a:pt x="33188" y="27615"/>
                      </a:lnTo>
                      <a:lnTo>
                        <a:pt x="32531" y="27844"/>
                      </a:lnTo>
                      <a:lnTo>
                        <a:pt x="31873" y="28044"/>
                      </a:lnTo>
                      <a:lnTo>
                        <a:pt x="31230" y="28244"/>
                      </a:lnTo>
                      <a:lnTo>
                        <a:pt x="30587" y="28415"/>
                      </a:lnTo>
                      <a:lnTo>
                        <a:pt x="29958" y="28572"/>
                      </a:lnTo>
                      <a:lnTo>
                        <a:pt x="29329" y="28730"/>
                      </a:lnTo>
                      <a:lnTo>
                        <a:pt x="28700" y="28858"/>
                      </a:lnTo>
                      <a:lnTo>
                        <a:pt x="28086" y="28973"/>
                      </a:lnTo>
                      <a:lnTo>
                        <a:pt x="27486" y="29073"/>
                      </a:lnTo>
                      <a:lnTo>
                        <a:pt x="26885" y="29173"/>
                      </a:lnTo>
                      <a:lnTo>
                        <a:pt x="26299" y="29244"/>
                      </a:lnTo>
                      <a:lnTo>
                        <a:pt x="25713" y="29301"/>
                      </a:lnTo>
                      <a:lnTo>
                        <a:pt x="25127" y="29359"/>
                      </a:lnTo>
                      <a:lnTo>
                        <a:pt x="24555" y="29401"/>
                      </a:lnTo>
                      <a:lnTo>
                        <a:pt x="23998" y="29416"/>
                      </a:lnTo>
                      <a:lnTo>
                        <a:pt x="23441" y="29430"/>
                      </a:lnTo>
                      <a:lnTo>
                        <a:pt x="22883" y="29444"/>
                      </a:lnTo>
                      <a:lnTo>
                        <a:pt x="22340" y="29430"/>
                      </a:lnTo>
                      <a:lnTo>
                        <a:pt x="21811" y="29416"/>
                      </a:lnTo>
                      <a:lnTo>
                        <a:pt x="21282" y="29387"/>
                      </a:lnTo>
                      <a:lnTo>
                        <a:pt x="20768" y="29344"/>
                      </a:lnTo>
                      <a:lnTo>
                        <a:pt x="20253" y="29301"/>
                      </a:lnTo>
                      <a:lnTo>
                        <a:pt x="19753" y="29244"/>
                      </a:lnTo>
                      <a:lnTo>
                        <a:pt x="19267" y="29187"/>
                      </a:lnTo>
                      <a:lnTo>
                        <a:pt x="18781" y="29116"/>
                      </a:lnTo>
                      <a:lnTo>
                        <a:pt x="18295" y="29030"/>
                      </a:lnTo>
                      <a:lnTo>
                        <a:pt x="17824" y="28944"/>
                      </a:lnTo>
                      <a:lnTo>
                        <a:pt x="17366" y="28844"/>
                      </a:lnTo>
                      <a:lnTo>
                        <a:pt x="16466" y="28644"/>
                      </a:lnTo>
                      <a:lnTo>
                        <a:pt x="15594" y="28401"/>
                      </a:lnTo>
                      <a:lnTo>
                        <a:pt x="14765" y="28158"/>
                      </a:lnTo>
                      <a:lnTo>
                        <a:pt x="13964" y="27886"/>
                      </a:lnTo>
                      <a:lnTo>
                        <a:pt x="13207" y="27601"/>
                      </a:lnTo>
                      <a:lnTo>
                        <a:pt x="12478" y="27300"/>
                      </a:lnTo>
                      <a:lnTo>
                        <a:pt x="11792" y="26986"/>
                      </a:lnTo>
                      <a:lnTo>
                        <a:pt x="11134" y="26686"/>
                      </a:lnTo>
                      <a:lnTo>
                        <a:pt x="10506" y="26357"/>
                      </a:lnTo>
                      <a:lnTo>
                        <a:pt x="9934" y="26043"/>
                      </a:lnTo>
                      <a:lnTo>
                        <a:pt x="9905" y="26043"/>
                      </a:lnTo>
                      <a:lnTo>
                        <a:pt x="386" y="32703"/>
                      </a:lnTo>
                      <a:lnTo>
                        <a:pt x="315" y="32746"/>
                      </a:lnTo>
                      <a:lnTo>
                        <a:pt x="243" y="32817"/>
                      </a:lnTo>
                      <a:lnTo>
                        <a:pt x="186" y="32875"/>
                      </a:lnTo>
                      <a:lnTo>
                        <a:pt x="143" y="32946"/>
                      </a:lnTo>
                      <a:lnTo>
                        <a:pt x="100" y="33032"/>
                      </a:lnTo>
                      <a:lnTo>
                        <a:pt x="57" y="33103"/>
                      </a:lnTo>
                      <a:lnTo>
                        <a:pt x="29" y="33189"/>
                      </a:lnTo>
                      <a:lnTo>
                        <a:pt x="14" y="33275"/>
                      </a:lnTo>
                      <a:lnTo>
                        <a:pt x="0" y="33361"/>
                      </a:lnTo>
                      <a:lnTo>
                        <a:pt x="0" y="33446"/>
                      </a:lnTo>
                      <a:lnTo>
                        <a:pt x="0" y="33546"/>
                      </a:lnTo>
                      <a:lnTo>
                        <a:pt x="14" y="33632"/>
                      </a:lnTo>
                      <a:lnTo>
                        <a:pt x="43" y="33704"/>
                      </a:lnTo>
                      <a:lnTo>
                        <a:pt x="72" y="33789"/>
                      </a:lnTo>
                      <a:lnTo>
                        <a:pt x="115" y="33875"/>
                      </a:lnTo>
                      <a:lnTo>
                        <a:pt x="157" y="33947"/>
                      </a:lnTo>
                      <a:lnTo>
                        <a:pt x="34932" y="83815"/>
                      </a:lnTo>
                      <a:lnTo>
                        <a:pt x="35004" y="83901"/>
                      </a:lnTo>
                      <a:lnTo>
                        <a:pt x="35075" y="83972"/>
                      </a:lnTo>
                      <a:lnTo>
                        <a:pt x="35161" y="84044"/>
                      </a:lnTo>
                      <a:lnTo>
                        <a:pt x="35261" y="84101"/>
                      </a:lnTo>
                      <a:lnTo>
                        <a:pt x="35361" y="84144"/>
                      </a:lnTo>
                      <a:lnTo>
                        <a:pt x="35461" y="84172"/>
                      </a:lnTo>
                      <a:lnTo>
                        <a:pt x="35561" y="84187"/>
                      </a:lnTo>
                      <a:lnTo>
                        <a:pt x="35675" y="84201"/>
                      </a:lnTo>
                      <a:lnTo>
                        <a:pt x="35775" y="84187"/>
                      </a:lnTo>
                      <a:lnTo>
                        <a:pt x="35904" y="84172"/>
                      </a:lnTo>
                      <a:lnTo>
                        <a:pt x="36047" y="84115"/>
                      </a:lnTo>
                      <a:lnTo>
                        <a:pt x="36190" y="84029"/>
                      </a:lnTo>
                      <a:lnTo>
                        <a:pt x="105711" y="35490"/>
                      </a:lnTo>
                      <a:lnTo>
                        <a:pt x="105782" y="35433"/>
                      </a:lnTo>
                      <a:lnTo>
                        <a:pt x="105840" y="35376"/>
                      </a:lnTo>
                      <a:lnTo>
                        <a:pt x="105897" y="35304"/>
                      </a:lnTo>
                      <a:lnTo>
                        <a:pt x="105954" y="35247"/>
                      </a:lnTo>
                      <a:lnTo>
                        <a:pt x="105997" y="35162"/>
                      </a:lnTo>
                      <a:lnTo>
                        <a:pt x="106025" y="35090"/>
                      </a:lnTo>
                      <a:lnTo>
                        <a:pt x="106054" y="35004"/>
                      </a:lnTo>
                      <a:lnTo>
                        <a:pt x="106083" y="34919"/>
                      </a:lnTo>
                      <a:lnTo>
                        <a:pt x="106097" y="34833"/>
                      </a:lnTo>
                      <a:lnTo>
                        <a:pt x="106097" y="34733"/>
                      </a:lnTo>
                      <a:lnTo>
                        <a:pt x="106083" y="34647"/>
                      </a:lnTo>
                      <a:lnTo>
                        <a:pt x="106068" y="34561"/>
                      </a:lnTo>
                      <a:lnTo>
                        <a:pt x="106054" y="34475"/>
                      </a:lnTo>
                      <a:lnTo>
                        <a:pt x="106025" y="34404"/>
                      </a:lnTo>
                      <a:lnTo>
                        <a:pt x="105983" y="34318"/>
                      </a:lnTo>
                      <a:lnTo>
                        <a:pt x="105940" y="34247"/>
                      </a:lnTo>
                      <a:lnTo>
                        <a:pt x="82914" y="1244"/>
                      </a:lnTo>
                      <a:lnTo>
                        <a:pt x="82899" y="1244"/>
                      </a:lnTo>
                      <a:lnTo>
                        <a:pt x="81956" y="930"/>
                      </a:lnTo>
                      <a:lnTo>
                        <a:pt x="81027" y="672"/>
                      </a:lnTo>
                      <a:lnTo>
                        <a:pt x="80570" y="558"/>
                      </a:lnTo>
                      <a:lnTo>
                        <a:pt x="80127" y="458"/>
                      </a:lnTo>
                      <a:lnTo>
                        <a:pt x="79683" y="372"/>
                      </a:lnTo>
                      <a:lnTo>
                        <a:pt x="79240" y="287"/>
                      </a:lnTo>
                      <a:lnTo>
                        <a:pt x="78812" y="215"/>
                      </a:lnTo>
                      <a:lnTo>
                        <a:pt x="78383" y="144"/>
                      </a:lnTo>
                      <a:lnTo>
                        <a:pt x="77968" y="101"/>
                      </a:lnTo>
                      <a:lnTo>
                        <a:pt x="77554" y="58"/>
                      </a:lnTo>
                      <a:lnTo>
                        <a:pt x="77139" y="29"/>
                      </a:lnTo>
                      <a:lnTo>
                        <a:pt x="76739" y="15"/>
                      </a:lnTo>
                      <a:lnTo>
                        <a:pt x="763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9"/>
                <p:cNvSpPr/>
                <p:nvPr/>
              </p:nvSpPr>
              <p:spPr>
                <a:xfrm>
                  <a:off x="4818120" y="2218919"/>
                  <a:ext cx="658801" cy="755903"/>
                </a:xfrm>
                <a:custGeom>
                  <a:rect b="b" l="l" r="r" t="t"/>
                  <a:pathLst>
                    <a:path extrusionOk="0" h="42395" w="36949">
                      <a:moveTo>
                        <a:pt x="17996" y="1"/>
                      </a:moveTo>
                      <a:lnTo>
                        <a:pt x="17524" y="30"/>
                      </a:lnTo>
                      <a:lnTo>
                        <a:pt x="17052" y="58"/>
                      </a:lnTo>
                      <a:lnTo>
                        <a:pt x="16581" y="101"/>
                      </a:lnTo>
                      <a:lnTo>
                        <a:pt x="16123" y="173"/>
                      </a:lnTo>
                      <a:lnTo>
                        <a:pt x="15666" y="244"/>
                      </a:lnTo>
                      <a:lnTo>
                        <a:pt x="15209" y="330"/>
                      </a:lnTo>
                      <a:lnTo>
                        <a:pt x="14751" y="430"/>
                      </a:lnTo>
                      <a:lnTo>
                        <a:pt x="14308" y="544"/>
                      </a:lnTo>
                      <a:lnTo>
                        <a:pt x="13865" y="673"/>
                      </a:lnTo>
                      <a:lnTo>
                        <a:pt x="13422" y="801"/>
                      </a:lnTo>
                      <a:lnTo>
                        <a:pt x="12979" y="959"/>
                      </a:lnTo>
                      <a:lnTo>
                        <a:pt x="12550" y="1116"/>
                      </a:lnTo>
                      <a:lnTo>
                        <a:pt x="12121" y="1287"/>
                      </a:lnTo>
                      <a:lnTo>
                        <a:pt x="11707" y="1473"/>
                      </a:lnTo>
                      <a:lnTo>
                        <a:pt x="11292" y="1659"/>
                      </a:lnTo>
                      <a:lnTo>
                        <a:pt x="10878" y="1873"/>
                      </a:lnTo>
                      <a:lnTo>
                        <a:pt x="10463" y="2088"/>
                      </a:lnTo>
                      <a:lnTo>
                        <a:pt x="10063" y="2316"/>
                      </a:lnTo>
                      <a:lnTo>
                        <a:pt x="9677" y="2559"/>
                      </a:lnTo>
                      <a:lnTo>
                        <a:pt x="9277" y="2802"/>
                      </a:lnTo>
                      <a:lnTo>
                        <a:pt x="8891" y="3074"/>
                      </a:lnTo>
                      <a:lnTo>
                        <a:pt x="8519" y="3331"/>
                      </a:lnTo>
                      <a:lnTo>
                        <a:pt x="8148" y="3617"/>
                      </a:lnTo>
                      <a:lnTo>
                        <a:pt x="7790" y="3903"/>
                      </a:lnTo>
                      <a:lnTo>
                        <a:pt x="7419" y="4203"/>
                      </a:lnTo>
                      <a:lnTo>
                        <a:pt x="7076" y="4518"/>
                      </a:lnTo>
                      <a:lnTo>
                        <a:pt x="6733" y="4832"/>
                      </a:lnTo>
                      <a:lnTo>
                        <a:pt x="6390" y="5161"/>
                      </a:lnTo>
                      <a:lnTo>
                        <a:pt x="6061" y="5504"/>
                      </a:lnTo>
                      <a:lnTo>
                        <a:pt x="5732" y="5847"/>
                      </a:lnTo>
                      <a:lnTo>
                        <a:pt x="5418" y="6204"/>
                      </a:lnTo>
                      <a:lnTo>
                        <a:pt x="5103" y="6576"/>
                      </a:lnTo>
                      <a:lnTo>
                        <a:pt x="4803" y="6947"/>
                      </a:lnTo>
                      <a:lnTo>
                        <a:pt x="4503" y="7319"/>
                      </a:lnTo>
                      <a:lnTo>
                        <a:pt x="4217" y="7705"/>
                      </a:lnTo>
                      <a:lnTo>
                        <a:pt x="3946" y="8105"/>
                      </a:lnTo>
                      <a:lnTo>
                        <a:pt x="3674" y="8520"/>
                      </a:lnTo>
                      <a:lnTo>
                        <a:pt x="3417" y="8920"/>
                      </a:lnTo>
                      <a:lnTo>
                        <a:pt x="3160" y="9349"/>
                      </a:lnTo>
                      <a:lnTo>
                        <a:pt x="2917" y="9763"/>
                      </a:lnTo>
                      <a:lnTo>
                        <a:pt x="2674" y="10206"/>
                      </a:lnTo>
                      <a:lnTo>
                        <a:pt x="2459" y="10649"/>
                      </a:lnTo>
                      <a:lnTo>
                        <a:pt x="2231" y="11092"/>
                      </a:lnTo>
                      <a:lnTo>
                        <a:pt x="2030" y="11550"/>
                      </a:lnTo>
                      <a:lnTo>
                        <a:pt x="1830" y="12007"/>
                      </a:lnTo>
                      <a:lnTo>
                        <a:pt x="1645" y="12465"/>
                      </a:lnTo>
                      <a:lnTo>
                        <a:pt x="1459" y="12950"/>
                      </a:lnTo>
                      <a:lnTo>
                        <a:pt x="1287" y="13422"/>
                      </a:lnTo>
                      <a:lnTo>
                        <a:pt x="1130" y="13908"/>
                      </a:lnTo>
                      <a:lnTo>
                        <a:pt x="973" y="14394"/>
                      </a:lnTo>
                      <a:lnTo>
                        <a:pt x="830" y="14894"/>
                      </a:lnTo>
                      <a:lnTo>
                        <a:pt x="701" y="15395"/>
                      </a:lnTo>
                      <a:lnTo>
                        <a:pt x="587" y="15895"/>
                      </a:lnTo>
                      <a:lnTo>
                        <a:pt x="472" y="16409"/>
                      </a:lnTo>
                      <a:lnTo>
                        <a:pt x="387" y="16924"/>
                      </a:lnTo>
                      <a:lnTo>
                        <a:pt x="301" y="17438"/>
                      </a:lnTo>
                      <a:lnTo>
                        <a:pt x="215" y="17967"/>
                      </a:lnTo>
                      <a:lnTo>
                        <a:pt x="158" y="18496"/>
                      </a:lnTo>
                      <a:lnTo>
                        <a:pt x="101" y="19025"/>
                      </a:lnTo>
                      <a:lnTo>
                        <a:pt x="58" y="19568"/>
                      </a:lnTo>
                      <a:lnTo>
                        <a:pt x="29" y="20097"/>
                      </a:lnTo>
                      <a:lnTo>
                        <a:pt x="15" y="20640"/>
                      </a:lnTo>
                      <a:lnTo>
                        <a:pt x="1" y="21198"/>
                      </a:lnTo>
                      <a:lnTo>
                        <a:pt x="15" y="21741"/>
                      </a:lnTo>
                      <a:lnTo>
                        <a:pt x="29" y="22284"/>
                      </a:lnTo>
                      <a:lnTo>
                        <a:pt x="58" y="22827"/>
                      </a:lnTo>
                      <a:lnTo>
                        <a:pt x="101" y="23356"/>
                      </a:lnTo>
                      <a:lnTo>
                        <a:pt x="158" y="23899"/>
                      </a:lnTo>
                      <a:lnTo>
                        <a:pt x="215" y="24428"/>
                      </a:lnTo>
                      <a:lnTo>
                        <a:pt x="301" y="24942"/>
                      </a:lnTo>
                      <a:lnTo>
                        <a:pt x="387" y="25471"/>
                      </a:lnTo>
                      <a:lnTo>
                        <a:pt x="472" y="25986"/>
                      </a:lnTo>
                      <a:lnTo>
                        <a:pt x="587" y="26486"/>
                      </a:lnTo>
                      <a:lnTo>
                        <a:pt x="701" y="27001"/>
                      </a:lnTo>
                      <a:lnTo>
                        <a:pt x="830" y="27501"/>
                      </a:lnTo>
                      <a:lnTo>
                        <a:pt x="973" y="27987"/>
                      </a:lnTo>
                      <a:lnTo>
                        <a:pt x="1130" y="28487"/>
                      </a:lnTo>
                      <a:lnTo>
                        <a:pt x="1287" y="28973"/>
                      </a:lnTo>
                      <a:lnTo>
                        <a:pt x="1459" y="29445"/>
                      </a:lnTo>
                      <a:lnTo>
                        <a:pt x="1645" y="29916"/>
                      </a:lnTo>
                      <a:lnTo>
                        <a:pt x="1830" y="30388"/>
                      </a:lnTo>
                      <a:lnTo>
                        <a:pt x="2030" y="30845"/>
                      </a:lnTo>
                      <a:lnTo>
                        <a:pt x="2231" y="31303"/>
                      </a:lnTo>
                      <a:lnTo>
                        <a:pt x="2459" y="31746"/>
                      </a:lnTo>
                      <a:lnTo>
                        <a:pt x="2674" y="32189"/>
                      </a:lnTo>
                      <a:lnTo>
                        <a:pt x="2917" y="32618"/>
                      </a:lnTo>
                      <a:lnTo>
                        <a:pt x="3160" y="33046"/>
                      </a:lnTo>
                      <a:lnTo>
                        <a:pt x="3417" y="33461"/>
                      </a:lnTo>
                      <a:lnTo>
                        <a:pt x="3674" y="33875"/>
                      </a:lnTo>
                      <a:lnTo>
                        <a:pt x="3946" y="34276"/>
                      </a:lnTo>
                      <a:lnTo>
                        <a:pt x="4217" y="34676"/>
                      </a:lnTo>
                      <a:lnTo>
                        <a:pt x="4503" y="35062"/>
                      </a:lnTo>
                      <a:lnTo>
                        <a:pt x="4803" y="35448"/>
                      </a:lnTo>
                      <a:lnTo>
                        <a:pt x="5103" y="35819"/>
                      </a:lnTo>
                      <a:lnTo>
                        <a:pt x="5418" y="36177"/>
                      </a:lnTo>
                      <a:lnTo>
                        <a:pt x="5732" y="36534"/>
                      </a:lnTo>
                      <a:lnTo>
                        <a:pt x="6061" y="36877"/>
                      </a:lnTo>
                      <a:lnTo>
                        <a:pt x="6390" y="37220"/>
                      </a:lnTo>
                      <a:lnTo>
                        <a:pt x="6733" y="37549"/>
                      </a:lnTo>
                      <a:lnTo>
                        <a:pt x="7076" y="37863"/>
                      </a:lnTo>
                      <a:lnTo>
                        <a:pt x="7419" y="38178"/>
                      </a:lnTo>
                      <a:lnTo>
                        <a:pt x="7790" y="38478"/>
                      </a:lnTo>
                      <a:lnTo>
                        <a:pt x="8148" y="38764"/>
                      </a:lnTo>
                      <a:lnTo>
                        <a:pt x="8519" y="39050"/>
                      </a:lnTo>
                      <a:lnTo>
                        <a:pt x="8891" y="39321"/>
                      </a:lnTo>
                      <a:lnTo>
                        <a:pt x="9277" y="39578"/>
                      </a:lnTo>
                      <a:lnTo>
                        <a:pt x="9677" y="39836"/>
                      </a:lnTo>
                      <a:lnTo>
                        <a:pt x="10063" y="40064"/>
                      </a:lnTo>
                      <a:lnTo>
                        <a:pt x="10463" y="40293"/>
                      </a:lnTo>
                      <a:lnTo>
                        <a:pt x="10878" y="40522"/>
                      </a:lnTo>
                      <a:lnTo>
                        <a:pt x="11292" y="40722"/>
                      </a:lnTo>
                      <a:lnTo>
                        <a:pt x="11707" y="40922"/>
                      </a:lnTo>
                      <a:lnTo>
                        <a:pt x="12121" y="41108"/>
                      </a:lnTo>
                      <a:lnTo>
                        <a:pt x="12550" y="41279"/>
                      </a:lnTo>
                      <a:lnTo>
                        <a:pt x="12979" y="41436"/>
                      </a:lnTo>
                      <a:lnTo>
                        <a:pt x="13422" y="41579"/>
                      </a:lnTo>
                      <a:lnTo>
                        <a:pt x="13865" y="41722"/>
                      </a:lnTo>
                      <a:lnTo>
                        <a:pt x="14308" y="41851"/>
                      </a:lnTo>
                      <a:lnTo>
                        <a:pt x="14751" y="41965"/>
                      </a:lnTo>
                      <a:lnTo>
                        <a:pt x="15209" y="42065"/>
                      </a:lnTo>
                      <a:lnTo>
                        <a:pt x="15666" y="42151"/>
                      </a:lnTo>
                      <a:lnTo>
                        <a:pt x="16123" y="42223"/>
                      </a:lnTo>
                      <a:lnTo>
                        <a:pt x="16581" y="42280"/>
                      </a:lnTo>
                      <a:lnTo>
                        <a:pt x="17052" y="42323"/>
                      </a:lnTo>
                      <a:lnTo>
                        <a:pt x="17524" y="42366"/>
                      </a:lnTo>
                      <a:lnTo>
                        <a:pt x="17996" y="42380"/>
                      </a:lnTo>
                      <a:lnTo>
                        <a:pt x="18467" y="42394"/>
                      </a:lnTo>
                      <a:lnTo>
                        <a:pt x="18953" y="42380"/>
                      </a:lnTo>
                      <a:lnTo>
                        <a:pt x="19425" y="42366"/>
                      </a:lnTo>
                      <a:lnTo>
                        <a:pt x="19897" y="42323"/>
                      </a:lnTo>
                      <a:lnTo>
                        <a:pt x="20368" y="42280"/>
                      </a:lnTo>
                      <a:lnTo>
                        <a:pt x="20826" y="42223"/>
                      </a:lnTo>
                      <a:lnTo>
                        <a:pt x="21283" y="42151"/>
                      </a:lnTo>
                      <a:lnTo>
                        <a:pt x="21740" y="42065"/>
                      </a:lnTo>
                      <a:lnTo>
                        <a:pt x="22198" y="41965"/>
                      </a:lnTo>
                      <a:lnTo>
                        <a:pt x="22641" y="41851"/>
                      </a:lnTo>
                      <a:lnTo>
                        <a:pt x="23084" y="41722"/>
                      </a:lnTo>
                      <a:lnTo>
                        <a:pt x="23527" y="41579"/>
                      </a:lnTo>
                      <a:lnTo>
                        <a:pt x="23970" y="41436"/>
                      </a:lnTo>
                      <a:lnTo>
                        <a:pt x="24399" y="41279"/>
                      </a:lnTo>
                      <a:lnTo>
                        <a:pt x="24828" y="41108"/>
                      </a:lnTo>
                      <a:lnTo>
                        <a:pt x="25242" y="40922"/>
                      </a:lnTo>
                      <a:lnTo>
                        <a:pt x="25657" y="40722"/>
                      </a:lnTo>
                      <a:lnTo>
                        <a:pt x="26071" y="40522"/>
                      </a:lnTo>
                      <a:lnTo>
                        <a:pt x="26486" y="40293"/>
                      </a:lnTo>
                      <a:lnTo>
                        <a:pt x="26886" y="40064"/>
                      </a:lnTo>
                      <a:lnTo>
                        <a:pt x="27272" y="39836"/>
                      </a:lnTo>
                      <a:lnTo>
                        <a:pt x="27672" y="39578"/>
                      </a:lnTo>
                      <a:lnTo>
                        <a:pt x="28044" y="39321"/>
                      </a:lnTo>
                      <a:lnTo>
                        <a:pt x="28430" y="39050"/>
                      </a:lnTo>
                      <a:lnTo>
                        <a:pt x="28801" y="38764"/>
                      </a:lnTo>
                      <a:lnTo>
                        <a:pt x="29158" y="38478"/>
                      </a:lnTo>
                      <a:lnTo>
                        <a:pt x="29530" y="38178"/>
                      </a:lnTo>
                      <a:lnTo>
                        <a:pt x="29873" y="37863"/>
                      </a:lnTo>
                      <a:lnTo>
                        <a:pt x="30216" y="37549"/>
                      </a:lnTo>
                      <a:lnTo>
                        <a:pt x="30559" y="37220"/>
                      </a:lnTo>
                      <a:lnTo>
                        <a:pt x="30888" y="36877"/>
                      </a:lnTo>
                      <a:lnTo>
                        <a:pt x="31217" y="36534"/>
                      </a:lnTo>
                      <a:lnTo>
                        <a:pt x="31531" y="36177"/>
                      </a:lnTo>
                      <a:lnTo>
                        <a:pt x="31846" y="35819"/>
                      </a:lnTo>
                      <a:lnTo>
                        <a:pt x="32146" y="35448"/>
                      </a:lnTo>
                      <a:lnTo>
                        <a:pt x="32432" y="35062"/>
                      </a:lnTo>
                      <a:lnTo>
                        <a:pt x="32717" y="34676"/>
                      </a:lnTo>
                      <a:lnTo>
                        <a:pt x="33003" y="34276"/>
                      </a:lnTo>
                      <a:lnTo>
                        <a:pt x="33275" y="33875"/>
                      </a:lnTo>
                      <a:lnTo>
                        <a:pt x="33532" y="33461"/>
                      </a:lnTo>
                      <a:lnTo>
                        <a:pt x="33789" y="33046"/>
                      </a:lnTo>
                      <a:lnTo>
                        <a:pt x="34032" y="32618"/>
                      </a:lnTo>
                      <a:lnTo>
                        <a:pt x="34261" y="32189"/>
                      </a:lnTo>
                      <a:lnTo>
                        <a:pt x="34490" y="31746"/>
                      </a:lnTo>
                      <a:lnTo>
                        <a:pt x="34718" y="31303"/>
                      </a:lnTo>
                      <a:lnTo>
                        <a:pt x="34919" y="30845"/>
                      </a:lnTo>
                      <a:lnTo>
                        <a:pt x="35119" y="30388"/>
                      </a:lnTo>
                      <a:lnTo>
                        <a:pt x="35304" y="29916"/>
                      </a:lnTo>
                      <a:lnTo>
                        <a:pt x="35490" y="29445"/>
                      </a:lnTo>
                      <a:lnTo>
                        <a:pt x="35662" y="28973"/>
                      </a:lnTo>
                      <a:lnTo>
                        <a:pt x="35819" y="28487"/>
                      </a:lnTo>
                      <a:lnTo>
                        <a:pt x="35976" y="27987"/>
                      </a:lnTo>
                      <a:lnTo>
                        <a:pt x="36105" y="27501"/>
                      </a:lnTo>
                      <a:lnTo>
                        <a:pt x="36248" y="27001"/>
                      </a:lnTo>
                      <a:lnTo>
                        <a:pt x="36362" y="26486"/>
                      </a:lnTo>
                      <a:lnTo>
                        <a:pt x="36462" y="25986"/>
                      </a:lnTo>
                      <a:lnTo>
                        <a:pt x="36562" y="25471"/>
                      </a:lnTo>
                      <a:lnTo>
                        <a:pt x="36648" y="24942"/>
                      </a:lnTo>
                      <a:lnTo>
                        <a:pt x="36734" y="24428"/>
                      </a:lnTo>
                      <a:lnTo>
                        <a:pt x="36791" y="23899"/>
                      </a:lnTo>
                      <a:lnTo>
                        <a:pt x="36848" y="23356"/>
                      </a:lnTo>
                      <a:lnTo>
                        <a:pt x="36891" y="22827"/>
                      </a:lnTo>
                      <a:lnTo>
                        <a:pt x="36920" y="22284"/>
                      </a:lnTo>
                      <a:lnTo>
                        <a:pt x="36934" y="21741"/>
                      </a:lnTo>
                      <a:lnTo>
                        <a:pt x="36948" y="21198"/>
                      </a:lnTo>
                      <a:lnTo>
                        <a:pt x="36934" y="20640"/>
                      </a:lnTo>
                      <a:lnTo>
                        <a:pt x="36920" y="20097"/>
                      </a:lnTo>
                      <a:lnTo>
                        <a:pt x="36891" y="19568"/>
                      </a:lnTo>
                      <a:lnTo>
                        <a:pt x="36848" y="19025"/>
                      </a:lnTo>
                      <a:lnTo>
                        <a:pt x="36791" y="18496"/>
                      </a:lnTo>
                      <a:lnTo>
                        <a:pt x="36734" y="17967"/>
                      </a:lnTo>
                      <a:lnTo>
                        <a:pt x="36648" y="17438"/>
                      </a:lnTo>
                      <a:lnTo>
                        <a:pt x="36562" y="16924"/>
                      </a:lnTo>
                      <a:lnTo>
                        <a:pt x="36462" y="16409"/>
                      </a:lnTo>
                      <a:lnTo>
                        <a:pt x="36362" y="15895"/>
                      </a:lnTo>
                      <a:lnTo>
                        <a:pt x="36248" y="15395"/>
                      </a:lnTo>
                      <a:lnTo>
                        <a:pt x="36105" y="14894"/>
                      </a:lnTo>
                      <a:lnTo>
                        <a:pt x="35976" y="14394"/>
                      </a:lnTo>
                      <a:lnTo>
                        <a:pt x="35819" y="13908"/>
                      </a:lnTo>
                      <a:lnTo>
                        <a:pt x="35662" y="13422"/>
                      </a:lnTo>
                      <a:lnTo>
                        <a:pt x="35490" y="12950"/>
                      </a:lnTo>
                      <a:lnTo>
                        <a:pt x="35304" y="12465"/>
                      </a:lnTo>
                      <a:lnTo>
                        <a:pt x="35119" y="12007"/>
                      </a:lnTo>
                      <a:lnTo>
                        <a:pt x="34919" y="11550"/>
                      </a:lnTo>
                      <a:lnTo>
                        <a:pt x="34718" y="11092"/>
                      </a:lnTo>
                      <a:lnTo>
                        <a:pt x="34490" y="10649"/>
                      </a:lnTo>
                      <a:lnTo>
                        <a:pt x="34261" y="10206"/>
                      </a:lnTo>
                      <a:lnTo>
                        <a:pt x="34032" y="9763"/>
                      </a:lnTo>
                      <a:lnTo>
                        <a:pt x="33789" y="9349"/>
                      </a:lnTo>
                      <a:lnTo>
                        <a:pt x="33532" y="8920"/>
                      </a:lnTo>
                      <a:lnTo>
                        <a:pt x="33275" y="8520"/>
                      </a:lnTo>
                      <a:lnTo>
                        <a:pt x="33003" y="8105"/>
                      </a:lnTo>
                      <a:lnTo>
                        <a:pt x="32717" y="7705"/>
                      </a:lnTo>
                      <a:lnTo>
                        <a:pt x="32432" y="7319"/>
                      </a:lnTo>
                      <a:lnTo>
                        <a:pt x="32146" y="6947"/>
                      </a:lnTo>
                      <a:lnTo>
                        <a:pt x="31846" y="6576"/>
                      </a:lnTo>
                      <a:lnTo>
                        <a:pt x="31531" y="6204"/>
                      </a:lnTo>
                      <a:lnTo>
                        <a:pt x="31217" y="5847"/>
                      </a:lnTo>
                      <a:lnTo>
                        <a:pt x="30888" y="5504"/>
                      </a:lnTo>
                      <a:lnTo>
                        <a:pt x="30559" y="5161"/>
                      </a:lnTo>
                      <a:lnTo>
                        <a:pt x="30216" y="4832"/>
                      </a:lnTo>
                      <a:lnTo>
                        <a:pt x="29873" y="4518"/>
                      </a:lnTo>
                      <a:lnTo>
                        <a:pt x="29530" y="4203"/>
                      </a:lnTo>
                      <a:lnTo>
                        <a:pt x="29158" y="3903"/>
                      </a:lnTo>
                      <a:lnTo>
                        <a:pt x="28801" y="3617"/>
                      </a:lnTo>
                      <a:lnTo>
                        <a:pt x="28430" y="3331"/>
                      </a:lnTo>
                      <a:lnTo>
                        <a:pt x="28044" y="3074"/>
                      </a:lnTo>
                      <a:lnTo>
                        <a:pt x="27672" y="2802"/>
                      </a:lnTo>
                      <a:lnTo>
                        <a:pt x="27272" y="2559"/>
                      </a:lnTo>
                      <a:lnTo>
                        <a:pt x="26886" y="2316"/>
                      </a:lnTo>
                      <a:lnTo>
                        <a:pt x="26486" y="2088"/>
                      </a:lnTo>
                      <a:lnTo>
                        <a:pt x="26071" y="1873"/>
                      </a:lnTo>
                      <a:lnTo>
                        <a:pt x="25657" y="1659"/>
                      </a:lnTo>
                      <a:lnTo>
                        <a:pt x="25242" y="1473"/>
                      </a:lnTo>
                      <a:lnTo>
                        <a:pt x="24828" y="1287"/>
                      </a:lnTo>
                      <a:lnTo>
                        <a:pt x="24399" y="1116"/>
                      </a:lnTo>
                      <a:lnTo>
                        <a:pt x="23970" y="959"/>
                      </a:lnTo>
                      <a:lnTo>
                        <a:pt x="23527" y="801"/>
                      </a:lnTo>
                      <a:lnTo>
                        <a:pt x="23084" y="673"/>
                      </a:lnTo>
                      <a:lnTo>
                        <a:pt x="22641" y="544"/>
                      </a:lnTo>
                      <a:lnTo>
                        <a:pt x="22198" y="430"/>
                      </a:lnTo>
                      <a:lnTo>
                        <a:pt x="21740" y="330"/>
                      </a:lnTo>
                      <a:lnTo>
                        <a:pt x="21283" y="244"/>
                      </a:lnTo>
                      <a:lnTo>
                        <a:pt x="20826" y="173"/>
                      </a:lnTo>
                      <a:lnTo>
                        <a:pt x="20368" y="101"/>
                      </a:lnTo>
                      <a:lnTo>
                        <a:pt x="19897" y="58"/>
                      </a:lnTo>
                      <a:lnTo>
                        <a:pt x="19425" y="30"/>
                      </a:lnTo>
                      <a:lnTo>
                        <a:pt x="189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9"/>
                <p:cNvSpPr/>
                <p:nvPr/>
              </p:nvSpPr>
              <p:spPr>
                <a:xfrm>
                  <a:off x="4573235" y="1974532"/>
                  <a:ext cx="1691924" cy="1416201"/>
                </a:xfrm>
                <a:custGeom>
                  <a:rect b="b" l="l" r="r" t="t"/>
                  <a:pathLst>
                    <a:path extrusionOk="0" h="79428" w="94892">
                      <a:moveTo>
                        <a:pt x="69922" y="1"/>
                      </a:moveTo>
                      <a:lnTo>
                        <a:pt x="69607" y="30"/>
                      </a:lnTo>
                      <a:lnTo>
                        <a:pt x="69293" y="58"/>
                      </a:lnTo>
                      <a:lnTo>
                        <a:pt x="68992" y="101"/>
                      </a:lnTo>
                      <a:lnTo>
                        <a:pt x="68707" y="158"/>
                      </a:lnTo>
                      <a:lnTo>
                        <a:pt x="68421" y="215"/>
                      </a:lnTo>
                      <a:lnTo>
                        <a:pt x="68135" y="301"/>
                      </a:lnTo>
                      <a:lnTo>
                        <a:pt x="67863" y="387"/>
                      </a:lnTo>
                      <a:lnTo>
                        <a:pt x="67606" y="487"/>
                      </a:lnTo>
                      <a:lnTo>
                        <a:pt x="67349" y="601"/>
                      </a:lnTo>
                      <a:lnTo>
                        <a:pt x="67091" y="716"/>
                      </a:lnTo>
                      <a:lnTo>
                        <a:pt x="66849" y="844"/>
                      </a:lnTo>
                      <a:lnTo>
                        <a:pt x="66606" y="987"/>
                      </a:lnTo>
                      <a:lnTo>
                        <a:pt x="66377" y="1144"/>
                      </a:lnTo>
                      <a:lnTo>
                        <a:pt x="66148" y="1302"/>
                      </a:lnTo>
                      <a:lnTo>
                        <a:pt x="65934" y="1473"/>
                      </a:lnTo>
                      <a:lnTo>
                        <a:pt x="65719" y="1659"/>
                      </a:lnTo>
                      <a:lnTo>
                        <a:pt x="65519" y="1845"/>
                      </a:lnTo>
                      <a:lnTo>
                        <a:pt x="65319" y="2045"/>
                      </a:lnTo>
                      <a:lnTo>
                        <a:pt x="65119" y="2259"/>
                      </a:lnTo>
                      <a:lnTo>
                        <a:pt x="64933" y="2474"/>
                      </a:lnTo>
                      <a:lnTo>
                        <a:pt x="64747" y="2702"/>
                      </a:lnTo>
                      <a:lnTo>
                        <a:pt x="64562" y="2931"/>
                      </a:lnTo>
                      <a:lnTo>
                        <a:pt x="64390" y="3174"/>
                      </a:lnTo>
                      <a:lnTo>
                        <a:pt x="64219" y="3431"/>
                      </a:lnTo>
                      <a:lnTo>
                        <a:pt x="64061" y="3689"/>
                      </a:lnTo>
                      <a:lnTo>
                        <a:pt x="63747" y="4232"/>
                      </a:lnTo>
                      <a:lnTo>
                        <a:pt x="63447" y="4803"/>
                      </a:lnTo>
                      <a:lnTo>
                        <a:pt x="63175" y="5404"/>
                      </a:lnTo>
                      <a:lnTo>
                        <a:pt x="62918" y="6033"/>
                      </a:lnTo>
                      <a:lnTo>
                        <a:pt x="62675" y="6704"/>
                      </a:lnTo>
                      <a:lnTo>
                        <a:pt x="62446" y="7376"/>
                      </a:lnTo>
                      <a:lnTo>
                        <a:pt x="62218" y="8091"/>
                      </a:lnTo>
                      <a:lnTo>
                        <a:pt x="62017" y="8820"/>
                      </a:lnTo>
                      <a:lnTo>
                        <a:pt x="61832" y="9577"/>
                      </a:lnTo>
                      <a:lnTo>
                        <a:pt x="61660" y="10349"/>
                      </a:lnTo>
                      <a:lnTo>
                        <a:pt x="61489" y="11150"/>
                      </a:lnTo>
                      <a:lnTo>
                        <a:pt x="61331" y="11964"/>
                      </a:lnTo>
                      <a:lnTo>
                        <a:pt x="61174" y="12793"/>
                      </a:lnTo>
                      <a:lnTo>
                        <a:pt x="61046" y="13637"/>
                      </a:lnTo>
                      <a:lnTo>
                        <a:pt x="60903" y="14494"/>
                      </a:lnTo>
                      <a:lnTo>
                        <a:pt x="60645" y="16266"/>
                      </a:lnTo>
                      <a:lnTo>
                        <a:pt x="60417" y="18067"/>
                      </a:lnTo>
                      <a:lnTo>
                        <a:pt x="60188" y="19897"/>
                      </a:lnTo>
                      <a:lnTo>
                        <a:pt x="59731" y="23627"/>
                      </a:lnTo>
                      <a:lnTo>
                        <a:pt x="59488" y="25500"/>
                      </a:lnTo>
                      <a:lnTo>
                        <a:pt x="59216" y="27372"/>
                      </a:lnTo>
                      <a:lnTo>
                        <a:pt x="59073" y="28301"/>
                      </a:lnTo>
                      <a:lnTo>
                        <a:pt x="58930" y="29216"/>
                      </a:lnTo>
                      <a:lnTo>
                        <a:pt x="58759" y="30131"/>
                      </a:lnTo>
                      <a:lnTo>
                        <a:pt x="58601" y="31045"/>
                      </a:lnTo>
                      <a:lnTo>
                        <a:pt x="58416" y="31932"/>
                      </a:lnTo>
                      <a:lnTo>
                        <a:pt x="58230" y="32818"/>
                      </a:lnTo>
                      <a:lnTo>
                        <a:pt x="58030" y="33704"/>
                      </a:lnTo>
                      <a:lnTo>
                        <a:pt x="57801" y="34562"/>
                      </a:lnTo>
                      <a:lnTo>
                        <a:pt x="57572" y="35405"/>
                      </a:lnTo>
                      <a:lnTo>
                        <a:pt x="57329" y="36248"/>
                      </a:lnTo>
                      <a:lnTo>
                        <a:pt x="57072" y="37063"/>
                      </a:lnTo>
                      <a:lnTo>
                        <a:pt x="56786" y="37849"/>
                      </a:lnTo>
                      <a:lnTo>
                        <a:pt x="56486" y="38635"/>
                      </a:lnTo>
                      <a:lnTo>
                        <a:pt x="56172" y="39393"/>
                      </a:lnTo>
                      <a:lnTo>
                        <a:pt x="55843" y="40121"/>
                      </a:lnTo>
                      <a:lnTo>
                        <a:pt x="55486" y="40836"/>
                      </a:lnTo>
                      <a:lnTo>
                        <a:pt x="55100" y="41551"/>
                      </a:lnTo>
                      <a:lnTo>
                        <a:pt x="54728" y="42237"/>
                      </a:lnTo>
                      <a:lnTo>
                        <a:pt x="54356" y="42880"/>
                      </a:lnTo>
                      <a:lnTo>
                        <a:pt x="53985" y="43509"/>
                      </a:lnTo>
                      <a:lnTo>
                        <a:pt x="53613" y="44095"/>
                      </a:lnTo>
                      <a:lnTo>
                        <a:pt x="53256" y="44652"/>
                      </a:lnTo>
                      <a:lnTo>
                        <a:pt x="52884" y="45181"/>
                      </a:lnTo>
                      <a:lnTo>
                        <a:pt x="52527" y="45681"/>
                      </a:lnTo>
                      <a:lnTo>
                        <a:pt x="52155" y="46153"/>
                      </a:lnTo>
                      <a:lnTo>
                        <a:pt x="51798" y="46596"/>
                      </a:lnTo>
                      <a:lnTo>
                        <a:pt x="51441" y="47025"/>
                      </a:lnTo>
                      <a:lnTo>
                        <a:pt x="51069" y="47411"/>
                      </a:lnTo>
                      <a:lnTo>
                        <a:pt x="50697" y="47783"/>
                      </a:lnTo>
                      <a:lnTo>
                        <a:pt x="50340" y="48111"/>
                      </a:lnTo>
                      <a:lnTo>
                        <a:pt x="49969" y="48426"/>
                      </a:lnTo>
                      <a:lnTo>
                        <a:pt x="49597" y="48726"/>
                      </a:lnTo>
                      <a:lnTo>
                        <a:pt x="49225" y="48983"/>
                      </a:lnTo>
                      <a:lnTo>
                        <a:pt x="48839" y="49240"/>
                      </a:lnTo>
                      <a:lnTo>
                        <a:pt x="48468" y="49455"/>
                      </a:lnTo>
                      <a:lnTo>
                        <a:pt x="48068" y="49655"/>
                      </a:lnTo>
                      <a:lnTo>
                        <a:pt x="47682" y="49841"/>
                      </a:lnTo>
                      <a:lnTo>
                        <a:pt x="47281" y="49998"/>
                      </a:lnTo>
                      <a:lnTo>
                        <a:pt x="46881" y="50127"/>
                      </a:lnTo>
                      <a:lnTo>
                        <a:pt x="46481" y="50241"/>
                      </a:lnTo>
                      <a:lnTo>
                        <a:pt x="46067" y="50341"/>
                      </a:lnTo>
                      <a:lnTo>
                        <a:pt x="45638" y="50427"/>
                      </a:lnTo>
                      <a:lnTo>
                        <a:pt x="45209" y="50484"/>
                      </a:lnTo>
                      <a:lnTo>
                        <a:pt x="44766" y="50527"/>
                      </a:lnTo>
                      <a:lnTo>
                        <a:pt x="44323" y="50555"/>
                      </a:lnTo>
                      <a:lnTo>
                        <a:pt x="43865" y="50570"/>
                      </a:lnTo>
                      <a:lnTo>
                        <a:pt x="43408" y="50570"/>
                      </a:lnTo>
                      <a:lnTo>
                        <a:pt x="42922" y="50541"/>
                      </a:lnTo>
                      <a:lnTo>
                        <a:pt x="42436" y="50513"/>
                      </a:lnTo>
                      <a:lnTo>
                        <a:pt x="41950" y="50470"/>
                      </a:lnTo>
                      <a:lnTo>
                        <a:pt x="41436" y="50398"/>
                      </a:lnTo>
                      <a:lnTo>
                        <a:pt x="40921" y="50327"/>
                      </a:lnTo>
                      <a:lnTo>
                        <a:pt x="40392" y="50241"/>
                      </a:lnTo>
                      <a:lnTo>
                        <a:pt x="39849" y="50141"/>
                      </a:lnTo>
                      <a:lnTo>
                        <a:pt x="38720" y="49912"/>
                      </a:lnTo>
                      <a:lnTo>
                        <a:pt x="37534" y="49641"/>
                      </a:lnTo>
                      <a:lnTo>
                        <a:pt x="36290" y="49340"/>
                      </a:lnTo>
                      <a:lnTo>
                        <a:pt x="34989" y="48997"/>
                      </a:lnTo>
                      <a:lnTo>
                        <a:pt x="33617" y="48626"/>
                      </a:lnTo>
                      <a:lnTo>
                        <a:pt x="30673" y="47840"/>
                      </a:lnTo>
                      <a:lnTo>
                        <a:pt x="29072" y="47425"/>
                      </a:lnTo>
                      <a:lnTo>
                        <a:pt x="27400" y="46996"/>
                      </a:lnTo>
                      <a:lnTo>
                        <a:pt x="25642" y="46568"/>
                      </a:lnTo>
                      <a:lnTo>
                        <a:pt x="23798" y="46139"/>
                      </a:lnTo>
                      <a:lnTo>
                        <a:pt x="21869" y="45710"/>
                      </a:lnTo>
                      <a:lnTo>
                        <a:pt x="19825" y="45296"/>
                      </a:lnTo>
                      <a:lnTo>
                        <a:pt x="18996" y="45138"/>
                      </a:lnTo>
                      <a:lnTo>
                        <a:pt x="18181" y="44995"/>
                      </a:lnTo>
                      <a:lnTo>
                        <a:pt x="17381" y="44852"/>
                      </a:lnTo>
                      <a:lnTo>
                        <a:pt x="16594" y="44738"/>
                      </a:lnTo>
                      <a:lnTo>
                        <a:pt x="15823" y="44624"/>
                      </a:lnTo>
                      <a:lnTo>
                        <a:pt x="15065" y="44524"/>
                      </a:lnTo>
                      <a:lnTo>
                        <a:pt x="14322" y="44438"/>
                      </a:lnTo>
                      <a:lnTo>
                        <a:pt x="13593" y="44352"/>
                      </a:lnTo>
                      <a:lnTo>
                        <a:pt x="12878" y="44281"/>
                      </a:lnTo>
                      <a:lnTo>
                        <a:pt x="12164" y="44224"/>
                      </a:lnTo>
                      <a:lnTo>
                        <a:pt x="11478" y="44181"/>
                      </a:lnTo>
                      <a:lnTo>
                        <a:pt x="10806" y="44138"/>
                      </a:lnTo>
                      <a:lnTo>
                        <a:pt x="9491" y="44095"/>
                      </a:lnTo>
                      <a:lnTo>
                        <a:pt x="8233" y="44066"/>
                      </a:lnTo>
                      <a:lnTo>
                        <a:pt x="7032" y="44095"/>
                      </a:lnTo>
                      <a:lnTo>
                        <a:pt x="5889" y="44138"/>
                      </a:lnTo>
                      <a:lnTo>
                        <a:pt x="4774" y="44209"/>
                      </a:lnTo>
                      <a:lnTo>
                        <a:pt x="3731" y="44309"/>
                      </a:lnTo>
                      <a:lnTo>
                        <a:pt x="2730" y="44438"/>
                      </a:lnTo>
                      <a:lnTo>
                        <a:pt x="1773" y="44595"/>
                      </a:lnTo>
                      <a:lnTo>
                        <a:pt x="858" y="44767"/>
                      </a:lnTo>
                      <a:lnTo>
                        <a:pt x="0" y="44953"/>
                      </a:lnTo>
                      <a:lnTo>
                        <a:pt x="7747" y="56058"/>
                      </a:lnTo>
                      <a:lnTo>
                        <a:pt x="23784" y="79056"/>
                      </a:lnTo>
                      <a:lnTo>
                        <a:pt x="23841" y="79127"/>
                      </a:lnTo>
                      <a:lnTo>
                        <a:pt x="23927" y="79213"/>
                      </a:lnTo>
                      <a:lnTo>
                        <a:pt x="23998" y="79270"/>
                      </a:lnTo>
                      <a:lnTo>
                        <a:pt x="24098" y="79327"/>
                      </a:lnTo>
                      <a:lnTo>
                        <a:pt x="24184" y="79370"/>
                      </a:lnTo>
                      <a:lnTo>
                        <a:pt x="24284" y="79399"/>
                      </a:lnTo>
                      <a:lnTo>
                        <a:pt x="24384" y="79413"/>
                      </a:lnTo>
                      <a:lnTo>
                        <a:pt x="24498" y="79427"/>
                      </a:lnTo>
                      <a:lnTo>
                        <a:pt x="24598" y="79413"/>
                      </a:lnTo>
                      <a:lnTo>
                        <a:pt x="24713" y="79399"/>
                      </a:lnTo>
                      <a:lnTo>
                        <a:pt x="24856" y="79342"/>
                      </a:lnTo>
                      <a:lnTo>
                        <a:pt x="24984" y="79270"/>
                      </a:lnTo>
                      <a:lnTo>
                        <a:pt x="94520" y="30731"/>
                      </a:lnTo>
                      <a:lnTo>
                        <a:pt x="94648" y="30617"/>
                      </a:lnTo>
                      <a:lnTo>
                        <a:pt x="94748" y="30474"/>
                      </a:lnTo>
                      <a:lnTo>
                        <a:pt x="94834" y="30331"/>
                      </a:lnTo>
                      <a:lnTo>
                        <a:pt x="94877" y="30159"/>
                      </a:lnTo>
                      <a:lnTo>
                        <a:pt x="94891" y="29988"/>
                      </a:lnTo>
                      <a:lnTo>
                        <a:pt x="94863" y="29831"/>
                      </a:lnTo>
                      <a:lnTo>
                        <a:pt x="94820" y="29659"/>
                      </a:lnTo>
                      <a:lnTo>
                        <a:pt x="94734" y="29516"/>
                      </a:lnTo>
                      <a:lnTo>
                        <a:pt x="91775" y="25271"/>
                      </a:lnTo>
                      <a:lnTo>
                        <a:pt x="74767" y="887"/>
                      </a:lnTo>
                      <a:lnTo>
                        <a:pt x="74338" y="744"/>
                      </a:lnTo>
                      <a:lnTo>
                        <a:pt x="73924" y="601"/>
                      </a:lnTo>
                      <a:lnTo>
                        <a:pt x="73523" y="487"/>
                      </a:lnTo>
                      <a:lnTo>
                        <a:pt x="73123" y="373"/>
                      </a:lnTo>
                      <a:lnTo>
                        <a:pt x="72723" y="287"/>
                      </a:lnTo>
                      <a:lnTo>
                        <a:pt x="72351" y="201"/>
                      </a:lnTo>
                      <a:lnTo>
                        <a:pt x="71980" y="144"/>
                      </a:lnTo>
                      <a:lnTo>
                        <a:pt x="71608" y="87"/>
                      </a:lnTo>
                      <a:lnTo>
                        <a:pt x="71251" y="44"/>
                      </a:lnTo>
                      <a:lnTo>
                        <a:pt x="70908" y="15"/>
                      </a:lnTo>
                      <a:lnTo>
                        <a:pt x="705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9"/>
                <p:cNvSpPr/>
                <p:nvPr/>
              </p:nvSpPr>
              <p:spPr>
                <a:xfrm>
                  <a:off x="6464600" y="3229094"/>
                  <a:ext cx="767100" cy="724023"/>
                </a:xfrm>
                <a:custGeom>
                  <a:rect b="b" l="l" r="r" t="t"/>
                  <a:pathLst>
                    <a:path extrusionOk="0" h="40607" w="43023">
                      <a:moveTo>
                        <a:pt x="34847" y="1"/>
                      </a:moveTo>
                      <a:lnTo>
                        <a:pt x="34490" y="15"/>
                      </a:lnTo>
                      <a:lnTo>
                        <a:pt x="33761" y="72"/>
                      </a:lnTo>
                      <a:lnTo>
                        <a:pt x="33003" y="172"/>
                      </a:lnTo>
                      <a:lnTo>
                        <a:pt x="32231" y="286"/>
                      </a:lnTo>
                      <a:lnTo>
                        <a:pt x="31445" y="458"/>
                      </a:lnTo>
                      <a:lnTo>
                        <a:pt x="30731" y="629"/>
                      </a:lnTo>
                      <a:lnTo>
                        <a:pt x="29987" y="830"/>
                      </a:lnTo>
                      <a:lnTo>
                        <a:pt x="29244" y="1044"/>
                      </a:lnTo>
                      <a:lnTo>
                        <a:pt x="28487" y="1301"/>
                      </a:lnTo>
                      <a:lnTo>
                        <a:pt x="27715" y="1587"/>
                      </a:lnTo>
                      <a:lnTo>
                        <a:pt x="26943" y="1887"/>
                      </a:lnTo>
                      <a:lnTo>
                        <a:pt x="26157" y="2230"/>
                      </a:lnTo>
                      <a:lnTo>
                        <a:pt x="25371" y="2588"/>
                      </a:lnTo>
                      <a:lnTo>
                        <a:pt x="24570" y="2973"/>
                      </a:lnTo>
                      <a:lnTo>
                        <a:pt x="23756" y="3388"/>
                      </a:lnTo>
                      <a:lnTo>
                        <a:pt x="22955" y="3817"/>
                      </a:lnTo>
                      <a:lnTo>
                        <a:pt x="22141" y="4274"/>
                      </a:lnTo>
                      <a:lnTo>
                        <a:pt x="21312" y="4760"/>
                      </a:lnTo>
                      <a:lnTo>
                        <a:pt x="20497" y="5275"/>
                      </a:lnTo>
                      <a:lnTo>
                        <a:pt x="19682" y="5804"/>
                      </a:lnTo>
                      <a:lnTo>
                        <a:pt x="18853" y="6361"/>
                      </a:lnTo>
                      <a:lnTo>
                        <a:pt x="18281" y="6761"/>
                      </a:lnTo>
                      <a:lnTo>
                        <a:pt x="17710" y="7176"/>
                      </a:lnTo>
                      <a:lnTo>
                        <a:pt x="17124" y="7619"/>
                      </a:lnTo>
                      <a:lnTo>
                        <a:pt x="16523" y="8062"/>
                      </a:lnTo>
                      <a:lnTo>
                        <a:pt x="15937" y="8533"/>
                      </a:lnTo>
                      <a:lnTo>
                        <a:pt x="15351" y="9005"/>
                      </a:lnTo>
                      <a:lnTo>
                        <a:pt x="14765" y="9491"/>
                      </a:lnTo>
                      <a:lnTo>
                        <a:pt x="14179" y="9991"/>
                      </a:lnTo>
                      <a:lnTo>
                        <a:pt x="13608" y="10492"/>
                      </a:lnTo>
                      <a:lnTo>
                        <a:pt x="13022" y="11020"/>
                      </a:lnTo>
                      <a:lnTo>
                        <a:pt x="12236" y="11764"/>
                      </a:lnTo>
                      <a:lnTo>
                        <a:pt x="11449" y="12507"/>
                      </a:lnTo>
                      <a:lnTo>
                        <a:pt x="10706" y="13264"/>
                      </a:lnTo>
                      <a:lnTo>
                        <a:pt x="9963" y="14022"/>
                      </a:lnTo>
                      <a:lnTo>
                        <a:pt x="9263" y="14794"/>
                      </a:lnTo>
                      <a:lnTo>
                        <a:pt x="8577" y="15566"/>
                      </a:lnTo>
                      <a:lnTo>
                        <a:pt x="7919" y="16337"/>
                      </a:lnTo>
                      <a:lnTo>
                        <a:pt x="7276" y="17109"/>
                      </a:lnTo>
                      <a:lnTo>
                        <a:pt x="6647" y="17910"/>
                      </a:lnTo>
                      <a:lnTo>
                        <a:pt x="6061" y="18696"/>
                      </a:lnTo>
                      <a:lnTo>
                        <a:pt x="5489" y="19482"/>
                      </a:lnTo>
                      <a:lnTo>
                        <a:pt x="4932" y="20282"/>
                      </a:lnTo>
                      <a:lnTo>
                        <a:pt x="4417" y="21068"/>
                      </a:lnTo>
                      <a:lnTo>
                        <a:pt x="3931" y="21855"/>
                      </a:lnTo>
                      <a:lnTo>
                        <a:pt x="3460" y="22641"/>
                      </a:lnTo>
                      <a:lnTo>
                        <a:pt x="3017" y="23413"/>
                      </a:lnTo>
                      <a:lnTo>
                        <a:pt x="2616" y="24184"/>
                      </a:lnTo>
                      <a:lnTo>
                        <a:pt x="2230" y="24942"/>
                      </a:lnTo>
                      <a:lnTo>
                        <a:pt x="1873" y="25699"/>
                      </a:lnTo>
                      <a:lnTo>
                        <a:pt x="1559" y="26457"/>
                      </a:lnTo>
                      <a:lnTo>
                        <a:pt x="1259" y="27200"/>
                      </a:lnTo>
                      <a:lnTo>
                        <a:pt x="1001" y="27929"/>
                      </a:lnTo>
                      <a:lnTo>
                        <a:pt x="758" y="28644"/>
                      </a:lnTo>
                      <a:lnTo>
                        <a:pt x="558" y="29358"/>
                      </a:lnTo>
                      <a:lnTo>
                        <a:pt x="387" y="30044"/>
                      </a:lnTo>
                      <a:lnTo>
                        <a:pt x="244" y="30731"/>
                      </a:lnTo>
                      <a:lnTo>
                        <a:pt x="129" y="31402"/>
                      </a:lnTo>
                      <a:lnTo>
                        <a:pt x="58" y="32045"/>
                      </a:lnTo>
                      <a:lnTo>
                        <a:pt x="15" y="32689"/>
                      </a:lnTo>
                      <a:lnTo>
                        <a:pt x="1" y="33303"/>
                      </a:lnTo>
                      <a:lnTo>
                        <a:pt x="15" y="33904"/>
                      </a:lnTo>
                      <a:lnTo>
                        <a:pt x="44" y="34189"/>
                      </a:lnTo>
                      <a:lnTo>
                        <a:pt x="72" y="34490"/>
                      </a:lnTo>
                      <a:lnTo>
                        <a:pt x="115" y="34775"/>
                      </a:lnTo>
                      <a:lnTo>
                        <a:pt x="158" y="35047"/>
                      </a:lnTo>
                      <a:lnTo>
                        <a:pt x="215" y="35319"/>
                      </a:lnTo>
                      <a:lnTo>
                        <a:pt x="272" y="35590"/>
                      </a:lnTo>
                      <a:lnTo>
                        <a:pt x="358" y="35847"/>
                      </a:lnTo>
                      <a:lnTo>
                        <a:pt x="430" y="36105"/>
                      </a:lnTo>
                      <a:lnTo>
                        <a:pt x="530" y="36362"/>
                      </a:lnTo>
                      <a:lnTo>
                        <a:pt x="630" y="36605"/>
                      </a:lnTo>
                      <a:lnTo>
                        <a:pt x="730" y="36848"/>
                      </a:lnTo>
                      <a:lnTo>
                        <a:pt x="858" y="37077"/>
                      </a:lnTo>
                      <a:lnTo>
                        <a:pt x="973" y="37305"/>
                      </a:lnTo>
                      <a:lnTo>
                        <a:pt x="1116" y="37534"/>
                      </a:lnTo>
                      <a:lnTo>
                        <a:pt x="1259" y="37748"/>
                      </a:lnTo>
                      <a:lnTo>
                        <a:pt x="1416" y="37963"/>
                      </a:lnTo>
                      <a:lnTo>
                        <a:pt x="1573" y="38163"/>
                      </a:lnTo>
                      <a:lnTo>
                        <a:pt x="1744" y="38349"/>
                      </a:lnTo>
                      <a:lnTo>
                        <a:pt x="1902" y="38520"/>
                      </a:lnTo>
                      <a:lnTo>
                        <a:pt x="2073" y="38692"/>
                      </a:lnTo>
                      <a:lnTo>
                        <a:pt x="2245" y="38849"/>
                      </a:lnTo>
                      <a:lnTo>
                        <a:pt x="2431" y="38992"/>
                      </a:lnTo>
                      <a:lnTo>
                        <a:pt x="2616" y="39135"/>
                      </a:lnTo>
                      <a:lnTo>
                        <a:pt x="2802" y="39263"/>
                      </a:lnTo>
                      <a:lnTo>
                        <a:pt x="3202" y="39521"/>
                      </a:lnTo>
                      <a:lnTo>
                        <a:pt x="3617" y="39749"/>
                      </a:lnTo>
                      <a:lnTo>
                        <a:pt x="4046" y="39950"/>
                      </a:lnTo>
                      <a:lnTo>
                        <a:pt x="4517" y="40121"/>
                      </a:lnTo>
                      <a:lnTo>
                        <a:pt x="4989" y="40264"/>
                      </a:lnTo>
                      <a:lnTo>
                        <a:pt x="5489" y="40378"/>
                      </a:lnTo>
                      <a:lnTo>
                        <a:pt x="6004" y="40478"/>
                      </a:lnTo>
                      <a:lnTo>
                        <a:pt x="6533" y="40550"/>
                      </a:lnTo>
                      <a:lnTo>
                        <a:pt x="7090" y="40593"/>
                      </a:lnTo>
                      <a:lnTo>
                        <a:pt x="7647" y="40607"/>
                      </a:lnTo>
                      <a:lnTo>
                        <a:pt x="8233" y="40607"/>
                      </a:lnTo>
                      <a:lnTo>
                        <a:pt x="8819" y="40578"/>
                      </a:lnTo>
                      <a:lnTo>
                        <a:pt x="9434" y="40521"/>
                      </a:lnTo>
                      <a:lnTo>
                        <a:pt x="10063" y="40435"/>
                      </a:lnTo>
                      <a:lnTo>
                        <a:pt x="10692" y="40335"/>
                      </a:lnTo>
                      <a:lnTo>
                        <a:pt x="11349" y="40207"/>
                      </a:lnTo>
                      <a:lnTo>
                        <a:pt x="12007" y="40064"/>
                      </a:lnTo>
                      <a:lnTo>
                        <a:pt x="12679" y="39892"/>
                      </a:lnTo>
                      <a:lnTo>
                        <a:pt x="13365" y="39692"/>
                      </a:lnTo>
                      <a:lnTo>
                        <a:pt x="14051" y="39478"/>
                      </a:lnTo>
                      <a:lnTo>
                        <a:pt x="14751" y="39235"/>
                      </a:lnTo>
                      <a:lnTo>
                        <a:pt x="15466" y="38963"/>
                      </a:lnTo>
                      <a:lnTo>
                        <a:pt x="16180" y="38677"/>
                      </a:lnTo>
                      <a:lnTo>
                        <a:pt x="16895" y="38363"/>
                      </a:lnTo>
                      <a:lnTo>
                        <a:pt x="17638" y="38034"/>
                      </a:lnTo>
                      <a:lnTo>
                        <a:pt x="18367" y="37691"/>
                      </a:lnTo>
                      <a:lnTo>
                        <a:pt x="19110" y="37305"/>
                      </a:lnTo>
                      <a:lnTo>
                        <a:pt x="19854" y="36919"/>
                      </a:lnTo>
                      <a:lnTo>
                        <a:pt x="20597" y="36491"/>
                      </a:lnTo>
                      <a:lnTo>
                        <a:pt x="21183" y="36162"/>
                      </a:lnTo>
                      <a:lnTo>
                        <a:pt x="21769" y="35805"/>
                      </a:lnTo>
                      <a:lnTo>
                        <a:pt x="22369" y="35447"/>
                      </a:lnTo>
                      <a:lnTo>
                        <a:pt x="22955" y="35061"/>
                      </a:lnTo>
                      <a:lnTo>
                        <a:pt x="23541" y="34675"/>
                      </a:lnTo>
                      <a:lnTo>
                        <a:pt x="24142" y="34275"/>
                      </a:lnTo>
                      <a:lnTo>
                        <a:pt x="24728" y="33861"/>
                      </a:lnTo>
                      <a:lnTo>
                        <a:pt x="25314" y="33432"/>
                      </a:lnTo>
                      <a:lnTo>
                        <a:pt x="25914" y="32989"/>
                      </a:lnTo>
                      <a:lnTo>
                        <a:pt x="26500" y="32546"/>
                      </a:lnTo>
                      <a:lnTo>
                        <a:pt x="27086" y="32074"/>
                      </a:lnTo>
                      <a:lnTo>
                        <a:pt x="27672" y="31602"/>
                      </a:lnTo>
                      <a:lnTo>
                        <a:pt x="28258" y="31116"/>
                      </a:lnTo>
                      <a:lnTo>
                        <a:pt x="28844" y="30616"/>
                      </a:lnTo>
                      <a:lnTo>
                        <a:pt x="29416" y="30116"/>
                      </a:lnTo>
                      <a:lnTo>
                        <a:pt x="29987" y="29601"/>
                      </a:lnTo>
                      <a:lnTo>
                        <a:pt x="30945" y="28701"/>
                      </a:lnTo>
                      <a:lnTo>
                        <a:pt x="31860" y="27800"/>
                      </a:lnTo>
                      <a:lnTo>
                        <a:pt x="32374" y="27300"/>
                      </a:lnTo>
                      <a:lnTo>
                        <a:pt x="32860" y="26786"/>
                      </a:lnTo>
                      <a:lnTo>
                        <a:pt x="33575" y="26028"/>
                      </a:lnTo>
                      <a:lnTo>
                        <a:pt x="34247" y="25271"/>
                      </a:lnTo>
                      <a:lnTo>
                        <a:pt x="34904" y="24513"/>
                      </a:lnTo>
                      <a:lnTo>
                        <a:pt x="35533" y="23741"/>
                      </a:lnTo>
                      <a:lnTo>
                        <a:pt x="36148" y="22984"/>
                      </a:lnTo>
                      <a:lnTo>
                        <a:pt x="36734" y="22212"/>
                      </a:lnTo>
                      <a:lnTo>
                        <a:pt x="37305" y="21454"/>
                      </a:lnTo>
                      <a:lnTo>
                        <a:pt x="37834" y="20683"/>
                      </a:lnTo>
                      <a:lnTo>
                        <a:pt x="38349" y="19925"/>
                      </a:lnTo>
                      <a:lnTo>
                        <a:pt x="38849" y="19167"/>
                      </a:lnTo>
                      <a:lnTo>
                        <a:pt x="39306" y="18410"/>
                      </a:lnTo>
                      <a:lnTo>
                        <a:pt x="39749" y="17652"/>
                      </a:lnTo>
                      <a:lnTo>
                        <a:pt x="40164" y="16895"/>
                      </a:lnTo>
                      <a:lnTo>
                        <a:pt x="40550" y="16152"/>
                      </a:lnTo>
                      <a:lnTo>
                        <a:pt x="40907" y="15423"/>
                      </a:lnTo>
                      <a:lnTo>
                        <a:pt x="41236" y="14694"/>
                      </a:lnTo>
                      <a:lnTo>
                        <a:pt x="41450" y="14208"/>
                      </a:lnTo>
                      <a:lnTo>
                        <a:pt x="41636" y="13722"/>
                      </a:lnTo>
                      <a:lnTo>
                        <a:pt x="41822" y="13250"/>
                      </a:lnTo>
                      <a:lnTo>
                        <a:pt x="41993" y="12778"/>
                      </a:lnTo>
                      <a:lnTo>
                        <a:pt x="42151" y="12307"/>
                      </a:lnTo>
                      <a:lnTo>
                        <a:pt x="42294" y="11849"/>
                      </a:lnTo>
                      <a:lnTo>
                        <a:pt x="42422" y="11392"/>
                      </a:lnTo>
                      <a:lnTo>
                        <a:pt x="42551" y="10935"/>
                      </a:lnTo>
                      <a:lnTo>
                        <a:pt x="42651" y="10492"/>
                      </a:lnTo>
                      <a:lnTo>
                        <a:pt x="42751" y="10049"/>
                      </a:lnTo>
                      <a:lnTo>
                        <a:pt x="42822" y="9605"/>
                      </a:lnTo>
                      <a:lnTo>
                        <a:pt x="42894" y="9177"/>
                      </a:lnTo>
                      <a:lnTo>
                        <a:pt x="42951" y="8762"/>
                      </a:lnTo>
                      <a:lnTo>
                        <a:pt x="42980" y="8333"/>
                      </a:lnTo>
                      <a:lnTo>
                        <a:pt x="43008" y="7933"/>
                      </a:lnTo>
                      <a:lnTo>
                        <a:pt x="43023" y="7533"/>
                      </a:lnTo>
                      <a:lnTo>
                        <a:pt x="43023" y="7133"/>
                      </a:lnTo>
                      <a:lnTo>
                        <a:pt x="43008" y="6747"/>
                      </a:lnTo>
                      <a:lnTo>
                        <a:pt x="42980" y="6361"/>
                      </a:lnTo>
                      <a:lnTo>
                        <a:pt x="42937" y="5989"/>
                      </a:lnTo>
                      <a:lnTo>
                        <a:pt x="42880" y="5632"/>
                      </a:lnTo>
                      <a:lnTo>
                        <a:pt x="42808" y="5275"/>
                      </a:lnTo>
                      <a:lnTo>
                        <a:pt x="42722" y="4932"/>
                      </a:lnTo>
                      <a:lnTo>
                        <a:pt x="42608" y="4589"/>
                      </a:lnTo>
                      <a:lnTo>
                        <a:pt x="42494" y="4260"/>
                      </a:lnTo>
                      <a:lnTo>
                        <a:pt x="42365" y="3945"/>
                      </a:lnTo>
                      <a:lnTo>
                        <a:pt x="42222" y="3645"/>
                      </a:lnTo>
                      <a:lnTo>
                        <a:pt x="42065" y="3345"/>
                      </a:lnTo>
                      <a:lnTo>
                        <a:pt x="41893" y="3059"/>
                      </a:lnTo>
                      <a:lnTo>
                        <a:pt x="41693" y="2773"/>
                      </a:lnTo>
                      <a:lnTo>
                        <a:pt x="41493" y="2516"/>
                      </a:lnTo>
                      <a:lnTo>
                        <a:pt x="41279" y="2259"/>
                      </a:lnTo>
                      <a:lnTo>
                        <a:pt x="41079" y="2059"/>
                      </a:lnTo>
                      <a:lnTo>
                        <a:pt x="40879" y="1859"/>
                      </a:lnTo>
                      <a:lnTo>
                        <a:pt x="40664" y="1673"/>
                      </a:lnTo>
                      <a:lnTo>
                        <a:pt x="40436" y="1501"/>
                      </a:lnTo>
                      <a:lnTo>
                        <a:pt x="40207" y="1330"/>
                      </a:lnTo>
                      <a:lnTo>
                        <a:pt x="39978" y="1187"/>
                      </a:lnTo>
                      <a:lnTo>
                        <a:pt x="39735" y="1030"/>
                      </a:lnTo>
                      <a:lnTo>
                        <a:pt x="39478" y="901"/>
                      </a:lnTo>
                      <a:lnTo>
                        <a:pt x="39221" y="772"/>
                      </a:lnTo>
                      <a:lnTo>
                        <a:pt x="38949" y="658"/>
                      </a:lnTo>
                      <a:lnTo>
                        <a:pt x="38678" y="558"/>
                      </a:lnTo>
                      <a:lnTo>
                        <a:pt x="38392" y="458"/>
                      </a:lnTo>
                      <a:lnTo>
                        <a:pt x="38106" y="372"/>
                      </a:lnTo>
                      <a:lnTo>
                        <a:pt x="37806" y="286"/>
                      </a:lnTo>
                      <a:lnTo>
                        <a:pt x="37505" y="229"/>
                      </a:lnTo>
                      <a:lnTo>
                        <a:pt x="37191" y="158"/>
                      </a:lnTo>
                      <a:lnTo>
                        <a:pt x="36877" y="115"/>
                      </a:lnTo>
                      <a:lnTo>
                        <a:pt x="36548" y="72"/>
                      </a:lnTo>
                      <a:lnTo>
                        <a:pt x="36219" y="43"/>
                      </a:lnTo>
                      <a:lnTo>
                        <a:pt x="35890" y="15"/>
                      </a:lnTo>
                      <a:lnTo>
                        <a:pt x="35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9"/>
                <p:cNvSpPr/>
                <p:nvPr/>
              </p:nvSpPr>
              <p:spPr>
                <a:xfrm>
                  <a:off x="6464600" y="3229094"/>
                  <a:ext cx="767100" cy="724023"/>
                </a:xfrm>
                <a:custGeom>
                  <a:rect b="b" l="l" r="r" t="t"/>
                  <a:pathLst>
                    <a:path extrusionOk="0" fill="none" h="40607" w="43023">
                      <a:moveTo>
                        <a:pt x="41236" y="14694"/>
                      </a:moveTo>
                      <a:lnTo>
                        <a:pt x="41236" y="14694"/>
                      </a:lnTo>
                      <a:lnTo>
                        <a:pt x="40907" y="15423"/>
                      </a:lnTo>
                      <a:lnTo>
                        <a:pt x="40550" y="16152"/>
                      </a:lnTo>
                      <a:lnTo>
                        <a:pt x="40164" y="16895"/>
                      </a:lnTo>
                      <a:lnTo>
                        <a:pt x="39749" y="17652"/>
                      </a:lnTo>
                      <a:lnTo>
                        <a:pt x="39306" y="18410"/>
                      </a:lnTo>
                      <a:lnTo>
                        <a:pt x="38849" y="19167"/>
                      </a:lnTo>
                      <a:lnTo>
                        <a:pt x="38349" y="19925"/>
                      </a:lnTo>
                      <a:lnTo>
                        <a:pt x="37834" y="20683"/>
                      </a:lnTo>
                      <a:lnTo>
                        <a:pt x="37305" y="21454"/>
                      </a:lnTo>
                      <a:lnTo>
                        <a:pt x="36734" y="22212"/>
                      </a:lnTo>
                      <a:lnTo>
                        <a:pt x="36148" y="22984"/>
                      </a:lnTo>
                      <a:lnTo>
                        <a:pt x="35533" y="23741"/>
                      </a:lnTo>
                      <a:lnTo>
                        <a:pt x="34904" y="24513"/>
                      </a:lnTo>
                      <a:lnTo>
                        <a:pt x="34247" y="25271"/>
                      </a:lnTo>
                      <a:lnTo>
                        <a:pt x="33575" y="26028"/>
                      </a:lnTo>
                      <a:lnTo>
                        <a:pt x="32860" y="26786"/>
                      </a:lnTo>
                      <a:lnTo>
                        <a:pt x="32860" y="26786"/>
                      </a:lnTo>
                      <a:lnTo>
                        <a:pt x="32374" y="27300"/>
                      </a:lnTo>
                      <a:lnTo>
                        <a:pt x="31860" y="27800"/>
                      </a:lnTo>
                      <a:lnTo>
                        <a:pt x="31860" y="27800"/>
                      </a:lnTo>
                      <a:lnTo>
                        <a:pt x="30945" y="28701"/>
                      </a:lnTo>
                      <a:lnTo>
                        <a:pt x="29987" y="29601"/>
                      </a:lnTo>
                      <a:lnTo>
                        <a:pt x="29987" y="29601"/>
                      </a:lnTo>
                      <a:lnTo>
                        <a:pt x="29416" y="30116"/>
                      </a:lnTo>
                      <a:lnTo>
                        <a:pt x="28844" y="30616"/>
                      </a:lnTo>
                      <a:lnTo>
                        <a:pt x="28258" y="31116"/>
                      </a:lnTo>
                      <a:lnTo>
                        <a:pt x="27672" y="31602"/>
                      </a:lnTo>
                      <a:lnTo>
                        <a:pt x="27086" y="32074"/>
                      </a:lnTo>
                      <a:lnTo>
                        <a:pt x="26500" y="32546"/>
                      </a:lnTo>
                      <a:lnTo>
                        <a:pt x="25914" y="32989"/>
                      </a:lnTo>
                      <a:lnTo>
                        <a:pt x="25314" y="33432"/>
                      </a:lnTo>
                      <a:lnTo>
                        <a:pt x="24728" y="33861"/>
                      </a:lnTo>
                      <a:lnTo>
                        <a:pt x="24142" y="34275"/>
                      </a:lnTo>
                      <a:lnTo>
                        <a:pt x="23541" y="34675"/>
                      </a:lnTo>
                      <a:lnTo>
                        <a:pt x="22955" y="35061"/>
                      </a:lnTo>
                      <a:lnTo>
                        <a:pt x="22369" y="35447"/>
                      </a:lnTo>
                      <a:lnTo>
                        <a:pt x="21769" y="35805"/>
                      </a:lnTo>
                      <a:lnTo>
                        <a:pt x="21183" y="36162"/>
                      </a:lnTo>
                      <a:lnTo>
                        <a:pt x="20597" y="36491"/>
                      </a:lnTo>
                      <a:lnTo>
                        <a:pt x="20597" y="36491"/>
                      </a:lnTo>
                      <a:lnTo>
                        <a:pt x="19854" y="36919"/>
                      </a:lnTo>
                      <a:lnTo>
                        <a:pt x="19110" y="37305"/>
                      </a:lnTo>
                      <a:lnTo>
                        <a:pt x="18367" y="37691"/>
                      </a:lnTo>
                      <a:lnTo>
                        <a:pt x="17638" y="38034"/>
                      </a:lnTo>
                      <a:lnTo>
                        <a:pt x="16895" y="38363"/>
                      </a:lnTo>
                      <a:lnTo>
                        <a:pt x="16180" y="38677"/>
                      </a:lnTo>
                      <a:lnTo>
                        <a:pt x="15466" y="38963"/>
                      </a:lnTo>
                      <a:lnTo>
                        <a:pt x="14751" y="39235"/>
                      </a:lnTo>
                      <a:lnTo>
                        <a:pt x="14051" y="39478"/>
                      </a:lnTo>
                      <a:lnTo>
                        <a:pt x="13365" y="39692"/>
                      </a:lnTo>
                      <a:lnTo>
                        <a:pt x="12679" y="39892"/>
                      </a:lnTo>
                      <a:lnTo>
                        <a:pt x="12007" y="40064"/>
                      </a:lnTo>
                      <a:lnTo>
                        <a:pt x="11349" y="40207"/>
                      </a:lnTo>
                      <a:lnTo>
                        <a:pt x="10692" y="40335"/>
                      </a:lnTo>
                      <a:lnTo>
                        <a:pt x="10063" y="40435"/>
                      </a:lnTo>
                      <a:lnTo>
                        <a:pt x="9434" y="40521"/>
                      </a:lnTo>
                      <a:lnTo>
                        <a:pt x="8819" y="40578"/>
                      </a:lnTo>
                      <a:lnTo>
                        <a:pt x="8233" y="40607"/>
                      </a:lnTo>
                      <a:lnTo>
                        <a:pt x="7647" y="40607"/>
                      </a:lnTo>
                      <a:lnTo>
                        <a:pt x="7090" y="40593"/>
                      </a:lnTo>
                      <a:lnTo>
                        <a:pt x="6533" y="40550"/>
                      </a:lnTo>
                      <a:lnTo>
                        <a:pt x="6004" y="40478"/>
                      </a:lnTo>
                      <a:lnTo>
                        <a:pt x="5489" y="40378"/>
                      </a:lnTo>
                      <a:lnTo>
                        <a:pt x="4989" y="40264"/>
                      </a:lnTo>
                      <a:lnTo>
                        <a:pt x="4517" y="40121"/>
                      </a:lnTo>
                      <a:lnTo>
                        <a:pt x="4046" y="39950"/>
                      </a:lnTo>
                      <a:lnTo>
                        <a:pt x="3617" y="39749"/>
                      </a:lnTo>
                      <a:lnTo>
                        <a:pt x="3202" y="39521"/>
                      </a:lnTo>
                      <a:lnTo>
                        <a:pt x="2802" y="39263"/>
                      </a:lnTo>
                      <a:lnTo>
                        <a:pt x="2616" y="39135"/>
                      </a:lnTo>
                      <a:lnTo>
                        <a:pt x="2431" y="38992"/>
                      </a:lnTo>
                      <a:lnTo>
                        <a:pt x="2245" y="38849"/>
                      </a:lnTo>
                      <a:lnTo>
                        <a:pt x="2073" y="38692"/>
                      </a:lnTo>
                      <a:lnTo>
                        <a:pt x="1902" y="38520"/>
                      </a:lnTo>
                      <a:lnTo>
                        <a:pt x="1744" y="38349"/>
                      </a:lnTo>
                      <a:lnTo>
                        <a:pt x="1744" y="38349"/>
                      </a:lnTo>
                      <a:lnTo>
                        <a:pt x="1573" y="38163"/>
                      </a:lnTo>
                      <a:lnTo>
                        <a:pt x="1416" y="37963"/>
                      </a:lnTo>
                      <a:lnTo>
                        <a:pt x="1259" y="37748"/>
                      </a:lnTo>
                      <a:lnTo>
                        <a:pt x="1116" y="37534"/>
                      </a:lnTo>
                      <a:lnTo>
                        <a:pt x="973" y="37305"/>
                      </a:lnTo>
                      <a:lnTo>
                        <a:pt x="858" y="37077"/>
                      </a:lnTo>
                      <a:lnTo>
                        <a:pt x="730" y="36848"/>
                      </a:lnTo>
                      <a:lnTo>
                        <a:pt x="630" y="36605"/>
                      </a:lnTo>
                      <a:lnTo>
                        <a:pt x="530" y="36362"/>
                      </a:lnTo>
                      <a:lnTo>
                        <a:pt x="430" y="36105"/>
                      </a:lnTo>
                      <a:lnTo>
                        <a:pt x="358" y="35847"/>
                      </a:lnTo>
                      <a:lnTo>
                        <a:pt x="272" y="35590"/>
                      </a:lnTo>
                      <a:lnTo>
                        <a:pt x="215" y="35319"/>
                      </a:lnTo>
                      <a:lnTo>
                        <a:pt x="158" y="35047"/>
                      </a:lnTo>
                      <a:lnTo>
                        <a:pt x="115" y="34775"/>
                      </a:lnTo>
                      <a:lnTo>
                        <a:pt x="72" y="34490"/>
                      </a:lnTo>
                      <a:lnTo>
                        <a:pt x="44" y="34189"/>
                      </a:lnTo>
                      <a:lnTo>
                        <a:pt x="15" y="33904"/>
                      </a:lnTo>
                      <a:lnTo>
                        <a:pt x="1" y="33303"/>
                      </a:lnTo>
                      <a:lnTo>
                        <a:pt x="15" y="32689"/>
                      </a:lnTo>
                      <a:lnTo>
                        <a:pt x="58" y="32045"/>
                      </a:lnTo>
                      <a:lnTo>
                        <a:pt x="129" y="31402"/>
                      </a:lnTo>
                      <a:lnTo>
                        <a:pt x="244" y="30731"/>
                      </a:lnTo>
                      <a:lnTo>
                        <a:pt x="387" y="30044"/>
                      </a:lnTo>
                      <a:lnTo>
                        <a:pt x="558" y="29358"/>
                      </a:lnTo>
                      <a:lnTo>
                        <a:pt x="758" y="28644"/>
                      </a:lnTo>
                      <a:lnTo>
                        <a:pt x="1001" y="27929"/>
                      </a:lnTo>
                      <a:lnTo>
                        <a:pt x="1259" y="27200"/>
                      </a:lnTo>
                      <a:lnTo>
                        <a:pt x="1559" y="26457"/>
                      </a:lnTo>
                      <a:lnTo>
                        <a:pt x="1873" y="25699"/>
                      </a:lnTo>
                      <a:lnTo>
                        <a:pt x="2230" y="24942"/>
                      </a:lnTo>
                      <a:lnTo>
                        <a:pt x="2616" y="24184"/>
                      </a:lnTo>
                      <a:lnTo>
                        <a:pt x="3017" y="23413"/>
                      </a:lnTo>
                      <a:lnTo>
                        <a:pt x="3460" y="22641"/>
                      </a:lnTo>
                      <a:lnTo>
                        <a:pt x="3931" y="21855"/>
                      </a:lnTo>
                      <a:lnTo>
                        <a:pt x="4417" y="21068"/>
                      </a:lnTo>
                      <a:lnTo>
                        <a:pt x="4932" y="20282"/>
                      </a:lnTo>
                      <a:lnTo>
                        <a:pt x="5489" y="19482"/>
                      </a:lnTo>
                      <a:lnTo>
                        <a:pt x="6061" y="18696"/>
                      </a:lnTo>
                      <a:lnTo>
                        <a:pt x="6647" y="17910"/>
                      </a:lnTo>
                      <a:lnTo>
                        <a:pt x="7276" y="17109"/>
                      </a:lnTo>
                      <a:lnTo>
                        <a:pt x="7276" y="17109"/>
                      </a:lnTo>
                      <a:lnTo>
                        <a:pt x="7919" y="16337"/>
                      </a:lnTo>
                      <a:lnTo>
                        <a:pt x="8577" y="15566"/>
                      </a:lnTo>
                      <a:lnTo>
                        <a:pt x="9263" y="14794"/>
                      </a:lnTo>
                      <a:lnTo>
                        <a:pt x="9963" y="14022"/>
                      </a:lnTo>
                      <a:lnTo>
                        <a:pt x="10706" y="13264"/>
                      </a:lnTo>
                      <a:lnTo>
                        <a:pt x="11449" y="12507"/>
                      </a:lnTo>
                      <a:lnTo>
                        <a:pt x="12236" y="11764"/>
                      </a:lnTo>
                      <a:lnTo>
                        <a:pt x="13022" y="11020"/>
                      </a:lnTo>
                      <a:lnTo>
                        <a:pt x="13022" y="11020"/>
                      </a:lnTo>
                      <a:lnTo>
                        <a:pt x="13608" y="10492"/>
                      </a:lnTo>
                      <a:lnTo>
                        <a:pt x="14179" y="9991"/>
                      </a:lnTo>
                      <a:lnTo>
                        <a:pt x="14765" y="9491"/>
                      </a:lnTo>
                      <a:lnTo>
                        <a:pt x="15351" y="9005"/>
                      </a:lnTo>
                      <a:lnTo>
                        <a:pt x="15937" y="8533"/>
                      </a:lnTo>
                      <a:lnTo>
                        <a:pt x="16523" y="8062"/>
                      </a:lnTo>
                      <a:lnTo>
                        <a:pt x="17124" y="7619"/>
                      </a:lnTo>
                      <a:lnTo>
                        <a:pt x="17710" y="7176"/>
                      </a:lnTo>
                      <a:lnTo>
                        <a:pt x="17710" y="7176"/>
                      </a:lnTo>
                      <a:lnTo>
                        <a:pt x="18281" y="6761"/>
                      </a:lnTo>
                      <a:lnTo>
                        <a:pt x="18853" y="6361"/>
                      </a:lnTo>
                      <a:lnTo>
                        <a:pt x="18853" y="6361"/>
                      </a:lnTo>
                      <a:lnTo>
                        <a:pt x="19682" y="5804"/>
                      </a:lnTo>
                      <a:lnTo>
                        <a:pt x="20497" y="5275"/>
                      </a:lnTo>
                      <a:lnTo>
                        <a:pt x="21312" y="4760"/>
                      </a:lnTo>
                      <a:lnTo>
                        <a:pt x="22141" y="4274"/>
                      </a:lnTo>
                      <a:lnTo>
                        <a:pt x="22955" y="3817"/>
                      </a:lnTo>
                      <a:lnTo>
                        <a:pt x="23756" y="3388"/>
                      </a:lnTo>
                      <a:lnTo>
                        <a:pt x="24570" y="2973"/>
                      </a:lnTo>
                      <a:lnTo>
                        <a:pt x="25371" y="2588"/>
                      </a:lnTo>
                      <a:lnTo>
                        <a:pt x="26157" y="2230"/>
                      </a:lnTo>
                      <a:lnTo>
                        <a:pt x="26943" y="1887"/>
                      </a:lnTo>
                      <a:lnTo>
                        <a:pt x="27715" y="1587"/>
                      </a:lnTo>
                      <a:lnTo>
                        <a:pt x="28487" y="1301"/>
                      </a:lnTo>
                      <a:lnTo>
                        <a:pt x="29244" y="1044"/>
                      </a:lnTo>
                      <a:lnTo>
                        <a:pt x="29987" y="830"/>
                      </a:lnTo>
                      <a:lnTo>
                        <a:pt x="30731" y="629"/>
                      </a:lnTo>
                      <a:lnTo>
                        <a:pt x="31445" y="458"/>
                      </a:lnTo>
                      <a:lnTo>
                        <a:pt x="31445" y="458"/>
                      </a:lnTo>
                      <a:lnTo>
                        <a:pt x="32231" y="286"/>
                      </a:lnTo>
                      <a:lnTo>
                        <a:pt x="33003" y="172"/>
                      </a:lnTo>
                      <a:lnTo>
                        <a:pt x="33761" y="72"/>
                      </a:lnTo>
                      <a:lnTo>
                        <a:pt x="34490" y="15"/>
                      </a:lnTo>
                      <a:lnTo>
                        <a:pt x="34847" y="1"/>
                      </a:lnTo>
                      <a:lnTo>
                        <a:pt x="35204" y="1"/>
                      </a:lnTo>
                      <a:lnTo>
                        <a:pt x="35547" y="1"/>
                      </a:lnTo>
                      <a:lnTo>
                        <a:pt x="35890" y="15"/>
                      </a:lnTo>
                      <a:lnTo>
                        <a:pt x="36219" y="43"/>
                      </a:lnTo>
                      <a:lnTo>
                        <a:pt x="36548" y="72"/>
                      </a:lnTo>
                      <a:lnTo>
                        <a:pt x="36877" y="115"/>
                      </a:lnTo>
                      <a:lnTo>
                        <a:pt x="37191" y="158"/>
                      </a:lnTo>
                      <a:lnTo>
                        <a:pt x="37505" y="229"/>
                      </a:lnTo>
                      <a:lnTo>
                        <a:pt x="37806" y="286"/>
                      </a:lnTo>
                      <a:lnTo>
                        <a:pt x="38106" y="372"/>
                      </a:lnTo>
                      <a:lnTo>
                        <a:pt x="38392" y="458"/>
                      </a:lnTo>
                      <a:lnTo>
                        <a:pt x="38678" y="558"/>
                      </a:lnTo>
                      <a:lnTo>
                        <a:pt x="38949" y="658"/>
                      </a:lnTo>
                      <a:lnTo>
                        <a:pt x="39221" y="772"/>
                      </a:lnTo>
                      <a:lnTo>
                        <a:pt x="39478" y="901"/>
                      </a:lnTo>
                      <a:lnTo>
                        <a:pt x="39735" y="1030"/>
                      </a:lnTo>
                      <a:lnTo>
                        <a:pt x="39978" y="1187"/>
                      </a:lnTo>
                      <a:lnTo>
                        <a:pt x="40207" y="1330"/>
                      </a:lnTo>
                      <a:lnTo>
                        <a:pt x="40436" y="1501"/>
                      </a:lnTo>
                      <a:lnTo>
                        <a:pt x="40664" y="1673"/>
                      </a:lnTo>
                      <a:lnTo>
                        <a:pt x="40879" y="1859"/>
                      </a:lnTo>
                      <a:lnTo>
                        <a:pt x="41079" y="2059"/>
                      </a:lnTo>
                      <a:lnTo>
                        <a:pt x="41279" y="2259"/>
                      </a:lnTo>
                      <a:lnTo>
                        <a:pt x="41279" y="2259"/>
                      </a:lnTo>
                      <a:lnTo>
                        <a:pt x="41493" y="2516"/>
                      </a:lnTo>
                      <a:lnTo>
                        <a:pt x="41693" y="2773"/>
                      </a:lnTo>
                      <a:lnTo>
                        <a:pt x="41893" y="3059"/>
                      </a:lnTo>
                      <a:lnTo>
                        <a:pt x="42065" y="3345"/>
                      </a:lnTo>
                      <a:lnTo>
                        <a:pt x="42222" y="3645"/>
                      </a:lnTo>
                      <a:lnTo>
                        <a:pt x="42365" y="3945"/>
                      </a:lnTo>
                      <a:lnTo>
                        <a:pt x="42494" y="4260"/>
                      </a:lnTo>
                      <a:lnTo>
                        <a:pt x="42608" y="4589"/>
                      </a:lnTo>
                      <a:lnTo>
                        <a:pt x="42722" y="4932"/>
                      </a:lnTo>
                      <a:lnTo>
                        <a:pt x="42808" y="5275"/>
                      </a:lnTo>
                      <a:lnTo>
                        <a:pt x="42880" y="5632"/>
                      </a:lnTo>
                      <a:lnTo>
                        <a:pt x="42937" y="5989"/>
                      </a:lnTo>
                      <a:lnTo>
                        <a:pt x="42980" y="6361"/>
                      </a:lnTo>
                      <a:lnTo>
                        <a:pt x="43008" y="6747"/>
                      </a:lnTo>
                      <a:lnTo>
                        <a:pt x="43023" y="7133"/>
                      </a:lnTo>
                      <a:lnTo>
                        <a:pt x="43023" y="7533"/>
                      </a:lnTo>
                      <a:lnTo>
                        <a:pt x="43008" y="7933"/>
                      </a:lnTo>
                      <a:lnTo>
                        <a:pt x="42980" y="8333"/>
                      </a:lnTo>
                      <a:lnTo>
                        <a:pt x="42951" y="8762"/>
                      </a:lnTo>
                      <a:lnTo>
                        <a:pt x="42894" y="9177"/>
                      </a:lnTo>
                      <a:lnTo>
                        <a:pt x="42822" y="9605"/>
                      </a:lnTo>
                      <a:lnTo>
                        <a:pt x="42751" y="10049"/>
                      </a:lnTo>
                      <a:lnTo>
                        <a:pt x="42651" y="10492"/>
                      </a:lnTo>
                      <a:lnTo>
                        <a:pt x="42551" y="10935"/>
                      </a:lnTo>
                      <a:lnTo>
                        <a:pt x="42422" y="11392"/>
                      </a:lnTo>
                      <a:lnTo>
                        <a:pt x="42294" y="11849"/>
                      </a:lnTo>
                      <a:lnTo>
                        <a:pt x="42151" y="12307"/>
                      </a:lnTo>
                      <a:lnTo>
                        <a:pt x="41993" y="12778"/>
                      </a:lnTo>
                      <a:lnTo>
                        <a:pt x="41822" y="13250"/>
                      </a:lnTo>
                      <a:lnTo>
                        <a:pt x="41636" y="13722"/>
                      </a:lnTo>
                      <a:lnTo>
                        <a:pt x="41450" y="14208"/>
                      </a:lnTo>
                      <a:lnTo>
                        <a:pt x="41236" y="1469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9"/>
                <p:cNvSpPr/>
                <p:nvPr/>
              </p:nvSpPr>
              <p:spPr>
                <a:xfrm>
                  <a:off x="6448286" y="3020384"/>
                  <a:ext cx="751552" cy="859353"/>
                </a:xfrm>
                <a:custGeom>
                  <a:rect b="b" l="l" r="r" t="t"/>
                  <a:pathLst>
                    <a:path extrusionOk="0" h="48197" w="42151">
                      <a:moveTo>
                        <a:pt x="23999" y="1"/>
                      </a:moveTo>
                      <a:lnTo>
                        <a:pt x="1" y="16923"/>
                      </a:lnTo>
                      <a:lnTo>
                        <a:pt x="8191" y="28815"/>
                      </a:lnTo>
                      <a:lnTo>
                        <a:pt x="21512" y="48197"/>
                      </a:lnTo>
                      <a:lnTo>
                        <a:pt x="22098" y="47868"/>
                      </a:lnTo>
                      <a:lnTo>
                        <a:pt x="22684" y="47511"/>
                      </a:lnTo>
                      <a:lnTo>
                        <a:pt x="23284" y="47153"/>
                      </a:lnTo>
                      <a:lnTo>
                        <a:pt x="23870" y="46767"/>
                      </a:lnTo>
                      <a:lnTo>
                        <a:pt x="24456" y="46381"/>
                      </a:lnTo>
                      <a:lnTo>
                        <a:pt x="25057" y="45981"/>
                      </a:lnTo>
                      <a:lnTo>
                        <a:pt x="25643" y="45567"/>
                      </a:lnTo>
                      <a:lnTo>
                        <a:pt x="26229" y="45138"/>
                      </a:lnTo>
                      <a:lnTo>
                        <a:pt x="26829" y="44695"/>
                      </a:lnTo>
                      <a:lnTo>
                        <a:pt x="27415" y="44252"/>
                      </a:lnTo>
                      <a:lnTo>
                        <a:pt x="28001" y="43780"/>
                      </a:lnTo>
                      <a:lnTo>
                        <a:pt x="28587" y="43308"/>
                      </a:lnTo>
                      <a:lnTo>
                        <a:pt x="29173" y="42822"/>
                      </a:lnTo>
                      <a:lnTo>
                        <a:pt x="29759" y="42322"/>
                      </a:lnTo>
                      <a:lnTo>
                        <a:pt x="30331" y="41822"/>
                      </a:lnTo>
                      <a:lnTo>
                        <a:pt x="30902" y="41307"/>
                      </a:lnTo>
                      <a:lnTo>
                        <a:pt x="31874" y="40393"/>
                      </a:lnTo>
                      <a:lnTo>
                        <a:pt x="32818" y="39478"/>
                      </a:lnTo>
                      <a:lnTo>
                        <a:pt x="33718" y="38563"/>
                      </a:lnTo>
                      <a:lnTo>
                        <a:pt x="34576" y="37620"/>
                      </a:lnTo>
                      <a:lnTo>
                        <a:pt x="35419" y="36691"/>
                      </a:lnTo>
                      <a:lnTo>
                        <a:pt x="36219" y="35747"/>
                      </a:lnTo>
                      <a:lnTo>
                        <a:pt x="36977" y="34804"/>
                      </a:lnTo>
                      <a:lnTo>
                        <a:pt x="37706" y="33846"/>
                      </a:lnTo>
                      <a:lnTo>
                        <a:pt x="38392" y="32903"/>
                      </a:lnTo>
                      <a:lnTo>
                        <a:pt x="39049" y="31960"/>
                      </a:lnTo>
                      <a:lnTo>
                        <a:pt x="39664" y="31016"/>
                      </a:lnTo>
                      <a:lnTo>
                        <a:pt x="40250" y="30073"/>
                      </a:lnTo>
                      <a:lnTo>
                        <a:pt x="40779" y="29144"/>
                      </a:lnTo>
                      <a:lnTo>
                        <a:pt x="41279" y="28215"/>
                      </a:lnTo>
                      <a:lnTo>
                        <a:pt x="41736" y="27300"/>
                      </a:lnTo>
                      <a:lnTo>
                        <a:pt x="42151" y="26400"/>
                      </a:lnTo>
                      <a:lnTo>
                        <a:pt x="32360" y="12164"/>
                      </a:lnTo>
                      <a:lnTo>
                        <a:pt x="2399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9"/>
                <p:cNvSpPr/>
                <p:nvPr/>
              </p:nvSpPr>
              <p:spPr>
                <a:xfrm>
                  <a:off x="5691182" y="2466622"/>
                  <a:ext cx="258695" cy="282142"/>
                </a:xfrm>
                <a:custGeom>
                  <a:rect b="b" l="l" r="r" t="t"/>
                  <a:pathLst>
                    <a:path extrusionOk="0" h="15824" w="14509">
                      <a:moveTo>
                        <a:pt x="2345" y="1"/>
                      </a:moveTo>
                      <a:lnTo>
                        <a:pt x="2088" y="330"/>
                      </a:lnTo>
                      <a:lnTo>
                        <a:pt x="1116" y="1645"/>
                      </a:lnTo>
                      <a:lnTo>
                        <a:pt x="958" y="1859"/>
                      </a:lnTo>
                      <a:lnTo>
                        <a:pt x="830" y="2059"/>
                      </a:lnTo>
                      <a:lnTo>
                        <a:pt x="701" y="2273"/>
                      </a:lnTo>
                      <a:lnTo>
                        <a:pt x="587" y="2488"/>
                      </a:lnTo>
                      <a:lnTo>
                        <a:pt x="487" y="2702"/>
                      </a:lnTo>
                      <a:lnTo>
                        <a:pt x="401" y="2931"/>
                      </a:lnTo>
                      <a:lnTo>
                        <a:pt x="315" y="3160"/>
                      </a:lnTo>
                      <a:lnTo>
                        <a:pt x="244" y="3388"/>
                      </a:lnTo>
                      <a:lnTo>
                        <a:pt x="172" y="3617"/>
                      </a:lnTo>
                      <a:lnTo>
                        <a:pt x="129" y="3846"/>
                      </a:lnTo>
                      <a:lnTo>
                        <a:pt x="87" y="4074"/>
                      </a:lnTo>
                      <a:lnTo>
                        <a:pt x="44" y="4317"/>
                      </a:lnTo>
                      <a:lnTo>
                        <a:pt x="29" y="4546"/>
                      </a:lnTo>
                      <a:lnTo>
                        <a:pt x="15" y="4789"/>
                      </a:lnTo>
                      <a:lnTo>
                        <a:pt x="1" y="5018"/>
                      </a:lnTo>
                      <a:lnTo>
                        <a:pt x="15" y="5261"/>
                      </a:lnTo>
                      <a:lnTo>
                        <a:pt x="29" y="5489"/>
                      </a:lnTo>
                      <a:lnTo>
                        <a:pt x="58" y="5732"/>
                      </a:lnTo>
                      <a:lnTo>
                        <a:pt x="101" y="5961"/>
                      </a:lnTo>
                      <a:lnTo>
                        <a:pt x="144" y="6190"/>
                      </a:lnTo>
                      <a:lnTo>
                        <a:pt x="201" y="6433"/>
                      </a:lnTo>
                      <a:lnTo>
                        <a:pt x="258" y="6661"/>
                      </a:lnTo>
                      <a:lnTo>
                        <a:pt x="344" y="6876"/>
                      </a:lnTo>
                      <a:lnTo>
                        <a:pt x="430" y="7104"/>
                      </a:lnTo>
                      <a:lnTo>
                        <a:pt x="515" y="7319"/>
                      </a:lnTo>
                      <a:lnTo>
                        <a:pt x="630" y="7533"/>
                      </a:lnTo>
                      <a:lnTo>
                        <a:pt x="744" y="7748"/>
                      </a:lnTo>
                      <a:lnTo>
                        <a:pt x="858" y="7962"/>
                      </a:lnTo>
                      <a:lnTo>
                        <a:pt x="1001" y="8162"/>
                      </a:lnTo>
                      <a:lnTo>
                        <a:pt x="1144" y="8362"/>
                      </a:lnTo>
                      <a:lnTo>
                        <a:pt x="1301" y="8562"/>
                      </a:lnTo>
                      <a:lnTo>
                        <a:pt x="1459" y="8748"/>
                      </a:lnTo>
                      <a:lnTo>
                        <a:pt x="3989" y="11507"/>
                      </a:lnTo>
                      <a:lnTo>
                        <a:pt x="6061" y="13765"/>
                      </a:lnTo>
                      <a:lnTo>
                        <a:pt x="7976" y="15823"/>
                      </a:lnTo>
                      <a:lnTo>
                        <a:pt x="8262" y="15723"/>
                      </a:lnTo>
                      <a:lnTo>
                        <a:pt x="8605" y="15594"/>
                      </a:lnTo>
                      <a:lnTo>
                        <a:pt x="9034" y="15409"/>
                      </a:lnTo>
                      <a:lnTo>
                        <a:pt x="9548" y="15166"/>
                      </a:lnTo>
                      <a:lnTo>
                        <a:pt x="9834" y="15023"/>
                      </a:lnTo>
                      <a:lnTo>
                        <a:pt x="10120" y="14866"/>
                      </a:lnTo>
                      <a:lnTo>
                        <a:pt x="10420" y="14694"/>
                      </a:lnTo>
                      <a:lnTo>
                        <a:pt x="10721" y="14508"/>
                      </a:lnTo>
                      <a:lnTo>
                        <a:pt x="11035" y="14294"/>
                      </a:lnTo>
                      <a:lnTo>
                        <a:pt x="11349" y="14065"/>
                      </a:lnTo>
                      <a:lnTo>
                        <a:pt x="11664" y="13822"/>
                      </a:lnTo>
                      <a:lnTo>
                        <a:pt x="11978" y="13565"/>
                      </a:lnTo>
                      <a:lnTo>
                        <a:pt x="12278" y="13293"/>
                      </a:lnTo>
                      <a:lnTo>
                        <a:pt x="12564" y="12993"/>
                      </a:lnTo>
                      <a:lnTo>
                        <a:pt x="12850" y="12679"/>
                      </a:lnTo>
                      <a:lnTo>
                        <a:pt x="13122" y="12336"/>
                      </a:lnTo>
                      <a:lnTo>
                        <a:pt x="13379" y="11993"/>
                      </a:lnTo>
                      <a:lnTo>
                        <a:pt x="13608" y="11607"/>
                      </a:lnTo>
                      <a:lnTo>
                        <a:pt x="13822" y="11221"/>
                      </a:lnTo>
                      <a:lnTo>
                        <a:pt x="14008" y="10806"/>
                      </a:lnTo>
                      <a:lnTo>
                        <a:pt x="14179" y="10363"/>
                      </a:lnTo>
                      <a:lnTo>
                        <a:pt x="14237" y="10135"/>
                      </a:lnTo>
                      <a:lnTo>
                        <a:pt x="14308" y="9906"/>
                      </a:lnTo>
                      <a:lnTo>
                        <a:pt x="14365" y="9677"/>
                      </a:lnTo>
                      <a:lnTo>
                        <a:pt x="14408" y="9434"/>
                      </a:lnTo>
                      <a:lnTo>
                        <a:pt x="14451" y="9177"/>
                      </a:lnTo>
                      <a:lnTo>
                        <a:pt x="14480" y="8920"/>
                      </a:lnTo>
                      <a:lnTo>
                        <a:pt x="14494" y="8662"/>
                      </a:lnTo>
                      <a:lnTo>
                        <a:pt x="14508" y="8405"/>
                      </a:lnTo>
                      <a:lnTo>
                        <a:pt x="14508" y="8134"/>
                      </a:lnTo>
                      <a:lnTo>
                        <a:pt x="14494" y="7848"/>
                      </a:lnTo>
                      <a:lnTo>
                        <a:pt x="14008" y="7662"/>
                      </a:lnTo>
                      <a:lnTo>
                        <a:pt x="13493" y="7447"/>
                      </a:lnTo>
                      <a:lnTo>
                        <a:pt x="12993" y="7204"/>
                      </a:lnTo>
                      <a:lnTo>
                        <a:pt x="12479" y="6947"/>
                      </a:lnTo>
                      <a:lnTo>
                        <a:pt x="11950" y="6690"/>
                      </a:lnTo>
                      <a:lnTo>
                        <a:pt x="11435" y="6404"/>
                      </a:lnTo>
                      <a:lnTo>
                        <a:pt x="10906" y="6104"/>
                      </a:lnTo>
                      <a:lnTo>
                        <a:pt x="10392" y="5804"/>
                      </a:lnTo>
                      <a:lnTo>
                        <a:pt x="9363" y="5161"/>
                      </a:lnTo>
                      <a:lnTo>
                        <a:pt x="8348" y="4503"/>
                      </a:lnTo>
                      <a:lnTo>
                        <a:pt x="7376" y="3846"/>
                      </a:lnTo>
                      <a:lnTo>
                        <a:pt x="6461" y="3188"/>
                      </a:lnTo>
                      <a:lnTo>
                        <a:pt x="5604" y="2559"/>
                      </a:lnTo>
                      <a:lnTo>
                        <a:pt x="4818" y="1973"/>
                      </a:lnTo>
                      <a:lnTo>
                        <a:pt x="4117" y="1430"/>
                      </a:lnTo>
                      <a:lnTo>
                        <a:pt x="3503" y="944"/>
                      </a:lnTo>
                      <a:lnTo>
                        <a:pt x="2659" y="258"/>
                      </a:lnTo>
                      <a:lnTo>
                        <a:pt x="23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9"/>
                <p:cNvSpPr/>
                <p:nvPr/>
              </p:nvSpPr>
              <p:spPr>
                <a:xfrm>
                  <a:off x="5676653" y="2473254"/>
                  <a:ext cx="138664" cy="257162"/>
                </a:xfrm>
                <a:custGeom>
                  <a:rect b="b" l="l" r="r" t="t"/>
                  <a:pathLst>
                    <a:path extrusionOk="0" h="14423" w="7777">
                      <a:moveTo>
                        <a:pt x="5046" y="0"/>
                      </a:moveTo>
                      <a:lnTo>
                        <a:pt x="4846" y="86"/>
                      </a:lnTo>
                      <a:lnTo>
                        <a:pt x="4617" y="172"/>
                      </a:lnTo>
                      <a:lnTo>
                        <a:pt x="4317" y="301"/>
                      </a:lnTo>
                      <a:lnTo>
                        <a:pt x="3946" y="486"/>
                      </a:lnTo>
                      <a:lnTo>
                        <a:pt x="3517" y="701"/>
                      </a:lnTo>
                      <a:lnTo>
                        <a:pt x="3045" y="958"/>
                      </a:lnTo>
                      <a:lnTo>
                        <a:pt x="2559" y="1273"/>
                      </a:lnTo>
                      <a:lnTo>
                        <a:pt x="2345" y="1415"/>
                      </a:lnTo>
                      <a:lnTo>
                        <a:pt x="2145" y="1573"/>
                      </a:lnTo>
                      <a:lnTo>
                        <a:pt x="1959" y="1730"/>
                      </a:lnTo>
                      <a:lnTo>
                        <a:pt x="1773" y="1901"/>
                      </a:lnTo>
                      <a:lnTo>
                        <a:pt x="1602" y="2073"/>
                      </a:lnTo>
                      <a:lnTo>
                        <a:pt x="1430" y="2244"/>
                      </a:lnTo>
                      <a:lnTo>
                        <a:pt x="1273" y="2445"/>
                      </a:lnTo>
                      <a:lnTo>
                        <a:pt x="1116" y="2630"/>
                      </a:lnTo>
                      <a:lnTo>
                        <a:pt x="987" y="2830"/>
                      </a:lnTo>
                      <a:lnTo>
                        <a:pt x="844" y="3031"/>
                      </a:lnTo>
                      <a:lnTo>
                        <a:pt x="730" y="3245"/>
                      </a:lnTo>
                      <a:lnTo>
                        <a:pt x="615" y="3459"/>
                      </a:lnTo>
                      <a:lnTo>
                        <a:pt x="515" y="3674"/>
                      </a:lnTo>
                      <a:lnTo>
                        <a:pt x="415" y="3902"/>
                      </a:lnTo>
                      <a:lnTo>
                        <a:pt x="330" y="4131"/>
                      </a:lnTo>
                      <a:lnTo>
                        <a:pt x="258" y="4360"/>
                      </a:lnTo>
                      <a:lnTo>
                        <a:pt x="187" y="4588"/>
                      </a:lnTo>
                      <a:lnTo>
                        <a:pt x="144" y="4817"/>
                      </a:lnTo>
                      <a:lnTo>
                        <a:pt x="87" y="5060"/>
                      </a:lnTo>
                      <a:lnTo>
                        <a:pt x="58" y="5303"/>
                      </a:lnTo>
                      <a:lnTo>
                        <a:pt x="29" y="5546"/>
                      </a:lnTo>
                      <a:lnTo>
                        <a:pt x="15" y="5789"/>
                      </a:lnTo>
                      <a:lnTo>
                        <a:pt x="1" y="6032"/>
                      </a:lnTo>
                      <a:lnTo>
                        <a:pt x="15" y="6275"/>
                      </a:lnTo>
                      <a:lnTo>
                        <a:pt x="29" y="6518"/>
                      </a:lnTo>
                      <a:lnTo>
                        <a:pt x="58" y="6761"/>
                      </a:lnTo>
                      <a:lnTo>
                        <a:pt x="87" y="7004"/>
                      </a:lnTo>
                      <a:lnTo>
                        <a:pt x="129" y="7247"/>
                      </a:lnTo>
                      <a:lnTo>
                        <a:pt x="187" y="7490"/>
                      </a:lnTo>
                      <a:lnTo>
                        <a:pt x="258" y="7733"/>
                      </a:lnTo>
                      <a:lnTo>
                        <a:pt x="344" y="7976"/>
                      </a:lnTo>
                      <a:lnTo>
                        <a:pt x="430" y="8205"/>
                      </a:lnTo>
                      <a:lnTo>
                        <a:pt x="787" y="9091"/>
                      </a:lnTo>
                      <a:lnTo>
                        <a:pt x="2359" y="12978"/>
                      </a:lnTo>
                      <a:lnTo>
                        <a:pt x="2459" y="13207"/>
                      </a:lnTo>
                      <a:lnTo>
                        <a:pt x="2602" y="13436"/>
                      </a:lnTo>
                      <a:lnTo>
                        <a:pt x="2745" y="13622"/>
                      </a:lnTo>
                      <a:lnTo>
                        <a:pt x="2917" y="13807"/>
                      </a:lnTo>
                      <a:lnTo>
                        <a:pt x="3102" y="13965"/>
                      </a:lnTo>
                      <a:lnTo>
                        <a:pt x="3303" y="14093"/>
                      </a:lnTo>
                      <a:lnTo>
                        <a:pt x="3517" y="14208"/>
                      </a:lnTo>
                      <a:lnTo>
                        <a:pt x="3746" y="14293"/>
                      </a:lnTo>
                      <a:lnTo>
                        <a:pt x="3974" y="14365"/>
                      </a:lnTo>
                      <a:lnTo>
                        <a:pt x="4217" y="14394"/>
                      </a:lnTo>
                      <a:lnTo>
                        <a:pt x="4460" y="14422"/>
                      </a:lnTo>
                      <a:lnTo>
                        <a:pt x="4703" y="14408"/>
                      </a:lnTo>
                      <a:lnTo>
                        <a:pt x="4946" y="14365"/>
                      </a:lnTo>
                      <a:lnTo>
                        <a:pt x="5189" y="14308"/>
                      </a:lnTo>
                      <a:lnTo>
                        <a:pt x="5418" y="14222"/>
                      </a:lnTo>
                      <a:lnTo>
                        <a:pt x="5647" y="14093"/>
                      </a:lnTo>
                      <a:lnTo>
                        <a:pt x="5961" y="13908"/>
                      </a:lnTo>
                      <a:lnTo>
                        <a:pt x="6233" y="13679"/>
                      </a:lnTo>
                      <a:lnTo>
                        <a:pt x="6504" y="13436"/>
                      </a:lnTo>
                      <a:lnTo>
                        <a:pt x="6747" y="13179"/>
                      </a:lnTo>
                      <a:lnTo>
                        <a:pt x="6962" y="12907"/>
                      </a:lnTo>
                      <a:lnTo>
                        <a:pt x="7147" y="12621"/>
                      </a:lnTo>
                      <a:lnTo>
                        <a:pt x="7319" y="12321"/>
                      </a:lnTo>
                      <a:lnTo>
                        <a:pt x="7462" y="11992"/>
                      </a:lnTo>
                      <a:lnTo>
                        <a:pt x="7576" y="11678"/>
                      </a:lnTo>
                      <a:lnTo>
                        <a:pt x="7662" y="11335"/>
                      </a:lnTo>
                      <a:lnTo>
                        <a:pt x="7733" y="10992"/>
                      </a:lnTo>
                      <a:lnTo>
                        <a:pt x="7762" y="10649"/>
                      </a:lnTo>
                      <a:lnTo>
                        <a:pt x="7776" y="10291"/>
                      </a:lnTo>
                      <a:lnTo>
                        <a:pt x="7748" y="9934"/>
                      </a:lnTo>
                      <a:lnTo>
                        <a:pt x="7705" y="9591"/>
                      </a:lnTo>
                      <a:lnTo>
                        <a:pt x="7619" y="9234"/>
                      </a:lnTo>
                      <a:lnTo>
                        <a:pt x="50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9"/>
                <p:cNvSpPr/>
                <p:nvPr/>
              </p:nvSpPr>
              <p:spPr>
                <a:xfrm>
                  <a:off x="5605051" y="2184526"/>
                  <a:ext cx="671531" cy="491359"/>
                </a:xfrm>
                <a:custGeom>
                  <a:rect b="b" l="l" r="r" t="t"/>
                  <a:pathLst>
                    <a:path extrusionOk="0" h="27558" w="37663">
                      <a:moveTo>
                        <a:pt x="15508" y="0"/>
                      </a:moveTo>
                      <a:lnTo>
                        <a:pt x="4217" y="11220"/>
                      </a:lnTo>
                      <a:lnTo>
                        <a:pt x="744" y="14679"/>
                      </a:lnTo>
                      <a:lnTo>
                        <a:pt x="572" y="14865"/>
                      </a:lnTo>
                      <a:lnTo>
                        <a:pt x="429" y="15051"/>
                      </a:lnTo>
                      <a:lnTo>
                        <a:pt x="301" y="15265"/>
                      </a:lnTo>
                      <a:lnTo>
                        <a:pt x="201" y="15480"/>
                      </a:lnTo>
                      <a:lnTo>
                        <a:pt x="115" y="15708"/>
                      </a:lnTo>
                      <a:lnTo>
                        <a:pt x="58" y="15937"/>
                      </a:lnTo>
                      <a:lnTo>
                        <a:pt x="15" y="16166"/>
                      </a:lnTo>
                      <a:lnTo>
                        <a:pt x="1" y="16395"/>
                      </a:lnTo>
                      <a:lnTo>
                        <a:pt x="15" y="16638"/>
                      </a:lnTo>
                      <a:lnTo>
                        <a:pt x="43" y="16866"/>
                      </a:lnTo>
                      <a:lnTo>
                        <a:pt x="86" y="17109"/>
                      </a:lnTo>
                      <a:lnTo>
                        <a:pt x="158" y="17324"/>
                      </a:lnTo>
                      <a:lnTo>
                        <a:pt x="258" y="17552"/>
                      </a:lnTo>
                      <a:lnTo>
                        <a:pt x="372" y="17767"/>
                      </a:lnTo>
                      <a:lnTo>
                        <a:pt x="515" y="17967"/>
                      </a:lnTo>
                      <a:lnTo>
                        <a:pt x="672" y="18153"/>
                      </a:lnTo>
                      <a:lnTo>
                        <a:pt x="830" y="18310"/>
                      </a:lnTo>
                      <a:lnTo>
                        <a:pt x="987" y="18467"/>
                      </a:lnTo>
                      <a:lnTo>
                        <a:pt x="1158" y="18596"/>
                      </a:lnTo>
                      <a:lnTo>
                        <a:pt x="1330" y="18724"/>
                      </a:lnTo>
                      <a:lnTo>
                        <a:pt x="1501" y="18853"/>
                      </a:lnTo>
                      <a:lnTo>
                        <a:pt x="1687" y="18953"/>
                      </a:lnTo>
                      <a:lnTo>
                        <a:pt x="1873" y="19053"/>
                      </a:lnTo>
                      <a:lnTo>
                        <a:pt x="2059" y="19153"/>
                      </a:lnTo>
                      <a:lnTo>
                        <a:pt x="2245" y="19225"/>
                      </a:lnTo>
                      <a:lnTo>
                        <a:pt x="2445" y="19296"/>
                      </a:lnTo>
                      <a:lnTo>
                        <a:pt x="2645" y="19353"/>
                      </a:lnTo>
                      <a:lnTo>
                        <a:pt x="2845" y="19410"/>
                      </a:lnTo>
                      <a:lnTo>
                        <a:pt x="3045" y="19453"/>
                      </a:lnTo>
                      <a:lnTo>
                        <a:pt x="3245" y="19482"/>
                      </a:lnTo>
                      <a:lnTo>
                        <a:pt x="3459" y="19510"/>
                      </a:lnTo>
                      <a:lnTo>
                        <a:pt x="3660" y="19510"/>
                      </a:lnTo>
                      <a:lnTo>
                        <a:pt x="3860" y="19525"/>
                      </a:lnTo>
                      <a:lnTo>
                        <a:pt x="4074" y="19510"/>
                      </a:lnTo>
                      <a:lnTo>
                        <a:pt x="4274" y="19496"/>
                      </a:lnTo>
                      <a:lnTo>
                        <a:pt x="4489" y="19468"/>
                      </a:lnTo>
                      <a:lnTo>
                        <a:pt x="4689" y="19425"/>
                      </a:lnTo>
                      <a:lnTo>
                        <a:pt x="4889" y="19382"/>
                      </a:lnTo>
                      <a:lnTo>
                        <a:pt x="5089" y="19325"/>
                      </a:lnTo>
                      <a:lnTo>
                        <a:pt x="5289" y="19267"/>
                      </a:lnTo>
                      <a:lnTo>
                        <a:pt x="5475" y="19182"/>
                      </a:lnTo>
                      <a:lnTo>
                        <a:pt x="5675" y="19096"/>
                      </a:lnTo>
                      <a:lnTo>
                        <a:pt x="5861" y="18996"/>
                      </a:lnTo>
                      <a:lnTo>
                        <a:pt x="6046" y="18896"/>
                      </a:lnTo>
                      <a:lnTo>
                        <a:pt x="6218" y="18781"/>
                      </a:lnTo>
                      <a:lnTo>
                        <a:pt x="6404" y="18653"/>
                      </a:lnTo>
                      <a:lnTo>
                        <a:pt x="6575" y="18510"/>
                      </a:lnTo>
                      <a:lnTo>
                        <a:pt x="6733" y="18367"/>
                      </a:lnTo>
                      <a:lnTo>
                        <a:pt x="8047" y="17152"/>
                      </a:lnTo>
                      <a:lnTo>
                        <a:pt x="12035" y="13436"/>
                      </a:lnTo>
                      <a:lnTo>
                        <a:pt x="27414" y="27557"/>
                      </a:lnTo>
                      <a:lnTo>
                        <a:pt x="37663" y="18453"/>
                      </a:lnTo>
                      <a:lnTo>
                        <a:pt x="155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9"/>
                <p:cNvSpPr/>
                <p:nvPr/>
              </p:nvSpPr>
              <p:spPr>
                <a:xfrm>
                  <a:off x="5605051" y="2384571"/>
                  <a:ext cx="143496" cy="148078"/>
                </a:xfrm>
                <a:custGeom>
                  <a:rect b="b" l="l" r="r" t="t"/>
                  <a:pathLst>
                    <a:path extrusionOk="0" h="8305" w="8048">
                      <a:moveTo>
                        <a:pt x="4217" y="0"/>
                      </a:moveTo>
                      <a:lnTo>
                        <a:pt x="744" y="3459"/>
                      </a:lnTo>
                      <a:lnTo>
                        <a:pt x="572" y="3645"/>
                      </a:lnTo>
                      <a:lnTo>
                        <a:pt x="429" y="3831"/>
                      </a:lnTo>
                      <a:lnTo>
                        <a:pt x="301" y="4045"/>
                      </a:lnTo>
                      <a:lnTo>
                        <a:pt x="201" y="4260"/>
                      </a:lnTo>
                      <a:lnTo>
                        <a:pt x="115" y="4488"/>
                      </a:lnTo>
                      <a:lnTo>
                        <a:pt x="58" y="4717"/>
                      </a:lnTo>
                      <a:lnTo>
                        <a:pt x="15" y="4946"/>
                      </a:lnTo>
                      <a:lnTo>
                        <a:pt x="1" y="5175"/>
                      </a:lnTo>
                      <a:lnTo>
                        <a:pt x="15" y="5418"/>
                      </a:lnTo>
                      <a:lnTo>
                        <a:pt x="43" y="5646"/>
                      </a:lnTo>
                      <a:lnTo>
                        <a:pt x="86" y="5889"/>
                      </a:lnTo>
                      <a:lnTo>
                        <a:pt x="158" y="6104"/>
                      </a:lnTo>
                      <a:lnTo>
                        <a:pt x="258" y="6332"/>
                      </a:lnTo>
                      <a:lnTo>
                        <a:pt x="372" y="6547"/>
                      </a:lnTo>
                      <a:lnTo>
                        <a:pt x="515" y="6747"/>
                      </a:lnTo>
                      <a:lnTo>
                        <a:pt x="672" y="6933"/>
                      </a:lnTo>
                      <a:lnTo>
                        <a:pt x="830" y="7090"/>
                      </a:lnTo>
                      <a:lnTo>
                        <a:pt x="987" y="7247"/>
                      </a:lnTo>
                      <a:lnTo>
                        <a:pt x="1158" y="7376"/>
                      </a:lnTo>
                      <a:lnTo>
                        <a:pt x="1330" y="7504"/>
                      </a:lnTo>
                      <a:lnTo>
                        <a:pt x="1501" y="7633"/>
                      </a:lnTo>
                      <a:lnTo>
                        <a:pt x="1687" y="7733"/>
                      </a:lnTo>
                      <a:lnTo>
                        <a:pt x="1873" y="7833"/>
                      </a:lnTo>
                      <a:lnTo>
                        <a:pt x="2059" y="7933"/>
                      </a:lnTo>
                      <a:lnTo>
                        <a:pt x="2245" y="8005"/>
                      </a:lnTo>
                      <a:lnTo>
                        <a:pt x="2445" y="8076"/>
                      </a:lnTo>
                      <a:lnTo>
                        <a:pt x="2645" y="8133"/>
                      </a:lnTo>
                      <a:lnTo>
                        <a:pt x="2845" y="8190"/>
                      </a:lnTo>
                      <a:lnTo>
                        <a:pt x="3045" y="8233"/>
                      </a:lnTo>
                      <a:lnTo>
                        <a:pt x="3245" y="8262"/>
                      </a:lnTo>
                      <a:lnTo>
                        <a:pt x="3459" y="8290"/>
                      </a:lnTo>
                      <a:lnTo>
                        <a:pt x="3660" y="8290"/>
                      </a:lnTo>
                      <a:lnTo>
                        <a:pt x="3860" y="8305"/>
                      </a:lnTo>
                      <a:lnTo>
                        <a:pt x="4074" y="8290"/>
                      </a:lnTo>
                      <a:lnTo>
                        <a:pt x="4274" y="8276"/>
                      </a:lnTo>
                      <a:lnTo>
                        <a:pt x="4489" y="8248"/>
                      </a:lnTo>
                      <a:lnTo>
                        <a:pt x="4689" y="8205"/>
                      </a:lnTo>
                      <a:lnTo>
                        <a:pt x="4889" y="8162"/>
                      </a:lnTo>
                      <a:lnTo>
                        <a:pt x="5089" y="8105"/>
                      </a:lnTo>
                      <a:lnTo>
                        <a:pt x="5289" y="8047"/>
                      </a:lnTo>
                      <a:lnTo>
                        <a:pt x="5475" y="7962"/>
                      </a:lnTo>
                      <a:lnTo>
                        <a:pt x="5675" y="7876"/>
                      </a:lnTo>
                      <a:lnTo>
                        <a:pt x="5861" y="7776"/>
                      </a:lnTo>
                      <a:lnTo>
                        <a:pt x="6046" y="7676"/>
                      </a:lnTo>
                      <a:lnTo>
                        <a:pt x="6218" y="7561"/>
                      </a:lnTo>
                      <a:lnTo>
                        <a:pt x="6404" y="7433"/>
                      </a:lnTo>
                      <a:lnTo>
                        <a:pt x="6575" y="7290"/>
                      </a:lnTo>
                      <a:lnTo>
                        <a:pt x="6733" y="7147"/>
                      </a:lnTo>
                      <a:lnTo>
                        <a:pt x="8047" y="5932"/>
                      </a:lnTo>
                      <a:lnTo>
                        <a:pt x="7962" y="5660"/>
                      </a:lnTo>
                      <a:lnTo>
                        <a:pt x="7876" y="5403"/>
                      </a:lnTo>
                      <a:lnTo>
                        <a:pt x="7762" y="5132"/>
                      </a:lnTo>
                      <a:lnTo>
                        <a:pt x="7647" y="4860"/>
                      </a:lnTo>
                      <a:lnTo>
                        <a:pt x="7390" y="4331"/>
                      </a:lnTo>
                      <a:lnTo>
                        <a:pt x="7104" y="3817"/>
                      </a:lnTo>
                      <a:lnTo>
                        <a:pt x="6804" y="3302"/>
                      </a:lnTo>
                      <a:lnTo>
                        <a:pt x="6490" y="2816"/>
                      </a:lnTo>
                      <a:lnTo>
                        <a:pt x="6161" y="2345"/>
                      </a:lnTo>
                      <a:lnTo>
                        <a:pt x="5832" y="1901"/>
                      </a:lnTo>
                      <a:lnTo>
                        <a:pt x="5518" y="1501"/>
                      </a:lnTo>
                      <a:lnTo>
                        <a:pt x="5217" y="1130"/>
                      </a:lnTo>
                      <a:lnTo>
                        <a:pt x="4703" y="529"/>
                      </a:lnTo>
                      <a:lnTo>
                        <a:pt x="4346" y="143"/>
                      </a:lnTo>
                      <a:lnTo>
                        <a:pt x="42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9"/>
                <p:cNvSpPr/>
                <p:nvPr/>
              </p:nvSpPr>
              <p:spPr>
                <a:xfrm>
                  <a:off x="5546696" y="2072647"/>
                  <a:ext cx="789263" cy="377960"/>
                </a:xfrm>
                <a:custGeom>
                  <a:rect b="b" l="l" r="r" t="t"/>
                  <a:pathLst>
                    <a:path extrusionOk="0" h="21198" w="44266">
                      <a:moveTo>
                        <a:pt x="20454" y="1"/>
                      </a:moveTo>
                      <a:lnTo>
                        <a:pt x="20225" y="29"/>
                      </a:lnTo>
                      <a:lnTo>
                        <a:pt x="19968" y="87"/>
                      </a:lnTo>
                      <a:lnTo>
                        <a:pt x="19668" y="158"/>
                      </a:lnTo>
                      <a:lnTo>
                        <a:pt x="19353" y="258"/>
                      </a:lnTo>
                      <a:lnTo>
                        <a:pt x="18996" y="387"/>
                      </a:lnTo>
                      <a:lnTo>
                        <a:pt x="18610" y="530"/>
                      </a:lnTo>
                      <a:lnTo>
                        <a:pt x="18195" y="687"/>
                      </a:lnTo>
                      <a:lnTo>
                        <a:pt x="17309" y="1073"/>
                      </a:lnTo>
                      <a:lnTo>
                        <a:pt x="16337" y="1530"/>
                      </a:lnTo>
                      <a:lnTo>
                        <a:pt x="15280" y="2030"/>
                      </a:lnTo>
                      <a:lnTo>
                        <a:pt x="14179" y="2588"/>
                      </a:lnTo>
                      <a:lnTo>
                        <a:pt x="13021" y="3188"/>
                      </a:lnTo>
                      <a:lnTo>
                        <a:pt x="11835" y="3817"/>
                      </a:lnTo>
                      <a:lnTo>
                        <a:pt x="10634" y="4475"/>
                      </a:lnTo>
                      <a:lnTo>
                        <a:pt x="9420" y="5132"/>
                      </a:lnTo>
                      <a:lnTo>
                        <a:pt x="7033" y="6476"/>
                      </a:lnTo>
                      <a:lnTo>
                        <a:pt x="4774" y="7762"/>
                      </a:lnTo>
                      <a:lnTo>
                        <a:pt x="2616" y="9020"/>
                      </a:lnTo>
                      <a:lnTo>
                        <a:pt x="887" y="10049"/>
                      </a:lnTo>
                      <a:lnTo>
                        <a:pt x="715" y="10149"/>
                      </a:lnTo>
                      <a:lnTo>
                        <a:pt x="572" y="10277"/>
                      </a:lnTo>
                      <a:lnTo>
                        <a:pt x="444" y="10406"/>
                      </a:lnTo>
                      <a:lnTo>
                        <a:pt x="329" y="10563"/>
                      </a:lnTo>
                      <a:lnTo>
                        <a:pt x="229" y="10706"/>
                      </a:lnTo>
                      <a:lnTo>
                        <a:pt x="143" y="10878"/>
                      </a:lnTo>
                      <a:lnTo>
                        <a:pt x="86" y="11049"/>
                      </a:lnTo>
                      <a:lnTo>
                        <a:pt x="29" y="11221"/>
                      </a:lnTo>
                      <a:lnTo>
                        <a:pt x="0" y="11407"/>
                      </a:lnTo>
                      <a:lnTo>
                        <a:pt x="0" y="11578"/>
                      </a:lnTo>
                      <a:lnTo>
                        <a:pt x="0" y="11764"/>
                      </a:lnTo>
                      <a:lnTo>
                        <a:pt x="29" y="11950"/>
                      </a:lnTo>
                      <a:lnTo>
                        <a:pt x="72" y="12136"/>
                      </a:lnTo>
                      <a:lnTo>
                        <a:pt x="129" y="12307"/>
                      </a:lnTo>
                      <a:lnTo>
                        <a:pt x="215" y="12479"/>
                      </a:lnTo>
                      <a:lnTo>
                        <a:pt x="315" y="12650"/>
                      </a:lnTo>
                      <a:lnTo>
                        <a:pt x="458" y="12836"/>
                      </a:lnTo>
                      <a:lnTo>
                        <a:pt x="601" y="13022"/>
                      </a:lnTo>
                      <a:lnTo>
                        <a:pt x="744" y="13193"/>
                      </a:lnTo>
                      <a:lnTo>
                        <a:pt x="901" y="13365"/>
                      </a:lnTo>
                      <a:lnTo>
                        <a:pt x="1058" y="13522"/>
                      </a:lnTo>
                      <a:lnTo>
                        <a:pt x="1230" y="13679"/>
                      </a:lnTo>
                      <a:lnTo>
                        <a:pt x="1401" y="13822"/>
                      </a:lnTo>
                      <a:lnTo>
                        <a:pt x="1573" y="13965"/>
                      </a:lnTo>
                      <a:lnTo>
                        <a:pt x="1758" y="14094"/>
                      </a:lnTo>
                      <a:lnTo>
                        <a:pt x="1944" y="14222"/>
                      </a:lnTo>
                      <a:lnTo>
                        <a:pt x="2330" y="14451"/>
                      </a:lnTo>
                      <a:lnTo>
                        <a:pt x="2716" y="14637"/>
                      </a:lnTo>
                      <a:lnTo>
                        <a:pt x="3131" y="14808"/>
                      </a:lnTo>
                      <a:lnTo>
                        <a:pt x="3559" y="14937"/>
                      </a:lnTo>
                      <a:lnTo>
                        <a:pt x="3988" y="15051"/>
                      </a:lnTo>
                      <a:lnTo>
                        <a:pt x="4431" y="15109"/>
                      </a:lnTo>
                      <a:lnTo>
                        <a:pt x="4646" y="15137"/>
                      </a:lnTo>
                      <a:lnTo>
                        <a:pt x="4874" y="15151"/>
                      </a:lnTo>
                      <a:lnTo>
                        <a:pt x="5317" y="15151"/>
                      </a:lnTo>
                      <a:lnTo>
                        <a:pt x="5546" y="15137"/>
                      </a:lnTo>
                      <a:lnTo>
                        <a:pt x="5775" y="15123"/>
                      </a:lnTo>
                      <a:lnTo>
                        <a:pt x="5989" y="15080"/>
                      </a:lnTo>
                      <a:lnTo>
                        <a:pt x="6218" y="15051"/>
                      </a:lnTo>
                      <a:lnTo>
                        <a:pt x="6447" y="14994"/>
                      </a:lnTo>
                      <a:lnTo>
                        <a:pt x="6661" y="14937"/>
                      </a:lnTo>
                      <a:lnTo>
                        <a:pt x="7018" y="14837"/>
                      </a:lnTo>
                      <a:lnTo>
                        <a:pt x="7890" y="14537"/>
                      </a:lnTo>
                      <a:lnTo>
                        <a:pt x="10477" y="13651"/>
                      </a:lnTo>
                      <a:lnTo>
                        <a:pt x="11878" y="13193"/>
                      </a:lnTo>
                      <a:lnTo>
                        <a:pt x="13321" y="12722"/>
                      </a:lnTo>
                      <a:lnTo>
                        <a:pt x="14808" y="12250"/>
                      </a:lnTo>
                      <a:lnTo>
                        <a:pt x="16309" y="11793"/>
                      </a:lnTo>
                      <a:lnTo>
                        <a:pt x="17809" y="11349"/>
                      </a:lnTo>
                      <a:lnTo>
                        <a:pt x="19282" y="10921"/>
                      </a:lnTo>
                      <a:lnTo>
                        <a:pt x="19696" y="11407"/>
                      </a:lnTo>
                      <a:lnTo>
                        <a:pt x="20225" y="12007"/>
                      </a:lnTo>
                      <a:lnTo>
                        <a:pt x="21554" y="13479"/>
                      </a:lnTo>
                      <a:lnTo>
                        <a:pt x="23126" y="15166"/>
                      </a:lnTo>
                      <a:lnTo>
                        <a:pt x="24756" y="16909"/>
                      </a:lnTo>
                      <a:lnTo>
                        <a:pt x="27614" y="19911"/>
                      </a:lnTo>
                      <a:lnTo>
                        <a:pt x="28844" y="21197"/>
                      </a:lnTo>
                      <a:lnTo>
                        <a:pt x="44266" y="15280"/>
                      </a:lnTo>
                      <a:lnTo>
                        <a:pt x="43480" y="14637"/>
                      </a:lnTo>
                      <a:lnTo>
                        <a:pt x="42551" y="13908"/>
                      </a:lnTo>
                      <a:lnTo>
                        <a:pt x="41350" y="12950"/>
                      </a:lnTo>
                      <a:lnTo>
                        <a:pt x="39892" y="11821"/>
                      </a:lnTo>
                      <a:lnTo>
                        <a:pt x="38234" y="10563"/>
                      </a:lnTo>
                      <a:lnTo>
                        <a:pt x="36433" y="9206"/>
                      </a:lnTo>
                      <a:lnTo>
                        <a:pt x="34504" y="7805"/>
                      </a:lnTo>
                      <a:lnTo>
                        <a:pt x="33517" y="7090"/>
                      </a:lnTo>
                      <a:lnTo>
                        <a:pt x="32531" y="6390"/>
                      </a:lnTo>
                      <a:lnTo>
                        <a:pt x="31531" y="5704"/>
                      </a:lnTo>
                      <a:lnTo>
                        <a:pt x="30530" y="5018"/>
                      </a:lnTo>
                      <a:lnTo>
                        <a:pt x="29530" y="4360"/>
                      </a:lnTo>
                      <a:lnTo>
                        <a:pt x="28544" y="3731"/>
                      </a:lnTo>
                      <a:lnTo>
                        <a:pt x="27586" y="3131"/>
                      </a:lnTo>
                      <a:lnTo>
                        <a:pt x="26643" y="2559"/>
                      </a:lnTo>
                      <a:lnTo>
                        <a:pt x="25728" y="2045"/>
                      </a:lnTo>
                      <a:lnTo>
                        <a:pt x="24856" y="1573"/>
                      </a:lnTo>
                      <a:lnTo>
                        <a:pt x="24027" y="1144"/>
                      </a:lnTo>
                      <a:lnTo>
                        <a:pt x="23612" y="958"/>
                      </a:lnTo>
                      <a:lnTo>
                        <a:pt x="23227" y="773"/>
                      </a:lnTo>
                      <a:lnTo>
                        <a:pt x="22855" y="615"/>
                      </a:lnTo>
                      <a:lnTo>
                        <a:pt x="22483" y="472"/>
                      </a:lnTo>
                      <a:lnTo>
                        <a:pt x="22140" y="344"/>
                      </a:lnTo>
                      <a:lnTo>
                        <a:pt x="21812" y="244"/>
                      </a:lnTo>
                      <a:lnTo>
                        <a:pt x="21497" y="158"/>
                      </a:lnTo>
                      <a:lnTo>
                        <a:pt x="21183" y="87"/>
                      </a:lnTo>
                      <a:lnTo>
                        <a:pt x="20911" y="29"/>
                      </a:lnTo>
                      <a:lnTo>
                        <a:pt x="206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9"/>
                <p:cNvSpPr/>
                <p:nvPr/>
              </p:nvSpPr>
              <p:spPr>
                <a:xfrm>
                  <a:off x="5674621" y="2019391"/>
                  <a:ext cx="799979" cy="412105"/>
                </a:xfrm>
                <a:custGeom>
                  <a:rect b="b" l="l" r="r" t="t"/>
                  <a:pathLst>
                    <a:path extrusionOk="0" h="23113" w="44867">
                      <a:moveTo>
                        <a:pt x="20482" y="1"/>
                      </a:moveTo>
                      <a:lnTo>
                        <a:pt x="20282" y="29"/>
                      </a:lnTo>
                      <a:lnTo>
                        <a:pt x="20054" y="72"/>
                      </a:lnTo>
                      <a:lnTo>
                        <a:pt x="19796" y="129"/>
                      </a:lnTo>
                      <a:lnTo>
                        <a:pt x="19510" y="215"/>
                      </a:lnTo>
                      <a:lnTo>
                        <a:pt x="19210" y="315"/>
                      </a:lnTo>
                      <a:lnTo>
                        <a:pt x="18524" y="572"/>
                      </a:lnTo>
                      <a:lnTo>
                        <a:pt x="17767" y="887"/>
                      </a:lnTo>
                      <a:lnTo>
                        <a:pt x="16923" y="1258"/>
                      </a:lnTo>
                      <a:lnTo>
                        <a:pt x="16009" y="1687"/>
                      </a:lnTo>
                      <a:lnTo>
                        <a:pt x="15051" y="2159"/>
                      </a:lnTo>
                      <a:lnTo>
                        <a:pt x="14036" y="2673"/>
                      </a:lnTo>
                      <a:lnTo>
                        <a:pt x="12993" y="3202"/>
                      </a:lnTo>
                      <a:lnTo>
                        <a:pt x="11921" y="3774"/>
                      </a:lnTo>
                      <a:lnTo>
                        <a:pt x="10835" y="4360"/>
                      </a:lnTo>
                      <a:lnTo>
                        <a:pt x="8662" y="5561"/>
                      </a:lnTo>
                      <a:lnTo>
                        <a:pt x="6518" y="6775"/>
                      </a:lnTo>
                      <a:lnTo>
                        <a:pt x="4874" y="7719"/>
                      </a:lnTo>
                      <a:lnTo>
                        <a:pt x="3359" y="8591"/>
                      </a:lnTo>
                      <a:lnTo>
                        <a:pt x="887" y="10049"/>
                      </a:lnTo>
                      <a:lnTo>
                        <a:pt x="729" y="10163"/>
                      </a:lnTo>
                      <a:lnTo>
                        <a:pt x="572" y="10277"/>
                      </a:lnTo>
                      <a:lnTo>
                        <a:pt x="444" y="10420"/>
                      </a:lnTo>
                      <a:lnTo>
                        <a:pt x="329" y="10563"/>
                      </a:lnTo>
                      <a:lnTo>
                        <a:pt x="229" y="10720"/>
                      </a:lnTo>
                      <a:lnTo>
                        <a:pt x="158" y="10878"/>
                      </a:lnTo>
                      <a:lnTo>
                        <a:pt x="86" y="11049"/>
                      </a:lnTo>
                      <a:lnTo>
                        <a:pt x="43" y="11221"/>
                      </a:lnTo>
                      <a:lnTo>
                        <a:pt x="15" y="11406"/>
                      </a:lnTo>
                      <a:lnTo>
                        <a:pt x="1" y="11592"/>
                      </a:lnTo>
                      <a:lnTo>
                        <a:pt x="1" y="11764"/>
                      </a:lnTo>
                      <a:lnTo>
                        <a:pt x="29" y="11950"/>
                      </a:lnTo>
                      <a:lnTo>
                        <a:pt x="72" y="12135"/>
                      </a:lnTo>
                      <a:lnTo>
                        <a:pt x="143" y="12307"/>
                      </a:lnTo>
                      <a:lnTo>
                        <a:pt x="215" y="12478"/>
                      </a:lnTo>
                      <a:lnTo>
                        <a:pt x="329" y="12650"/>
                      </a:lnTo>
                      <a:lnTo>
                        <a:pt x="458" y="12836"/>
                      </a:lnTo>
                      <a:lnTo>
                        <a:pt x="601" y="13021"/>
                      </a:lnTo>
                      <a:lnTo>
                        <a:pt x="758" y="13193"/>
                      </a:lnTo>
                      <a:lnTo>
                        <a:pt x="901" y="13365"/>
                      </a:lnTo>
                      <a:lnTo>
                        <a:pt x="1072" y="13522"/>
                      </a:lnTo>
                      <a:lnTo>
                        <a:pt x="1230" y="13679"/>
                      </a:lnTo>
                      <a:lnTo>
                        <a:pt x="1401" y="13822"/>
                      </a:lnTo>
                      <a:lnTo>
                        <a:pt x="1587" y="13965"/>
                      </a:lnTo>
                      <a:lnTo>
                        <a:pt x="1759" y="14093"/>
                      </a:lnTo>
                      <a:lnTo>
                        <a:pt x="1944" y="14222"/>
                      </a:lnTo>
                      <a:lnTo>
                        <a:pt x="2330" y="14451"/>
                      </a:lnTo>
                      <a:lnTo>
                        <a:pt x="2730" y="14651"/>
                      </a:lnTo>
                      <a:lnTo>
                        <a:pt x="3145" y="14808"/>
                      </a:lnTo>
                      <a:lnTo>
                        <a:pt x="3559" y="14951"/>
                      </a:lnTo>
                      <a:lnTo>
                        <a:pt x="3988" y="15051"/>
                      </a:lnTo>
                      <a:lnTo>
                        <a:pt x="4431" y="15123"/>
                      </a:lnTo>
                      <a:lnTo>
                        <a:pt x="4874" y="15151"/>
                      </a:lnTo>
                      <a:lnTo>
                        <a:pt x="5332" y="15151"/>
                      </a:lnTo>
                      <a:lnTo>
                        <a:pt x="5546" y="15137"/>
                      </a:lnTo>
                      <a:lnTo>
                        <a:pt x="5775" y="15123"/>
                      </a:lnTo>
                      <a:lnTo>
                        <a:pt x="6004" y="15094"/>
                      </a:lnTo>
                      <a:lnTo>
                        <a:pt x="6218" y="15051"/>
                      </a:lnTo>
                      <a:lnTo>
                        <a:pt x="6447" y="15008"/>
                      </a:lnTo>
                      <a:lnTo>
                        <a:pt x="6675" y="14951"/>
                      </a:lnTo>
                      <a:lnTo>
                        <a:pt x="7033" y="14837"/>
                      </a:lnTo>
                      <a:lnTo>
                        <a:pt x="8262" y="14408"/>
                      </a:lnTo>
                      <a:lnTo>
                        <a:pt x="10792" y="13550"/>
                      </a:lnTo>
                      <a:lnTo>
                        <a:pt x="12150" y="13107"/>
                      </a:lnTo>
                      <a:lnTo>
                        <a:pt x="13550" y="12650"/>
                      </a:lnTo>
                      <a:lnTo>
                        <a:pt x="14980" y="12207"/>
                      </a:lnTo>
                      <a:lnTo>
                        <a:pt x="16423" y="11764"/>
                      </a:lnTo>
                      <a:lnTo>
                        <a:pt x="17867" y="11335"/>
                      </a:lnTo>
                      <a:lnTo>
                        <a:pt x="19296" y="10920"/>
                      </a:lnTo>
                      <a:lnTo>
                        <a:pt x="22798" y="15323"/>
                      </a:lnTo>
                      <a:lnTo>
                        <a:pt x="25914" y="19225"/>
                      </a:lnTo>
                      <a:lnTo>
                        <a:pt x="29001" y="23112"/>
                      </a:lnTo>
                      <a:lnTo>
                        <a:pt x="44866" y="17452"/>
                      </a:lnTo>
                      <a:lnTo>
                        <a:pt x="44051" y="16723"/>
                      </a:lnTo>
                      <a:lnTo>
                        <a:pt x="43108" y="15880"/>
                      </a:lnTo>
                      <a:lnTo>
                        <a:pt x="41865" y="14794"/>
                      </a:lnTo>
                      <a:lnTo>
                        <a:pt x="40364" y="13493"/>
                      </a:lnTo>
                      <a:lnTo>
                        <a:pt x="38649" y="12050"/>
                      </a:lnTo>
                      <a:lnTo>
                        <a:pt x="36791" y="10492"/>
                      </a:lnTo>
                      <a:lnTo>
                        <a:pt x="34818" y="8891"/>
                      </a:lnTo>
                      <a:lnTo>
                        <a:pt x="33803" y="8076"/>
                      </a:lnTo>
                      <a:lnTo>
                        <a:pt x="32774" y="7276"/>
                      </a:lnTo>
                      <a:lnTo>
                        <a:pt x="31745" y="6490"/>
                      </a:lnTo>
                      <a:lnTo>
                        <a:pt x="30716" y="5703"/>
                      </a:lnTo>
                      <a:lnTo>
                        <a:pt x="29701" y="4960"/>
                      </a:lnTo>
                      <a:lnTo>
                        <a:pt x="28701" y="4231"/>
                      </a:lnTo>
                      <a:lnTo>
                        <a:pt x="27715" y="3545"/>
                      </a:lnTo>
                      <a:lnTo>
                        <a:pt x="26743" y="2902"/>
                      </a:lnTo>
                      <a:lnTo>
                        <a:pt x="25814" y="2316"/>
                      </a:lnTo>
                      <a:lnTo>
                        <a:pt x="24913" y="1773"/>
                      </a:lnTo>
                      <a:lnTo>
                        <a:pt x="24070" y="1287"/>
                      </a:lnTo>
                      <a:lnTo>
                        <a:pt x="23655" y="1073"/>
                      </a:lnTo>
                      <a:lnTo>
                        <a:pt x="23255" y="872"/>
                      </a:lnTo>
                      <a:lnTo>
                        <a:pt x="22884" y="687"/>
                      </a:lnTo>
                      <a:lnTo>
                        <a:pt x="22512" y="529"/>
                      </a:lnTo>
                      <a:lnTo>
                        <a:pt x="22155" y="386"/>
                      </a:lnTo>
                      <a:lnTo>
                        <a:pt x="21826" y="272"/>
                      </a:lnTo>
                      <a:lnTo>
                        <a:pt x="21497" y="172"/>
                      </a:lnTo>
                      <a:lnTo>
                        <a:pt x="21197" y="86"/>
                      </a:lnTo>
                      <a:lnTo>
                        <a:pt x="20911" y="43"/>
                      </a:lnTo>
                      <a:lnTo>
                        <a:pt x="206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9"/>
                <p:cNvSpPr/>
                <p:nvPr/>
              </p:nvSpPr>
              <p:spPr>
                <a:xfrm>
                  <a:off x="5831857" y="2324682"/>
                  <a:ext cx="1044357" cy="995181"/>
                </a:xfrm>
                <a:custGeom>
                  <a:rect b="b" l="l" r="r" t="t"/>
                  <a:pathLst>
                    <a:path extrusionOk="0" h="55815" w="58573">
                      <a:moveTo>
                        <a:pt x="33746" y="1"/>
                      </a:moveTo>
                      <a:lnTo>
                        <a:pt x="33017" y="15"/>
                      </a:lnTo>
                      <a:lnTo>
                        <a:pt x="32231" y="58"/>
                      </a:lnTo>
                      <a:lnTo>
                        <a:pt x="31402" y="129"/>
                      </a:lnTo>
                      <a:lnTo>
                        <a:pt x="30530" y="229"/>
                      </a:lnTo>
                      <a:lnTo>
                        <a:pt x="29615" y="358"/>
                      </a:lnTo>
                      <a:lnTo>
                        <a:pt x="28686" y="501"/>
                      </a:lnTo>
                      <a:lnTo>
                        <a:pt x="27729" y="672"/>
                      </a:lnTo>
                      <a:lnTo>
                        <a:pt x="26771" y="858"/>
                      </a:lnTo>
                      <a:lnTo>
                        <a:pt x="25785" y="1058"/>
                      </a:lnTo>
                      <a:lnTo>
                        <a:pt x="24799" y="1273"/>
                      </a:lnTo>
                      <a:lnTo>
                        <a:pt x="23812" y="1487"/>
                      </a:lnTo>
                      <a:lnTo>
                        <a:pt x="22840" y="1730"/>
                      </a:lnTo>
                      <a:lnTo>
                        <a:pt x="20939" y="2202"/>
                      </a:lnTo>
                      <a:lnTo>
                        <a:pt x="19139" y="2673"/>
                      </a:lnTo>
                      <a:lnTo>
                        <a:pt x="17481" y="3131"/>
                      </a:lnTo>
                      <a:lnTo>
                        <a:pt x="16023" y="3545"/>
                      </a:lnTo>
                      <a:lnTo>
                        <a:pt x="14808" y="3903"/>
                      </a:lnTo>
                      <a:lnTo>
                        <a:pt x="13879" y="4188"/>
                      </a:lnTo>
                      <a:lnTo>
                        <a:pt x="13078" y="4431"/>
                      </a:lnTo>
                      <a:lnTo>
                        <a:pt x="0" y="23784"/>
                      </a:lnTo>
                      <a:lnTo>
                        <a:pt x="1115" y="24956"/>
                      </a:lnTo>
                      <a:lnTo>
                        <a:pt x="2144" y="26085"/>
                      </a:lnTo>
                      <a:lnTo>
                        <a:pt x="3102" y="27157"/>
                      </a:lnTo>
                      <a:lnTo>
                        <a:pt x="3988" y="28172"/>
                      </a:lnTo>
                      <a:lnTo>
                        <a:pt x="4831" y="29144"/>
                      </a:lnTo>
                      <a:lnTo>
                        <a:pt x="5617" y="30087"/>
                      </a:lnTo>
                      <a:lnTo>
                        <a:pt x="7075" y="31860"/>
                      </a:lnTo>
                      <a:lnTo>
                        <a:pt x="8419" y="33532"/>
                      </a:lnTo>
                      <a:lnTo>
                        <a:pt x="9734" y="35133"/>
                      </a:lnTo>
                      <a:lnTo>
                        <a:pt x="10406" y="35933"/>
                      </a:lnTo>
                      <a:lnTo>
                        <a:pt x="11077" y="36719"/>
                      </a:lnTo>
                      <a:lnTo>
                        <a:pt x="11778" y="37505"/>
                      </a:lnTo>
                      <a:lnTo>
                        <a:pt x="12507" y="38306"/>
                      </a:lnTo>
                      <a:lnTo>
                        <a:pt x="13264" y="39106"/>
                      </a:lnTo>
                      <a:lnTo>
                        <a:pt x="14079" y="39935"/>
                      </a:lnTo>
                      <a:lnTo>
                        <a:pt x="14951" y="40779"/>
                      </a:lnTo>
                      <a:lnTo>
                        <a:pt x="15880" y="41650"/>
                      </a:lnTo>
                      <a:lnTo>
                        <a:pt x="16880" y="42551"/>
                      </a:lnTo>
                      <a:lnTo>
                        <a:pt x="17952" y="43494"/>
                      </a:lnTo>
                      <a:lnTo>
                        <a:pt x="19110" y="44466"/>
                      </a:lnTo>
                      <a:lnTo>
                        <a:pt x="20368" y="45495"/>
                      </a:lnTo>
                      <a:lnTo>
                        <a:pt x="21726" y="46567"/>
                      </a:lnTo>
                      <a:lnTo>
                        <a:pt x="23198" y="47682"/>
                      </a:lnTo>
                      <a:lnTo>
                        <a:pt x="24770" y="48868"/>
                      </a:lnTo>
                      <a:lnTo>
                        <a:pt x="26485" y="50112"/>
                      </a:lnTo>
                      <a:lnTo>
                        <a:pt x="28329" y="51427"/>
                      </a:lnTo>
                      <a:lnTo>
                        <a:pt x="30316" y="52799"/>
                      </a:lnTo>
                      <a:lnTo>
                        <a:pt x="32445" y="54271"/>
                      </a:lnTo>
                      <a:lnTo>
                        <a:pt x="34746" y="55815"/>
                      </a:lnTo>
                      <a:lnTo>
                        <a:pt x="58573" y="38520"/>
                      </a:lnTo>
                      <a:lnTo>
                        <a:pt x="57858" y="37220"/>
                      </a:lnTo>
                      <a:lnTo>
                        <a:pt x="55914" y="33732"/>
                      </a:lnTo>
                      <a:lnTo>
                        <a:pt x="53070" y="28658"/>
                      </a:lnTo>
                      <a:lnTo>
                        <a:pt x="51398" y="25699"/>
                      </a:lnTo>
                      <a:lnTo>
                        <a:pt x="49611" y="22569"/>
                      </a:lnTo>
                      <a:lnTo>
                        <a:pt x="47767" y="19353"/>
                      </a:lnTo>
                      <a:lnTo>
                        <a:pt x="45881" y="16109"/>
                      </a:lnTo>
                      <a:lnTo>
                        <a:pt x="43994" y="12907"/>
                      </a:lnTo>
                      <a:lnTo>
                        <a:pt x="42165" y="9848"/>
                      </a:lnTo>
                      <a:lnTo>
                        <a:pt x="41278" y="8376"/>
                      </a:lnTo>
                      <a:lnTo>
                        <a:pt x="40421" y="6976"/>
                      </a:lnTo>
                      <a:lnTo>
                        <a:pt x="39578" y="5646"/>
                      </a:lnTo>
                      <a:lnTo>
                        <a:pt x="38791" y="4389"/>
                      </a:lnTo>
                      <a:lnTo>
                        <a:pt x="38034" y="3217"/>
                      </a:lnTo>
                      <a:lnTo>
                        <a:pt x="37319" y="2145"/>
                      </a:lnTo>
                      <a:lnTo>
                        <a:pt x="36662" y="1187"/>
                      </a:lnTo>
                      <a:lnTo>
                        <a:pt x="36047" y="329"/>
                      </a:lnTo>
                      <a:lnTo>
                        <a:pt x="35833" y="258"/>
                      </a:lnTo>
                      <a:lnTo>
                        <a:pt x="35590" y="186"/>
                      </a:lnTo>
                      <a:lnTo>
                        <a:pt x="35318" y="129"/>
                      </a:lnTo>
                      <a:lnTo>
                        <a:pt x="35032" y="86"/>
                      </a:lnTo>
                      <a:lnTo>
                        <a:pt x="34732" y="58"/>
                      </a:lnTo>
                      <a:lnTo>
                        <a:pt x="34418" y="29"/>
                      </a:lnTo>
                      <a:lnTo>
                        <a:pt x="34089" y="15"/>
                      </a:lnTo>
                      <a:lnTo>
                        <a:pt x="337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9"/>
                <p:cNvSpPr/>
                <p:nvPr/>
              </p:nvSpPr>
              <p:spPr>
                <a:xfrm>
                  <a:off x="5974812" y="2024240"/>
                  <a:ext cx="139680" cy="139662"/>
                </a:xfrm>
                <a:custGeom>
                  <a:rect b="b" l="l" r="r" t="t"/>
                  <a:pathLst>
                    <a:path extrusionOk="0" h="7833" w="7834">
                      <a:moveTo>
                        <a:pt x="3845" y="0"/>
                      </a:moveTo>
                      <a:lnTo>
                        <a:pt x="3660" y="14"/>
                      </a:lnTo>
                      <a:lnTo>
                        <a:pt x="3460" y="29"/>
                      </a:lnTo>
                      <a:lnTo>
                        <a:pt x="3259" y="57"/>
                      </a:lnTo>
                      <a:lnTo>
                        <a:pt x="3074" y="100"/>
                      </a:lnTo>
                      <a:lnTo>
                        <a:pt x="2874" y="143"/>
                      </a:lnTo>
                      <a:lnTo>
                        <a:pt x="2673" y="200"/>
                      </a:lnTo>
                      <a:lnTo>
                        <a:pt x="2488" y="272"/>
                      </a:lnTo>
                      <a:lnTo>
                        <a:pt x="2302" y="343"/>
                      </a:lnTo>
                      <a:lnTo>
                        <a:pt x="2130" y="429"/>
                      </a:lnTo>
                      <a:lnTo>
                        <a:pt x="1959" y="529"/>
                      </a:lnTo>
                      <a:lnTo>
                        <a:pt x="1802" y="629"/>
                      </a:lnTo>
                      <a:lnTo>
                        <a:pt x="1630" y="729"/>
                      </a:lnTo>
                      <a:lnTo>
                        <a:pt x="1487" y="843"/>
                      </a:lnTo>
                      <a:lnTo>
                        <a:pt x="1344" y="972"/>
                      </a:lnTo>
                      <a:lnTo>
                        <a:pt x="1201" y="1101"/>
                      </a:lnTo>
                      <a:lnTo>
                        <a:pt x="1058" y="1229"/>
                      </a:lnTo>
                      <a:lnTo>
                        <a:pt x="944" y="1372"/>
                      </a:lnTo>
                      <a:lnTo>
                        <a:pt x="815" y="1515"/>
                      </a:lnTo>
                      <a:lnTo>
                        <a:pt x="715" y="1672"/>
                      </a:lnTo>
                      <a:lnTo>
                        <a:pt x="601" y="1830"/>
                      </a:lnTo>
                      <a:lnTo>
                        <a:pt x="515" y="1987"/>
                      </a:lnTo>
                      <a:lnTo>
                        <a:pt x="415" y="2158"/>
                      </a:lnTo>
                      <a:lnTo>
                        <a:pt x="344" y="2330"/>
                      </a:lnTo>
                      <a:lnTo>
                        <a:pt x="272" y="2501"/>
                      </a:lnTo>
                      <a:lnTo>
                        <a:pt x="201" y="2673"/>
                      </a:lnTo>
                      <a:lnTo>
                        <a:pt x="144" y="2859"/>
                      </a:lnTo>
                      <a:lnTo>
                        <a:pt x="101" y="3045"/>
                      </a:lnTo>
                      <a:lnTo>
                        <a:pt x="58" y="3230"/>
                      </a:lnTo>
                      <a:lnTo>
                        <a:pt x="29" y="3416"/>
                      </a:lnTo>
                      <a:lnTo>
                        <a:pt x="15" y="3602"/>
                      </a:lnTo>
                      <a:lnTo>
                        <a:pt x="1" y="3802"/>
                      </a:lnTo>
                      <a:lnTo>
                        <a:pt x="1" y="3988"/>
                      </a:lnTo>
                      <a:lnTo>
                        <a:pt x="15" y="4188"/>
                      </a:lnTo>
                      <a:lnTo>
                        <a:pt x="29" y="4388"/>
                      </a:lnTo>
                      <a:lnTo>
                        <a:pt x="58" y="4574"/>
                      </a:lnTo>
                      <a:lnTo>
                        <a:pt x="101" y="4774"/>
                      </a:lnTo>
                      <a:lnTo>
                        <a:pt x="144" y="4974"/>
                      </a:lnTo>
                      <a:lnTo>
                        <a:pt x="201" y="5160"/>
                      </a:lnTo>
                      <a:lnTo>
                        <a:pt x="272" y="5346"/>
                      </a:lnTo>
                      <a:lnTo>
                        <a:pt x="344" y="5532"/>
                      </a:lnTo>
                      <a:lnTo>
                        <a:pt x="429" y="5703"/>
                      </a:lnTo>
                      <a:lnTo>
                        <a:pt x="529" y="5875"/>
                      </a:lnTo>
                      <a:lnTo>
                        <a:pt x="630" y="6046"/>
                      </a:lnTo>
                      <a:lnTo>
                        <a:pt x="730" y="6203"/>
                      </a:lnTo>
                      <a:lnTo>
                        <a:pt x="844" y="6361"/>
                      </a:lnTo>
                      <a:lnTo>
                        <a:pt x="973" y="6503"/>
                      </a:lnTo>
                      <a:lnTo>
                        <a:pt x="1101" y="6646"/>
                      </a:lnTo>
                      <a:lnTo>
                        <a:pt x="1230" y="6775"/>
                      </a:lnTo>
                      <a:lnTo>
                        <a:pt x="1373" y="6904"/>
                      </a:lnTo>
                      <a:lnTo>
                        <a:pt x="1530" y="7018"/>
                      </a:lnTo>
                      <a:lnTo>
                        <a:pt x="1673" y="7132"/>
                      </a:lnTo>
                      <a:lnTo>
                        <a:pt x="1830" y="7232"/>
                      </a:lnTo>
                      <a:lnTo>
                        <a:pt x="1987" y="7332"/>
                      </a:lnTo>
                      <a:lnTo>
                        <a:pt x="2159" y="7418"/>
                      </a:lnTo>
                      <a:lnTo>
                        <a:pt x="2330" y="7504"/>
                      </a:lnTo>
                      <a:lnTo>
                        <a:pt x="2502" y="7575"/>
                      </a:lnTo>
                      <a:lnTo>
                        <a:pt x="2673" y="7633"/>
                      </a:lnTo>
                      <a:lnTo>
                        <a:pt x="2859" y="7690"/>
                      </a:lnTo>
                      <a:lnTo>
                        <a:pt x="3045" y="7747"/>
                      </a:lnTo>
                      <a:lnTo>
                        <a:pt x="3231" y="7776"/>
                      </a:lnTo>
                      <a:lnTo>
                        <a:pt x="3417" y="7804"/>
                      </a:lnTo>
                      <a:lnTo>
                        <a:pt x="3602" y="7833"/>
                      </a:lnTo>
                      <a:lnTo>
                        <a:pt x="4188" y="7833"/>
                      </a:lnTo>
                      <a:lnTo>
                        <a:pt x="4389" y="7818"/>
                      </a:lnTo>
                      <a:lnTo>
                        <a:pt x="4574" y="7790"/>
                      </a:lnTo>
                      <a:lnTo>
                        <a:pt x="4774" y="7747"/>
                      </a:lnTo>
                      <a:lnTo>
                        <a:pt x="4975" y="7690"/>
                      </a:lnTo>
                      <a:lnTo>
                        <a:pt x="5160" y="7633"/>
                      </a:lnTo>
                      <a:lnTo>
                        <a:pt x="5346" y="7575"/>
                      </a:lnTo>
                      <a:lnTo>
                        <a:pt x="5532" y="7490"/>
                      </a:lnTo>
                      <a:lnTo>
                        <a:pt x="5704" y="7404"/>
                      </a:lnTo>
                      <a:lnTo>
                        <a:pt x="5875" y="7318"/>
                      </a:lnTo>
                      <a:lnTo>
                        <a:pt x="6047" y="7218"/>
                      </a:lnTo>
                      <a:lnTo>
                        <a:pt x="6204" y="7104"/>
                      </a:lnTo>
                      <a:lnTo>
                        <a:pt x="6361" y="6989"/>
                      </a:lnTo>
                      <a:lnTo>
                        <a:pt x="6504" y="6875"/>
                      </a:lnTo>
                      <a:lnTo>
                        <a:pt x="6647" y="6746"/>
                      </a:lnTo>
                      <a:lnTo>
                        <a:pt x="6775" y="6603"/>
                      </a:lnTo>
                      <a:lnTo>
                        <a:pt x="6904" y="6461"/>
                      </a:lnTo>
                      <a:lnTo>
                        <a:pt x="7018" y="6318"/>
                      </a:lnTo>
                      <a:lnTo>
                        <a:pt x="7133" y="6160"/>
                      </a:lnTo>
                      <a:lnTo>
                        <a:pt x="7233" y="6003"/>
                      </a:lnTo>
                      <a:lnTo>
                        <a:pt x="7333" y="5846"/>
                      </a:lnTo>
                      <a:lnTo>
                        <a:pt x="7419" y="5674"/>
                      </a:lnTo>
                      <a:lnTo>
                        <a:pt x="7504" y="5517"/>
                      </a:lnTo>
                      <a:lnTo>
                        <a:pt x="7576" y="5331"/>
                      </a:lnTo>
                      <a:lnTo>
                        <a:pt x="7633" y="5160"/>
                      </a:lnTo>
                      <a:lnTo>
                        <a:pt x="7690" y="4974"/>
                      </a:lnTo>
                      <a:lnTo>
                        <a:pt x="7747" y="4803"/>
                      </a:lnTo>
                      <a:lnTo>
                        <a:pt x="7776" y="4617"/>
                      </a:lnTo>
                      <a:lnTo>
                        <a:pt x="7805" y="4417"/>
                      </a:lnTo>
                      <a:lnTo>
                        <a:pt x="7833" y="4231"/>
                      </a:lnTo>
                      <a:lnTo>
                        <a:pt x="7833" y="4045"/>
                      </a:lnTo>
                      <a:lnTo>
                        <a:pt x="7833" y="3845"/>
                      </a:lnTo>
                      <a:lnTo>
                        <a:pt x="7833" y="3659"/>
                      </a:lnTo>
                      <a:lnTo>
                        <a:pt x="7819" y="3459"/>
                      </a:lnTo>
                      <a:lnTo>
                        <a:pt x="7790" y="3259"/>
                      </a:lnTo>
                      <a:lnTo>
                        <a:pt x="7747" y="3059"/>
                      </a:lnTo>
                      <a:lnTo>
                        <a:pt x="7690" y="2873"/>
                      </a:lnTo>
                      <a:lnTo>
                        <a:pt x="7633" y="2673"/>
                      </a:lnTo>
                      <a:lnTo>
                        <a:pt x="7576" y="2487"/>
                      </a:lnTo>
                      <a:lnTo>
                        <a:pt x="7490" y="2301"/>
                      </a:lnTo>
                      <a:lnTo>
                        <a:pt x="7404" y="2130"/>
                      </a:lnTo>
                      <a:lnTo>
                        <a:pt x="7319" y="1958"/>
                      </a:lnTo>
                      <a:lnTo>
                        <a:pt x="7219" y="1801"/>
                      </a:lnTo>
                      <a:lnTo>
                        <a:pt x="7104" y="1630"/>
                      </a:lnTo>
                      <a:lnTo>
                        <a:pt x="6990" y="1487"/>
                      </a:lnTo>
                      <a:lnTo>
                        <a:pt x="6876" y="1329"/>
                      </a:lnTo>
                      <a:lnTo>
                        <a:pt x="6747" y="1201"/>
                      </a:lnTo>
                      <a:lnTo>
                        <a:pt x="6604" y="1058"/>
                      </a:lnTo>
                      <a:lnTo>
                        <a:pt x="6461" y="943"/>
                      </a:lnTo>
                      <a:lnTo>
                        <a:pt x="6318" y="815"/>
                      </a:lnTo>
                      <a:lnTo>
                        <a:pt x="6161" y="700"/>
                      </a:lnTo>
                      <a:lnTo>
                        <a:pt x="6004" y="600"/>
                      </a:lnTo>
                      <a:lnTo>
                        <a:pt x="5846" y="500"/>
                      </a:lnTo>
                      <a:lnTo>
                        <a:pt x="5689" y="415"/>
                      </a:lnTo>
                      <a:lnTo>
                        <a:pt x="5518" y="343"/>
                      </a:lnTo>
                      <a:lnTo>
                        <a:pt x="5332" y="272"/>
                      </a:lnTo>
                      <a:lnTo>
                        <a:pt x="5160" y="200"/>
                      </a:lnTo>
                      <a:lnTo>
                        <a:pt x="4975" y="143"/>
                      </a:lnTo>
                      <a:lnTo>
                        <a:pt x="4803" y="100"/>
                      </a:lnTo>
                      <a:lnTo>
                        <a:pt x="4617" y="57"/>
                      </a:lnTo>
                      <a:lnTo>
                        <a:pt x="4417" y="29"/>
                      </a:lnTo>
                      <a:lnTo>
                        <a:pt x="4231" y="14"/>
                      </a:lnTo>
                      <a:lnTo>
                        <a:pt x="40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a:off x="5999024" y="2048435"/>
                  <a:ext cx="91254" cy="91254"/>
                </a:xfrm>
                <a:custGeom>
                  <a:rect b="b" l="l" r="r" t="t"/>
                  <a:pathLst>
                    <a:path extrusionOk="0" h="5118" w="5118">
                      <a:moveTo>
                        <a:pt x="2387" y="1"/>
                      </a:moveTo>
                      <a:lnTo>
                        <a:pt x="2130" y="44"/>
                      </a:lnTo>
                      <a:lnTo>
                        <a:pt x="1873" y="101"/>
                      </a:lnTo>
                      <a:lnTo>
                        <a:pt x="1630" y="172"/>
                      </a:lnTo>
                      <a:lnTo>
                        <a:pt x="1387" y="287"/>
                      </a:lnTo>
                      <a:lnTo>
                        <a:pt x="1172" y="415"/>
                      </a:lnTo>
                      <a:lnTo>
                        <a:pt x="972" y="558"/>
                      </a:lnTo>
                      <a:lnTo>
                        <a:pt x="787" y="716"/>
                      </a:lnTo>
                      <a:lnTo>
                        <a:pt x="615" y="901"/>
                      </a:lnTo>
                      <a:lnTo>
                        <a:pt x="458" y="1102"/>
                      </a:lnTo>
                      <a:lnTo>
                        <a:pt x="329" y="1302"/>
                      </a:lnTo>
                      <a:lnTo>
                        <a:pt x="229" y="1516"/>
                      </a:lnTo>
                      <a:lnTo>
                        <a:pt x="129" y="1759"/>
                      </a:lnTo>
                      <a:lnTo>
                        <a:pt x="72" y="1988"/>
                      </a:lnTo>
                      <a:lnTo>
                        <a:pt x="29" y="2231"/>
                      </a:lnTo>
                      <a:lnTo>
                        <a:pt x="0" y="2488"/>
                      </a:lnTo>
                      <a:lnTo>
                        <a:pt x="0" y="2731"/>
                      </a:lnTo>
                      <a:lnTo>
                        <a:pt x="43" y="2988"/>
                      </a:lnTo>
                      <a:lnTo>
                        <a:pt x="101" y="3245"/>
                      </a:lnTo>
                      <a:lnTo>
                        <a:pt x="172" y="3503"/>
                      </a:lnTo>
                      <a:lnTo>
                        <a:pt x="286" y="3731"/>
                      </a:lnTo>
                      <a:lnTo>
                        <a:pt x="415" y="3946"/>
                      </a:lnTo>
                      <a:lnTo>
                        <a:pt x="558" y="4160"/>
                      </a:lnTo>
                      <a:lnTo>
                        <a:pt x="715" y="4346"/>
                      </a:lnTo>
                      <a:lnTo>
                        <a:pt x="901" y="4518"/>
                      </a:lnTo>
                      <a:lnTo>
                        <a:pt x="1101" y="4660"/>
                      </a:lnTo>
                      <a:lnTo>
                        <a:pt x="1301" y="4789"/>
                      </a:lnTo>
                      <a:lnTo>
                        <a:pt x="1516" y="4903"/>
                      </a:lnTo>
                      <a:lnTo>
                        <a:pt x="1758" y="4989"/>
                      </a:lnTo>
                      <a:lnTo>
                        <a:pt x="1987" y="5061"/>
                      </a:lnTo>
                      <a:lnTo>
                        <a:pt x="2230" y="5104"/>
                      </a:lnTo>
                      <a:lnTo>
                        <a:pt x="2487" y="5118"/>
                      </a:lnTo>
                      <a:lnTo>
                        <a:pt x="2730" y="5118"/>
                      </a:lnTo>
                      <a:lnTo>
                        <a:pt x="2988" y="5089"/>
                      </a:lnTo>
                      <a:lnTo>
                        <a:pt x="3245" y="5032"/>
                      </a:lnTo>
                      <a:lnTo>
                        <a:pt x="3502" y="4946"/>
                      </a:lnTo>
                      <a:lnTo>
                        <a:pt x="3731" y="4846"/>
                      </a:lnTo>
                      <a:lnTo>
                        <a:pt x="3945" y="4718"/>
                      </a:lnTo>
                      <a:lnTo>
                        <a:pt x="4160" y="4575"/>
                      </a:lnTo>
                      <a:lnTo>
                        <a:pt x="4346" y="4403"/>
                      </a:lnTo>
                      <a:lnTo>
                        <a:pt x="4517" y="4232"/>
                      </a:lnTo>
                      <a:lnTo>
                        <a:pt x="4660" y="4032"/>
                      </a:lnTo>
                      <a:lnTo>
                        <a:pt x="4789" y="3817"/>
                      </a:lnTo>
                      <a:lnTo>
                        <a:pt x="4903" y="3603"/>
                      </a:lnTo>
                      <a:lnTo>
                        <a:pt x="4989" y="3374"/>
                      </a:lnTo>
                      <a:lnTo>
                        <a:pt x="5060" y="3131"/>
                      </a:lnTo>
                      <a:lnTo>
                        <a:pt x="5103" y="2888"/>
                      </a:lnTo>
                      <a:lnTo>
                        <a:pt x="5117" y="2645"/>
                      </a:lnTo>
                      <a:lnTo>
                        <a:pt x="5117" y="2388"/>
                      </a:lnTo>
                      <a:lnTo>
                        <a:pt x="5089" y="2131"/>
                      </a:lnTo>
                      <a:lnTo>
                        <a:pt x="5032" y="1873"/>
                      </a:lnTo>
                      <a:lnTo>
                        <a:pt x="4946" y="1630"/>
                      </a:lnTo>
                      <a:lnTo>
                        <a:pt x="4846" y="1387"/>
                      </a:lnTo>
                      <a:lnTo>
                        <a:pt x="4717" y="1173"/>
                      </a:lnTo>
                      <a:lnTo>
                        <a:pt x="4574" y="973"/>
                      </a:lnTo>
                      <a:lnTo>
                        <a:pt x="4403" y="787"/>
                      </a:lnTo>
                      <a:lnTo>
                        <a:pt x="4231" y="616"/>
                      </a:lnTo>
                      <a:lnTo>
                        <a:pt x="4031" y="458"/>
                      </a:lnTo>
                      <a:lnTo>
                        <a:pt x="3817" y="330"/>
                      </a:lnTo>
                      <a:lnTo>
                        <a:pt x="3602" y="215"/>
                      </a:lnTo>
                      <a:lnTo>
                        <a:pt x="3374" y="130"/>
                      </a:lnTo>
                      <a:lnTo>
                        <a:pt x="3131" y="72"/>
                      </a:lnTo>
                      <a:lnTo>
                        <a:pt x="2888" y="15"/>
                      </a:lnTo>
                      <a:lnTo>
                        <a:pt x="26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6018654" y="2163880"/>
                  <a:ext cx="27779" cy="50227"/>
                </a:xfrm>
                <a:custGeom>
                  <a:rect b="b" l="l" r="r" t="t"/>
                  <a:pathLst>
                    <a:path extrusionOk="0" h="2817" w="1558">
                      <a:moveTo>
                        <a:pt x="1558" y="1"/>
                      </a:moveTo>
                      <a:lnTo>
                        <a:pt x="0" y="2816"/>
                      </a:lnTo>
                      <a:lnTo>
                        <a:pt x="57" y="2774"/>
                      </a:lnTo>
                      <a:lnTo>
                        <a:pt x="243" y="2602"/>
                      </a:lnTo>
                      <a:lnTo>
                        <a:pt x="486" y="2345"/>
                      </a:lnTo>
                      <a:lnTo>
                        <a:pt x="629" y="2188"/>
                      </a:lnTo>
                      <a:lnTo>
                        <a:pt x="786" y="2002"/>
                      </a:lnTo>
                      <a:lnTo>
                        <a:pt x="929" y="1802"/>
                      </a:lnTo>
                      <a:lnTo>
                        <a:pt x="1072" y="1587"/>
                      </a:lnTo>
                      <a:lnTo>
                        <a:pt x="1201" y="1359"/>
                      </a:lnTo>
                      <a:lnTo>
                        <a:pt x="1315" y="1116"/>
                      </a:lnTo>
                      <a:lnTo>
                        <a:pt x="1415" y="858"/>
                      </a:lnTo>
                      <a:lnTo>
                        <a:pt x="1501" y="587"/>
                      </a:lnTo>
                      <a:lnTo>
                        <a:pt x="1544" y="301"/>
                      </a:lnTo>
                      <a:lnTo>
                        <a:pt x="1558" y="158"/>
                      </a:lnTo>
                      <a:lnTo>
                        <a:pt x="15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9"/>
                <p:cNvSpPr/>
                <p:nvPr/>
              </p:nvSpPr>
              <p:spPr>
                <a:xfrm>
                  <a:off x="6018137" y="2163880"/>
                  <a:ext cx="29063" cy="50994"/>
                </a:xfrm>
                <a:custGeom>
                  <a:rect b="b" l="l" r="r" t="t"/>
                  <a:pathLst>
                    <a:path extrusionOk="0" h="2860" w="1630">
                      <a:moveTo>
                        <a:pt x="1544" y="1"/>
                      </a:moveTo>
                      <a:lnTo>
                        <a:pt x="1544" y="144"/>
                      </a:lnTo>
                      <a:lnTo>
                        <a:pt x="1530" y="287"/>
                      </a:lnTo>
                      <a:lnTo>
                        <a:pt x="1487" y="572"/>
                      </a:lnTo>
                      <a:lnTo>
                        <a:pt x="1401" y="830"/>
                      </a:lnTo>
                      <a:lnTo>
                        <a:pt x="1315" y="1087"/>
                      </a:lnTo>
                      <a:lnTo>
                        <a:pt x="1187" y="1330"/>
                      </a:lnTo>
                      <a:lnTo>
                        <a:pt x="1058" y="1559"/>
                      </a:lnTo>
                      <a:lnTo>
                        <a:pt x="929" y="1773"/>
                      </a:lnTo>
                      <a:lnTo>
                        <a:pt x="787" y="1973"/>
                      </a:lnTo>
                      <a:lnTo>
                        <a:pt x="629" y="2145"/>
                      </a:lnTo>
                      <a:lnTo>
                        <a:pt x="501" y="2302"/>
                      </a:lnTo>
                      <a:lnTo>
                        <a:pt x="243" y="2559"/>
                      </a:lnTo>
                      <a:lnTo>
                        <a:pt x="72" y="2731"/>
                      </a:lnTo>
                      <a:lnTo>
                        <a:pt x="0" y="2788"/>
                      </a:lnTo>
                      <a:lnTo>
                        <a:pt x="43" y="2859"/>
                      </a:lnTo>
                      <a:lnTo>
                        <a:pt x="129" y="2802"/>
                      </a:lnTo>
                      <a:lnTo>
                        <a:pt x="301" y="2631"/>
                      </a:lnTo>
                      <a:lnTo>
                        <a:pt x="558" y="2373"/>
                      </a:lnTo>
                      <a:lnTo>
                        <a:pt x="701" y="2202"/>
                      </a:lnTo>
                      <a:lnTo>
                        <a:pt x="858" y="2016"/>
                      </a:lnTo>
                      <a:lnTo>
                        <a:pt x="1001" y="1816"/>
                      </a:lnTo>
                      <a:lnTo>
                        <a:pt x="1144" y="1602"/>
                      </a:lnTo>
                      <a:lnTo>
                        <a:pt x="1273" y="1373"/>
                      </a:lnTo>
                      <a:lnTo>
                        <a:pt x="1387" y="1116"/>
                      </a:lnTo>
                      <a:lnTo>
                        <a:pt x="1487" y="858"/>
                      </a:lnTo>
                      <a:lnTo>
                        <a:pt x="1573" y="587"/>
                      </a:lnTo>
                      <a:lnTo>
                        <a:pt x="1616" y="301"/>
                      </a:lnTo>
                      <a:lnTo>
                        <a:pt x="1630" y="158"/>
                      </a:lnTo>
                      <a:lnTo>
                        <a:pt x="1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9"/>
                <p:cNvSpPr/>
                <p:nvPr/>
              </p:nvSpPr>
              <p:spPr>
                <a:xfrm>
                  <a:off x="5674621" y="2140184"/>
                  <a:ext cx="151395" cy="149362"/>
                </a:xfrm>
                <a:custGeom>
                  <a:rect b="b" l="l" r="r" t="t"/>
                  <a:pathLst>
                    <a:path extrusionOk="0" h="8377" w="8491">
                      <a:moveTo>
                        <a:pt x="6518" y="0"/>
                      </a:moveTo>
                      <a:lnTo>
                        <a:pt x="4874" y="944"/>
                      </a:lnTo>
                      <a:lnTo>
                        <a:pt x="3359" y="1816"/>
                      </a:lnTo>
                      <a:lnTo>
                        <a:pt x="887" y="3274"/>
                      </a:lnTo>
                      <a:lnTo>
                        <a:pt x="729" y="3388"/>
                      </a:lnTo>
                      <a:lnTo>
                        <a:pt x="572" y="3502"/>
                      </a:lnTo>
                      <a:lnTo>
                        <a:pt x="444" y="3645"/>
                      </a:lnTo>
                      <a:lnTo>
                        <a:pt x="329" y="3788"/>
                      </a:lnTo>
                      <a:lnTo>
                        <a:pt x="229" y="3945"/>
                      </a:lnTo>
                      <a:lnTo>
                        <a:pt x="158" y="4103"/>
                      </a:lnTo>
                      <a:lnTo>
                        <a:pt x="86" y="4274"/>
                      </a:lnTo>
                      <a:lnTo>
                        <a:pt x="43" y="4446"/>
                      </a:lnTo>
                      <a:lnTo>
                        <a:pt x="15" y="4631"/>
                      </a:lnTo>
                      <a:lnTo>
                        <a:pt x="1" y="4817"/>
                      </a:lnTo>
                      <a:lnTo>
                        <a:pt x="1" y="4989"/>
                      </a:lnTo>
                      <a:lnTo>
                        <a:pt x="29" y="5175"/>
                      </a:lnTo>
                      <a:lnTo>
                        <a:pt x="72" y="5360"/>
                      </a:lnTo>
                      <a:lnTo>
                        <a:pt x="143" y="5532"/>
                      </a:lnTo>
                      <a:lnTo>
                        <a:pt x="215" y="5703"/>
                      </a:lnTo>
                      <a:lnTo>
                        <a:pt x="329" y="5875"/>
                      </a:lnTo>
                      <a:lnTo>
                        <a:pt x="458" y="6061"/>
                      </a:lnTo>
                      <a:lnTo>
                        <a:pt x="601" y="6246"/>
                      </a:lnTo>
                      <a:lnTo>
                        <a:pt x="758" y="6418"/>
                      </a:lnTo>
                      <a:lnTo>
                        <a:pt x="901" y="6590"/>
                      </a:lnTo>
                      <a:lnTo>
                        <a:pt x="1072" y="6747"/>
                      </a:lnTo>
                      <a:lnTo>
                        <a:pt x="1230" y="6904"/>
                      </a:lnTo>
                      <a:lnTo>
                        <a:pt x="1401" y="7047"/>
                      </a:lnTo>
                      <a:lnTo>
                        <a:pt x="1587" y="7190"/>
                      </a:lnTo>
                      <a:lnTo>
                        <a:pt x="1759" y="7318"/>
                      </a:lnTo>
                      <a:lnTo>
                        <a:pt x="1944" y="7447"/>
                      </a:lnTo>
                      <a:lnTo>
                        <a:pt x="2330" y="7676"/>
                      </a:lnTo>
                      <a:lnTo>
                        <a:pt x="2730" y="7876"/>
                      </a:lnTo>
                      <a:lnTo>
                        <a:pt x="3145" y="8033"/>
                      </a:lnTo>
                      <a:lnTo>
                        <a:pt x="3559" y="8176"/>
                      </a:lnTo>
                      <a:lnTo>
                        <a:pt x="3988" y="8276"/>
                      </a:lnTo>
                      <a:lnTo>
                        <a:pt x="4431" y="8348"/>
                      </a:lnTo>
                      <a:lnTo>
                        <a:pt x="4874" y="8376"/>
                      </a:lnTo>
                      <a:lnTo>
                        <a:pt x="5332" y="8376"/>
                      </a:lnTo>
                      <a:lnTo>
                        <a:pt x="5546" y="8362"/>
                      </a:lnTo>
                      <a:lnTo>
                        <a:pt x="5775" y="8348"/>
                      </a:lnTo>
                      <a:lnTo>
                        <a:pt x="6004" y="8319"/>
                      </a:lnTo>
                      <a:lnTo>
                        <a:pt x="6218" y="8276"/>
                      </a:lnTo>
                      <a:lnTo>
                        <a:pt x="6447" y="8233"/>
                      </a:lnTo>
                      <a:lnTo>
                        <a:pt x="6675" y="8176"/>
                      </a:lnTo>
                      <a:lnTo>
                        <a:pt x="7033" y="8062"/>
                      </a:lnTo>
                      <a:lnTo>
                        <a:pt x="8262" y="7633"/>
                      </a:lnTo>
                      <a:lnTo>
                        <a:pt x="8348" y="7304"/>
                      </a:lnTo>
                      <a:lnTo>
                        <a:pt x="8405" y="6975"/>
                      </a:lnTo>
                      <a:lnTo>
                        <a:pt x="8448" y="6647"/>
                      </a:lnTo>
                      <a:lnTo>
                        <a:pt x="8476" y="6304"/>
                      </a:lnTo>
                      <a:lnTo>
                        <a:pt x="8491" y="5975"/>
                      </a:lnTo>
                      <a:lnTo>
                        <a:pt x="8476" y="5632"/>
                      </a:lnTo>
                      <a:lnTo>
                        <a:pt x="8462" y="5303"/>
                      </a:lnTo>
                      <a:lnTo>
                        <a:pt x="8419" y="4974"/>
                      </a:lnTo>
                      <a:lnTo>
                        <a:pt x="8376" y="4646"/>
                      </a:lnTo>
                      <a:lnTo>
                        <a:pt x="8305" y="4317"/>
                      </a:lnTo>
                      <a:lnTo>
                        <a:pt x="8248" y="4002"/>
                      </a:lnTo>
                      <a:lnTo>
                        <a:pt x="8162" y="3688"/>
                      </a:lnTo>
                      <a:lnTo>
                        <a:pt x="8076" y="3374"/>
                      </a:lnTo>
                      <a:lnTo>
                        <a:pt x="7976" y="3088"/>
                      </a:lnTo>
                      <a:lnTo>
                        <a:pt x="7776" y="2502"/>
                      </a:lnTo>
                      <a:lnTo>
                        <a:pt x="7561" y="1973"/>
                      </a:lnTo>
                      <a:lnTo>
                        <a:pt x="7347" y="1487"/>
                      </a:lnTo>
                      <a:lnTo>
                        <a:pt x="7133" y="1058"/>
                      </a:lnTo>
                      <a:lnTo>
                        <a:pt x="6947" y="701"/>
                      </a:lnTo>
                      <a:lnTo>
                        <a:pt x="6647" y="186"/>
                      </a:lnTo>
                      <a:lnTo>
                        <a:pt x="65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9"/>
                <p:cNvSpPr/>
                <p:nvPr/>
              </p:nvSpPr>
              <p:spPr>
                <a:xfrm>
                  <a:off x="5546696" y="2211020"/>
                  <a:ext cx="142212" cy="131782"/>
                </a:xfrm>
                <a:custGeom>
                  <a:rect b="b" l="l" r="r" t="t"/>
                  <a:pathLst>
                    <a:path extrusionOk="0" h="7391" w="7976">
                      <a:moveTo>
                        <a:pt x="4774" y="1"/>
                      </a:moveTo>
                      <a:lnTo>
                        <a:pt x="2616" y="1259"/>
                      </a:lnTo>
                      <a:lnTo>
                        <a:pt x="887" y="2288"/>
                      </a:lnTo>
                      <a:lnTo>
                        <a:pt x="715" y="2388"/>
                      </a:lnTo>
                      <a:lnTo>
                        <a:pt x="572" y="2516"/>
                      </a:lnTo>
                      <a:lnTo>
                        <a:pt x="444" y="2645"/>
                      </a:lnTo>
                      <a:lnTo>
                        <a:pt x="329" y="2802"/>
                      </a:lnTo>
                      <a:lnTo>
                        <a:pt x="229" y="2945"/>
                      </a:lnTo>
                      <a:lnTo>
                        <a:pt x="143" y="3117"/>
                      </a:lnTo>
                      <a:lnTo>
                        <a:pt x="86" y="3288"/>
                      </a:lnTo>
                      <a:lnTo>
                        <a:pt x="29" y="3460"/>
                      </a:lnTo>
                      <a:lnTo>
                        <a:pt x="0" y="3646"/>
                      </a:lnTo>
                      <a:lnTo>
                        <a:pt x="0" y="3817"/>
                      </a:lnTo>
                      <a:lnTo>
                        <a:pt x="0" y="4003"/>
                      </a:lnTo>
                      <a:lnTo>
                        <a:pt x="29" y="4189"/>
                      </a:lnTo>
                      <a:lnTo>
                        <a:pt x="72" y="4375"/>
                      </a:lnTo>
                      <a:lnTo>
                        <a:pt x="129" y="4546"/>
                      </a:lnTo>
                      <a:lnTo>
                        <a:pt x="215" y="4718"/>
                      </a:lnTo>
                      <a:lnTo>
                        <a:pt x="315" y="4889"/>
                      </a:lnTo>
                      <a:lnTo>
                        <a:pt x="458" y="5075"/>
                      </a:lnTo>
                      <a:lnTo>
                        <a:pt x="601" y="5261"/>
                      </a:lnTo>
                      <a:lnTo>
                        <a:pt x="744" y="5432"/>
                      </a:lnTo>
                      <a:lnTo>
                        <a:pt x="901" y="5604"/>
                      </a:lnTo>
                      <a:lnTo>
                        <a:pt x="1058" y="5761"/>
                      </a:lnTo>
                      <a:lnTo>
                        <a:pt x="1230" y="5918"/>
                      </a:lnTo>
                      <a:lnTo>
                        <a:pt x="1401" y="6061"/>
                      </a:lnTo>
                      <a:lnTo>
                        <a:pt x="1573" y="6204"/>
                      </a:lnTo>
                      <a:lnTo>
                        <a:pt x="1758" y="6333"/>
                      </a:lnTo>
                      <a:lnTo>
                        <a:pt x="1944" y="6461"/>
                      </a:lnTo>
                      <a:lnTo>
                        <a:pt x="2330" y="6690"/>
                      </a:lnTo>
                      <a:lnTo>
                        <a:pt x="2716" y="6876"/>
                      </a:lnTo>
                      <a:lnTo>
                        <a:pt x="3131" y="7047"/>
                      </a:lnTo>
                      <a:lnTo>
                        <a:pt x="3559" y="7176"/>
                      </a:lnTo>
                      <a:lnTo>
                        <a:pt x="3988" y="7290"/>
                      </a:lnTo>
                      <a:lnTo>
                        <a:pt x="4431" y="7348"/>
                      </a:lnTo>
                      <a:lnTo>
                        <a:pt x="4646" y="7376"/>
                      </a:lnTo>
                      <a:lnTo>
                        <a:pt x="4874" y="7390"/>
                      </a:lnTo>
                      <a:lnTo>
                        <a:pt x="5317" y="7390"/>
                      </a:lnTo>
                      <a:lnTo>
                        <a:pt x="5546" y="7376"/>
                      </a:lnTo>
                      <a:lnTo>
                        <a:pt x="5775" y="7362"/>
                      </a:lnTo>
                      <a:lnTo>
                        <a:pt x="5989" y="7319"/>
                      </a:lnTo>
                      <a:lnTo>
                        <a:pt x="6218" y="7290"/>
                      </a:lnTo>
                      <a:lnTo>
                        <a:pt x="6447" y="7233"/>
                      </a:lnTo>
                      <a:lnTo>
                        <a:pt x="6661" y="7176"/>
                      </a:lnTo>
                      <a:lnTo>
                        <a:pt x="7018" y="7076"/>
                      </a:lnTo>
                      <a:lnTo>
                        <a:pt x="7890" y="6776"/>
                      </a:lnTo>
                      <a:lnTo>
                        <a:pt x="7890" y="6762"/>
                      </a:lnTo>
                      <a:lnTo>
                        <a:pt x="7947" y="6461"/>
                      </a:lnTo>
                      <a:lnTo>
                        <a:pt x="7976" y="6161"/>
                      </a:lnTo>
                      <a:lnTo>
                        <a:pt x="7976" y="5847"/>
                      </a:lnTo>
                      <a:lnTo>
                        <a:pt x="7962" y="5547"/>
                      </a:lnTo>
                      <a:lnTo>
                        <a:pt x="7919" y="5232"/>
                      </a:lnTo>
                      <a:lnTo>
                        <a:pt x="7862" y="4932"/>
                      </a:lnTo>
                      <a:lnTo>
                        <a:pt x="7790" y="4632"/>
                      </a:lnTo>
                      <a:lnTo>
                        <a:pt x="7704" y="4346"/>
                      </a:lnTo>
                      <a:lnTo>
                        <a:pt x="7590" y="4046"/>
                      </a:lnTo>
                      <a:lnTo>
                        <a:pt x="7476" y="3760"/>
                      </a:lnTo>
                      <a:lnTo>
                        <a:pt x="7347" y="3474"/>
                      </a:lnTo>
                      <a:lnTo>
                        <a:pt x="7218" y="3203"/>
                      </a:lnTo>
                      <a:lnTo>
                        <a:pt x="7061" y="2931"/>
                      </a:lnTo>
                      <a:lnTo>
                        <a:pt x="6918" y="2659"/>
                      </a:lnTo>
                      <a:lnTo>
                        <a:pt x="6604" y="2159"/>
                      </a:lnTo>
                      <a:lnTo>
                        <a:pt x="6275" y="1702"/>
                      </a:lnTo>
                      <a:lnTo>
                        <a:pt x="5946" y="1287"/>
                      </a:lnTo>
                      <a:lnTo>
                        <a:pt x="5646" y="916"/>
                      </a:lnTo>
                      <a:lnTo>
                        <a:pt x="5360" y="601"/>
                      </a:lnTo>
                      <a:lnTo>
                        <a:pt x="5132" y="344"/>
                      </a:lnTo>
                      <a:lnTo>
                        <a:pt x="4946" y="158"/>
                      </a:lnTo>
                      <a:lnTo>
                        <a:pt x="47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9"/>
                <p:cNvSpPr/>
                <p:nvPr/>
              </p:nvSpPr>
              <p:spPr>
                <a:xfrm>
                  <a:off x="5690667" y="2607545"/>
                  <a:ext cx="124650" cy="122867"/>
                </a:xfrm>
                <a:custGeom>
                  <a:rect b="b" l="l" r="r" t="t"/>
                  <a:pathLst>
                    <a:path extrusionOk="0" h="6891" w="6991">
                      <a:moveTo>
                        <a:pt x="5961" y="1"/>
                      </a:moveTo>
                      <a:lnTo>
                        <a:pt x="5532" y="15"/>
                      </a:lnTo>
                      <a:lnTo>
                        <a:pt x="5104" y="58"/>
                      </a:lnTo>
                      <a:lnTo>
                        <a:pt x="4646" y="115"/>
                      </a:lnTo>
                      <a:lnTo>
                        <a:pt x="4203" y="201"/>
                      </a:lnTo>
                      <a:lnTo>
                        <a:pt x="3760" y="301"/>
                      </a:lnTo>
                      <a:lnTo>
                        <a:pt x="3303" y="415"/>
                      </a:lnTo>
                      <a:lnTo>
                        <a:pt x="2860" y="530"/>
                      </a:lnTo>
                      <a:lnTo>
                        <a:pt x="2431" y="658"/>
                      </a:lnTo>
                      <a:lnTo>
                        <a:pt x="2016" y="787"/>
                      </a:lnTo>
                      <a:lnTo>
                        <a:pt x="1230" y="1059"/>
                      </a:lnTo>
                      <a:lnTo>
                        <a:pt x="558" y="1330"/>
                      </a:lnTo>
                      <a:lnTo>
                        <a:pt x="1" y="1559"/>
                      </a:lnTo>
                      <a:lnTo>
                        <a:pt x="1573" y="5446"/>
                      </a:lnTo>
                      <a:lnTo>
                        <a:pt x="1673" y="5675"/>
                      </a:lnTo>
                      <a:lnTo>
                        <a:pt x="1816" y="5904"/>
                      </a:lnTo>
                      <a:lnTo>
                        <a:pt x="1959" y="6090"/>
                      </a:lnTo>
                      <a:lnTo>
                        <a:pt x="2131" y="6275"/>
                      </a:lnTo>
                      <a:lnTo>
                        <a:pt x="2316" y="6433"/>
                      </a:lnTo>
                      <a:lnTo>
                        <a:pt x="2517" y="6561"/>
                      </a:lnTo>
                      <a:lnTo>
                        <a:pt x="2731" y="6676"/>
                      </a:lnTo>
                      <a:lnTo>
                        <a:pt x="2960" y="6761"/>
                      </a:lnTo>
                      <a:lnTo>
                        <a:pt x="3188" y="6833"/>
                      </a:lnTo>
                      <a:lnTo>
                        <a:pt x="3431" y="6862"/>
                      </a:lnTo>
                      <a:lnTo>
                        <a:pt x="3674" y="6890"/>
                      </a:lnTo>
                      <a:lnTo>
                        <a:pt x="3917" y="6876"/>
                      </a:lnTo>
                      <a:lnTo>
                        <a:pt x="4160" y="6833"/>
                      </a:lnTo>
                      <a:lnTo>
                        <a:pt x="4403" y="6776"/>
                      </a:lnTo>
                      <a:lnTo>
                        <a:pt x="4632" y="6690"/>
                      </a:lnTo>
                      <a:lnTo>
                        <a:pt x="4861" y="6561"/>
                      </a:lnTo>
                      <a:lnTo>
                        <a:pt x="5175" y="6376"/>
                      </a:lnTo>
                      <a:lnTo>
                        <a:pt x="5447" y="6147"/>
                      </a:lnTo>
                      <a:lnTo>
                        <a:pt x="5718" y="5904"/>
                      </a:lnTo>
                      <a:lnTo>
                        <a:pt x="5961" y="5647"/>
                      </a:lnTo>
                      <a:lnTo>
                        <a:pt x="6176" y="5375"/>
                      </a:lnTo>
                      <a:lnTo>
                        <a:pt x="6361" y="5089"/>
                      </a:lnTo>
                      <a:lnTo>
                        <a:pt x="6533" y="4789"/>
                      </a:lnTo>
                      <a:lnTo>
                        <a:pt x="6676" y="4460"/>
                      </a:lnTo>
                      <a:lnTo>
                        <a:pt x="6790" y="4146"/>
                      </a:lnTo>
                      <a:lnTo>
                        <a:pt x="6876" y="3803"/>
                      </a:lnTo>
                      <a:lnTo>
                        <a:pt x="6947" y="3460"/>
                      </a:lnTo>
                      <a:lnTo>
                        <a:pt x="6976" y="3117"/>
                      </a:lnTo>
                      <a:lnTo>
                        <a:pt x="6990" y="2759"/>
                      </a:lnTo>
                      <a:lnTo>
                        <a:pt x="6962" y="2402"/>
                      </a:lnTo>
                      <a:lnTo>
                        <a:pt x="6919" y="2059"/>
                      </a:lnTo>
                      <a:lnTo>
                        <a:pt x="6833" y="1702"/>
                      </a:lnTo>
                      <a:lnTo>
                        <a:pt x="6361" y="15"/>
                      </a:lnTo>
                      <a:lnTo>
                        <a:pt x="5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9"/>
                <p:cNvSpPr/>
                <p:nvPr/>
              </p:nvSpPr>
              <p:spPr>
                <a:xfrm>
                  <a:off x="5084169" y="2624376"/>
                  <a:ext cx="99919" cy="56325"/>
                </a:xfrm>
                <a:custGeom>
                  <a:rect b="b" l="l" r="r" t="t"/>
                  <a:pathLst>
                    <a:path extrusionOk="0" h="3159" w="5604">
                      <a:moveTo>
                        <a:pt x="5060" y="0"/>
                      </a:moveTo>
                      <a:lnTo>
                        <a:pt x="4960" y="14"/>
                      </a:lnTo>
                      <a:lnTo>
                        <a:pt x="4860" y="43"/>
                      </a:lnTo>
                      <a:lnTo>
                        <a:pt x="301" y="2144"/>
                      </a:lnTo>
                      <a:lnTo>
                        <a:pt x="215" y="2201"/>
                      </a:lnTo>
                      <a:lnTo>
                        <a:pt x="144" y="2273"/>
                      </a:lnTo>
                      <a:lnTo>
                        <a:pt x="72" y="2344"/>
                      </a:lnTo>
                      <a:lnTo>
                        <a:pt x="29" y="2444"/>
                      </a:lnTo>
                      <a:lnTo>
                        <a:pt x="1" y="2544"/>
                      </a:lnTo>
                      <a:lnTo>
                        <a:pt x="1" y="2644"/>
                      </a:lnTo>
                      <a:lnTo>
                        <a:pt x="15" y="2744"/>
                      </a:lnTo>
                      <a:lnTo>
                        <a:pt x="44" y="2845"/>
                      </a:lnTo>
                      <a:lnTo>
                        <a:pt x="101" y="2945"/>
                      </a:lnTo>
                      <a:lnTo>
                        <a:pt x="172" y="3016"/>
                      </a:lnTo>
                      <a:lnTo>
                        <a:pt x="258" y="3073"/>
                      </a:lnTo>
                      <a:lnTo>
                        <a:pt x="344" y="3116"/>
                      </a:lnTo>
                      <a:lnTo>
                        <a:pt x="444" y="3145"/>
                      </a:lnTo>
                      <a:lnTo>
                        <a:pt x="544" y="3159"/>
                      </a:lnTo>
                      <a:lnTo>
                        <a:pt x="644" y="3145"/>
                      </a:lnTo>
                      <a:lnTo>
                        <a:pt x="744" y="3102"/>
                      </a:lnTo>
                      <a:lnTo>
                        <a:pt x="5303" y="1015"/>
                      </a:lnTo>
                      <a:lnTo>
                        <a:pt x="5389" y="958"/>
                      </a:lnTo>
                      <a:lnTo>
                        <a:pt x="5475" y="886"/>
                      </a:lnTo>
                      <a:lnTo>
                        <a:pt x="5532" y="801"/>
                      </a:lnTo>
                      <a:lnTo>
                        <a:pt x="5575" y="715"/>
                      </a:lnTo>
                      <a:lnTo>
                        <a:pt x="5604" y="615"/>
                      </a:lnTo>
                      <a:lnTo>
                        <a:pt x="5604" y="515"/>
                      </a:lnTo>
                      <a:lnTo>
                        <a:pt x="5589" y="415"/>
                      </a:lnTo>
                      <a:lnTo>
                        <a:pt x="5561" y="300"/>
                      </a:lnTo>
                      <a:lnTo>
                        <a:pt x="5503" y="215"/>
                      </a:lnTo>
                      <a:lnTo>
                        <a:pt x="5432" y="143"/>
                      </a:lnTo>
                      <a:lnTo>
                        <a:pt x="5361" y="72"/>
                      </a:lnTo>
                      <a:lnTo>
                        <a:pt x="5260" y="29"/>
                      </a:lnTo>
                      <a:lnTo>
                        <a:pt x="51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9"/>
                <p:cNvSpPr/>
                <p:nvPr/>
              </p:nvSpPr>
              <p:spPr>
                <a:xfrm>
                  <a:off x="5238089" y="1968684"/>
                  <a:ext cx="1289020" cy="691911"/>
                </a:xfrm>
                <a:custGeom>
                  <a:rect b="b" l="l" r="r" t="t"/>
                  <a:pathLst>
                    <a:path extrusionOk="0" h="38806" w="72295">
                      <a:moveTo>
                        <a:pt x="67992" y="0"/>
                      </a:moveTo>
                      <a:lnTo>
                        <a:pt x="67778" y="15"/>
                      </a:lnTo>
                      <a:lnTo>
                        <a:pt x="67564" y="15"/>
                      </a:lnTo>
                      <a:lnTo>
                        <a:pt x="67349" y="43"/>
                      </a:lnTo>
                      <a:lnTo>
                        <a:pt x="67135" y="72"/>
                      </a:lnTo>
                      <a:lnTo>
                        <a:pt x="66920" y="115"/>
                      </a:lnTo>
                      <a:lnTo>
                        <a:pt x="66706" y="172"/>
                      </a:lnTo>
                      <a:lnTo>
                        <a:pt x="66492" y="243"/>
                      </a:lnTo>
                      <a:lnTo>
                        <a:pt x="66291" y="315"/>
                      </a:lnTo>
                      <a:lnTo>
                        <a:pt x="66077" y="415"/>
                      </a:lnTo>
                      <a:lnTo>
                        <a:pt x="1" y="30845"/>
                      </a:lnTo>
                      <a:lnTo>
                        <a:pt x="3660" y="38806"/>
                      </a:lnTo>
                      <a:lnTo>
                        <a:pt x="69750" y="8376"/>
                      </a:lnTo>
                      <a:lnTo>
                        <a:pt x="69950" y="8276"/>
                      </a:lnTo>
                      <a:lnTo>
                        <a:pt x="70151" y="8162"/>
                      </a:lnTo>
                      <a:lnTo>
                        <a:pt x="70336" y="8047"/>
                      </a:lnTo>
                      <a:lnTo>
                        <a:pt x="70508" y="7919"/>
                      </a:lnTo>
                      <a:lnTo>
                        <a:pt x="70694" y="7790"/>
                      </a:lnTo>
                      <a:lnTo>
                        <a:pt x="70851" y="7647"/>
                      </a:lnTo>
                      <a:lnTo>
                        <a:pt x="71008" y="7504"/>
                      </a:lnTo>
                      <a:lnTo>
                        <a:pt x="71151" y="7347"/>
                      </a:lnTo>
                      <a:lnTo>
                        <a:pt x="71294" y="7190"/>
                      </a:lnTo>
                      <a:lnTo>
                        <a:pt x="71423" y="7018"/>
                      </a:lnTo>
                      <a:lnTo>
                        <a:pt x="71551" y="6847"/>
                      </a:lnTo>
                      <a:lnTo>
                        <a:pt x="71666" y="6675"/>
                      </a:lnTo>
                      <a:lnTo>
                        <a:pt x="71766" y="6489"/>
                      </a:lnTo>
                      <a:lnTo>
                        <a:pt x="71866" y="6303"/>
                      </a:lnTo>
                      <a:lnTo>
                        <a:pt x="71951" y="6103"/>
                      </a:lnTo>
                      <a:lnTo>
                        <a:pt x="72023" y="5918"/>
                      </a:lnTo>
                      <a:lnTo>
                        <a:pt x="72094" y="5717"/>
                      </a:lnTo>
                      <a:lnTo>
                        <a:pt x="72152" y="5517"/>
                      </a:lnTo>
                      <a:lnTo>
                        <a:pt x="72209" y="5303"/>
                      </a:lnTo>
                      <a:lnTo>
                        <a:pt x="72237" y="5103"/>
                      </a:lnTo>
                      <a:lnTo>
                        <a:pt x="72266" y="4888"/>
                      </a:lnTo>
                      <a:lnTo>
                        <a:pt x="72295" y="4674"/>
                      </a:lnTo>
                      <a:lnTo>
                        <a:pt x="72295" y="4460"/>
                      </a:lnTo>
                      <a:lnTo>
                        <a:pt x="72295" y="4260"/>
                      </a:lnTo>
                      <a:lnTo>
                        <a:pt x="72280" y="4045"/>
                      </a:lnTo>
                      <a:lnTo>
                        <a:pt x="72266" y="3831"/>
                      </a:lnTo>
                      <a:lnTo>
                        <a:pt x="72237" y="3616"/>
                      </a:lnTo>
                      <a:lnTo>
                        <a:pt x="72180" y="3402"/>
                      </a:lnTo>
                      <a:lnTo>
                        <a:pt x="72137" y="3188"/>
                      </a:lnTo>
                      <a:lnTo>
                        <a:pt x="72066" y="2973"/>
                      </a:lnTo>
                      <a:lnTo>
                        <a:pt x="71994" y="2759"/>
                      </a:lnTo>
                      <a:lnTo>
                        <a:pt x="71894" y="2559"/>
                      </a:lnTo>
                      <a:lnTo>
                        <a:pt x="71794" y="2359"/>
                      </a:lnTo>
                      <a:lnTo>
                        <a:pt x="71694" y="2158"/>
                      </a:lnTo>
                      <a:lnTo>
                        <a:pt x="71580" y="1973"/>
                      </a:lnTo>
                      <a:lnTo>
                        <a:pt x="71451" y="1787"/>
                      </a:lnTo>
                      <a:lnTo>
                        <a:pt x="71308" y="1615"/>
                      </a:lnTo>
                      <a:lnTo>
                        <a:pt x="71180" y="1458"/>
                      </a:lnTo>
                      <a:lnTo>
                        <a:pt x="71022" y="1301"/>
                      </a:lnTo>
                      <a:lnTo>
                        <a:pt x="70865" y="1158"/>
                      </a:lnTo>
                      <a:lnTo>
                        <a:pt x="70708" y="1015"/>
                      </a:lnTo>
                      <a:lnTo>
                        <a:pt x="70536" y="886"/>
                      </a:lnTo>
                      <a:lnTo>
                        <a:pt x="70365" y="758"/>
                      </a:lnTo>
                      <a:lnTo>
                        <a:pt x="70193" y="643"/>
                      </a:lnTo>
                      <a:lnTo>
                        <a:pt x="70008" y="543"/>
                      </a:lnTo>
                      <a:lnTo>
                        <a:pt x="69822" y="443"/>
                      </a:lnTo>
                      <a:lnTo>
                        <a:pt x="69636" y="358"/>
                      </a:lnTo>
                      <a:lnTo>
                        <a:pt x="69436" y="286"/>
                      </a:lnTo>
                      <a:lnTo>
                        <a:pt x="69236" y="215"/>
                      </a:lnTo>
                      <a:lnTo>
                        <a:pt x="69036" y="157"/>
                      </a:lnTo>
                      <a:lnTo>
                        <a:pt x="68836" y="100"/>
                      </a:lnTo>
                      <a:lnTo>
                        <a:pt x="68621" y="57"/>
                      </a:lnTo>
                      <a:lnTo>
                        <a:pt x="68407" y="29"/>
                      </a:lnTo>
                      <a:lnTo>
                        <a:pt x="68207" y="15"/>
                      </a:lnTo>
                      <a:lnTo>
                        <a:pt x="679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5126478" y="2518612"/>
                  <a:ext cx="176874" cy="153944"/>
                </a:xfrm>
                <a:custGeom>
                  <a:rect b="b" l="l" r="r" t="t"/>
                  <a:pathLst>
                    <a:path extrusionOk="0" h="8634" w="9920">
                      <a:moveTo>
                        <a:pt x="6261" y="1"/>
                      </a:moveTo>
                      <a:lnTo>
                        <a:pt x="5960" y="244"/>
                      </a:lnTo>
                      <a:lnTo>
                        <a:pt x="5160" y="915"/>
                      </a:lnTo>
                      <a:lnTo>
                        <a:pt x="4646" y="1387"/>
                      </a:lnTo>
                      <a:lnTo>
                        <a:pt x="4060" y="1902"/>
                      </a:lnTo>
                      <a:lnTo>
                        <a:pt x="3459" y="2488"/>
                      </a:lnTo>
                      <a:lnTo>
                        <a:pt x="2830" y="3102"/>
                      </a:lnTo>
                      <a:lnTo>
                        <a:pt x="2216" y="3731"/>
                      </a:lnTo>
                      <a:lnTo>
                        <a:pt x="1916" y="4060"/>
                      </a:lnTo>
                      <a:lnTo>
                        <a:pt x="1644" y="4374"/>
                      </a:lnTo>
                      <a:lnTo>
                        <a:pt x="1372" y="4703"/>
                      </a:lnTo>
                      <a:lnTo>
                        <a:pt x="1115" y="5017"/>
                      </a:lnTo>
                      <a:lnTo>
                        <a:pt x="872" y="5332"/>
                      </a:lnTo>
                      <a:lnTo>
                        <a:pt x="672" y="5646"/>
                      </a:lnTo>
                      <a:lnTo>
                        <a:pt x="472" y="5946"/>
                      </a:lnTo>
                      <a:lnTo>
                        <a:pt x="315" y="6232"/>
                      </a:lnTo>
                      <a:lnTo>
                        <a:pt x="186" y="6504"/>
                      </a:lnTo>
                      <a:lnTo>
                        <a:pt x="86" y="6775"/>
                      </a:lnTo>
                      <a:lnTo>
                        <a:pt x="29" y="7018"/>
                      </a:lnTo>
                      <a:lnTo>
                        <a:pt x="15" y="7147"/>
                      </a:lnTo>
                      <a:lnTo>
                        <a:pt x="0" y="7261"/>
                      </a:lnTo>
                      <a:lnTo>
                        <a:pt x="0" y="7361"/>
                      </a:lnTo>
                      <a:lnTo>
                        <a:pt x="15" y="7476"/>
                      </a:lnTo>
                      <a:lnTo>
                        <a:pt x="43" y="7576"/>
                      </a:lnTo>
                      <a:lnTo>
                        <a:pt x="86" y="7676"/>
                      </a:lnTo>
                      <a:lnTo>
                        <a:pt x="129" y="7762"/>
                      </a:lnTo>
                      <a:lnTo>
                        <a:pt x="186" y="7847"/>
                      </a:lnTo>
                      <a:lnTo>
                        <a:pt x="258" y="7919"/>
                      </a:lnTo>
                      <a:lnTo>
                        <a:pt x="343" y="7990"/>
                      </a:lnTo>
                      <a:lnTo>
                        <a:pt x="429" y="8062"/>
                      </a:lnTo>
                      <a:lnTo>
                        <a:pt x="529" y="8133"/>
                      </a:lnTo>
                      <a:lnTo>
                        <a:pt x="772" y="8248"/>
                      </a:lnTo>
                      <a:lnTo>
                        <a:pt x="1029" y="8348"/>
                      </a:lnTo>
                      <a:lnTo>
                        <a:pt x="1330" y="8433"/>
                      </a:lnTo>
                      <a:lnTo>
                        <a:pt x="1658" y="8491"/>
                      </a:lnTo>
                      <a:lnTo>
                        <a:pt x="2001" y="8548"/>
                      </a:lnTo>
                      <a:lnTo>
                        <a:pt x="2373" y="8591"/>
                      </a:lnTo>
                      <a:lnTo>
                        <a:pt x="2773" y="8605"/>
                      </a:lnTo>
                      <a:lnTo>
                        <a:pt x="3173" y="8619"/>
                      </a:lnTo>
                      <a:lnTo>
                        <a:pt x="3602" y="8634"/>
                      </a:lnTo>
                      <a:lnTo>
                        <a:pt x="4031" y="8619"/>
                      </a:lnTo>
                      <a:lnTo>
                        <a:pt x="4460" y="8605"/>
                      </a:lnTo>
                      <a:lnTo>
                        <a:pt x="5346" y="8562"/>
                      </a:lnTo>
                      <a:lnTo>
                        <a:pt x="6218" y="8476"/>
                      </a:lnTo>
                      <a:lnTo>
                        <a:pt x="7047" y="8391"/>
                      </a:lnTo>
                      <a:lnTo>
                        <a:pt x="7819" y="8291"/>
                      </a:lnTo>
                      <a:lnTo>
                        <a:pt x="8519" y="8190"/>
                      </a:lnTo>
                      <a:lnTo>
                        <a:pt x="9534" y="8033"/>
                      </a:lnTo>
                      <a:lnTo>
                        <a:pt x="9920" y="7962"/>
                      </a:lnTo>
                      <a:lnTo>
                        <a:pt x="62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a:off x="5530132" y="2303020"/>
                  <a:ext cx="333867" cy="180457"/>
                </a:xfrm>
                <a:custGeom>
                  <a:rect b="b" l="l" r="r" t="t"/>
                  <a:pathLst>
                    <a:path extrusionOk="0" h="10121" w="18725">
                      <a:moveTo>
                        <a:pt x="17295" y="1"/>
                      </a:moveTo>
                      <a:lnTo>
                        <a:pt x="17152" y="15"/>
                      </a:lnTo>
                      <a:lnTo>
                        <a:pt x="17023" y="29"/>
                      </a:lnTo>
                      <a:lnTo>
                        <a:pt x="16895" y="72"/>
                      </a:lnTo>
                      <a:lnTo>
                        <a:pt x="16752" y="129"/>
                      </a:lnTo>
                      <a:lnTo>
                        <a:pt x="815" y="7462"/>
                      </a:lnTo>
                      <a:lnTo>
                        <a:pt x="686" y="7533"/>
                      </a:lnTo>
                      <a:lnTo>
                        <a:pt x="572" y="7605"/>
                      </a:lnTo>
                      <a:lnTo>
                        <a:pt x="472" y="7705"/>
                      </a:lnTo>
                      <a:lnTo>
                        <a:pt x="372" y="7790"/>
                      </a:lnTo>
                      <a:lnTo>
                        <a:pt x="286" y="7905"/>
                      </a:lnTo>
                      <a:lnTo>
                        <a:pt x="215" y="8005"/>
                      </a:lnTo>
                      <a:lnTo>
                        <a:pt x="143" y="8133"/>
                      </a:lnTo>
                      <a:lnTo>
                        <a:pt x="86" y="8248"/>
                      </a:lnTo>
                      <a:lnTo>
                        <a:pt x="58" y="8376"/>
                      </a:lnTo>
                      <a:lnTo>
                        <a:pt x="29" y="8505"/>
                      </a:lnTo>
                      <a:lnTo>
                        <a:pt x="15" y="8634"/>
                      </a:lnTo>
                      <a:lnTo>
                        <a:pt x="0" y="8777"/>
                      </a:lnTo>
                      <a:lnTo>
                        <a:pt x="15" y="8905"/>
                      </a:lnTo>
                      <a:lnTo>
                        <a:pt x="43" y="9048"/>
                      </a:lnTo>
                      <a:lnTo>
                        <a:pt x="86" y="9177"/>
                      </a:lnTo>
                      <a:lnTo>
                        <a:pt x="129" y="9305"/>
                      </a:lnTo>
                      <a:lnTo>
                        <a:pt x="200" y="9434"/>
                      </a:lnTo>
                      <a:lnTo>
                        <a:pt x="272" y="9548"/>
                      </a:lnTo>
                      <a:lnTo>
                        <a:pt x="358" y="9663"/>
                      </a:lnTo>
                      <a:lnTo>
                        <a:pt x="458" y="9763"/>
                      </a:lnTo>
                      <a:lnTo>
                        <a:pt x="558" y="9849"/>
                      </a:lnTo>
                      <a:lnTo>
                        <a:pt x="672" y="9920"/>
                      </a:lnTo>
                      <a:lnTo>
                        <a:pt x="786" y="9977"/>
                      </a:lnTo>
                      <a:lnTo>
                        <a:pt x="915" y="10034"/>
                      </a:lnTo>
                      <a:lnTo>
                        <a:pt x="1044" y="10077"/>
                      </a:lnTo>
                      <a:lnTo>
                        <a:pt x="1172" y="10106"/>
                      </a:lnTo>
                      <a:lnTo>
                        <a:pt x="1301" y="10120"/>
                      </a:lnTo>
                      <a:lnTo>
                        <a:pt x="1444" y="10120"/>
                      </a:lnTo>
                      <a:lnTo>
                        <a:pt x="1573" y="10106"/>
                      </a:lnTo>
                      <a:lnTo>
                        <a:pt x="1716" y="10092"/>
                      </a:lnTo>
                      <a:lnTo>
                        <a:pt x="1844" y="10049"/>
                      </a:lnTo>
                      <a:lnTo>
                        <a:pt x="1973" y="9992"/>
                      </a:lnTo>
                      <a:lnTo>
                        <a:pt x="17924" y="2645"/>
                      </a:lnTo>
                      <a:lnTo>
                        <a:pt x="18038" y="2588"/>
                      </a:lnTo>
                      <a:lnTo>
                        <a:pt x="18167" y="2502"/>
                      </a:lnTo>
                      <a:lnTo>
                        <a:pt x="18267" y="2416"/>
                      </a:lnTo>
                      <a:lnTo>
                        <a:pt x="18367" y="2330"/>
                      </a:lnTo>
                      <a:lnTo>
                        <a:pt x="18453" y="2216"/>
                      </a:lnTo>
                      <a:lnTo>
                        <a:pt x="18524" y="2116"/>
                      </a:lnTo>
                      <a:lnTo>
                        <a:pt x="18596" y="1987"/>
                      </a:lnTo>
                      <a:lnTo>
                        <a:pt x="18638" y="1873"/>
                      </a:lnTo>
                      <a:lnTo>
                        <a:pt x="18681" y="1744"/>
                      </a:lnTo>
                      <a:lnTo>
                        <a:pt x="18710" y="1616"/>
                      </a:lnTo>
                      <a:lnTo>
                        <a:pt x="18724" y="1473"/>
                      </a:lnTo>
                      <a:lnTo>
                        <a:pt x="18724" y="1344"/>
                      </a:lnTo>
                      <a:lnTo>
                        <a:pt x="18710" y="1216"/>
                      </a:lnTo>
                      <a:lnTo>
                        <a:pt x="18696" y="1073"/>
                      </a:lnTo>
                      <a:lnTo>
                        <a:pt x="18653" y="944"/>
                      </a:lnTo>
                      <a:lnTo>
                        <a:pt x="18596" y="801"/>
                      </a:lnTo>
                      <a:lnTo>
                        <a:pt x="18538" y="687"/>
                      </a:lnTo>
                      <a:lnTo>
                        <a:pt x="18453" y="572"/>
                      </a:lnTo>
                      <a:lnTo>
                        <a:pt x="18367" y="458"/>
                      </a:lnTo>
                      <a:lnTo>
                        <a:pt x="18281" y="358"/>
                      </a:lnTo>
                      <a:lnTo>
                        <a:pt x="18167" y="272"/>
                      </a:lnTo>
                      <a:lnTo>
                        <a:pt x="18052" y="201"/>
                      </a:lnTo>
                      <a:lnTo>
                        <a:pt x="17938" y="144"/>
                      </a:lnTo>
                      <a:lnTo>
                        <a:pt x="17824" y="86"/>
                      </a:lnTo>
                      <a:lnTo>
                        <a:pt x="17695" y="44"/>
                      </a:lnTo>
                      <a:lnTo>
                        <a:pt x="17566" y="15"/>
                      </a:lnTo>
                      <a:lnTo>
                        <a:pt x="174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9"/>
                <p:cNvSpPr/>
                <p:nvPr/>
              </p:nvSpPr>
              <p:spPr>
                <a:xfrm>
                  <a:off x="5718712" y="2340996"/>
                  <a:ext cx="1157506" cy="962820"/>
                </a:xfrm>
                <a:custGeom>
                  <a:rect b="b" l="l" r="r" t="t"/>
                  <a:pathLst>
                    <a:path extrusionOk="0" h="54000" w="64919">
                      <a:moveTo>
                        <a:pt x="2101" y="0"/>
                      </a:moveTo>
                      <a:lnTo>
                        <a:pt x="1930" y="15"/>
                      </a:lnTo>
                      <a:lnTo>
                        <a:pt x="1773" y="58"/>
                      </a:lnTo>
                      <a:lnTo>
                        <a:pt x="1601" y="100"/>
                      </a:lnTo>
                      <a:lnTo>
                        <a:pt x="1444" y="158"/>
                      </a:lnTo>
                      <a:lnTo>
                        <a:pt x="1301" y="243"/>
                      </a:lnTo>
                      <a:lnTo>
                        <a:pt x="1158" y="329"/>
                      </a:lnTo>
                      <a:lnTo>
                        <a:pt x="1029" y="429"/>
                      </a:lnTo>
                      <a:lnTo>
                        <a:pt x="901" y="543"/>
                      </a:lnTo>
                      <a:lnTo>
                        <a:pt x="786" y="658"/>
                      </a:lnTo>
                      <a:lnTo>
                        <a:pt x="672" y="801"/>
                      </a:lnTo>
                      <a:lnTo>
                        <a:pt x="586" y="944"/>
                      </a:lnTo>
                      <a:lnTo>
                        <a:pt x="500" y="1101"/>
                      </a:lnTo>
                      <a:lnTo>
                        <a:pt x="429" y="1258"/>
                      </a:lnTo>
                      <a:lnTo>
                        <a:pt x="329" y="1601"/>
                      </a:lnTo>
                      <a:lnTo>
                        <a:pt x="229" y="1930"/>
                      </a:lnTo>
                      <a:lnTo>
                        <a:pt x="143" y="2273"/>
                      </a:lnTo>
                      <a:lnTo>
                        <a:pt x="86" y="2616"/>
                      </a:lnTo>
                      <a:lnTo>
                        <a:pt x="43" y="2959"/>
                      </a:lnTo>
                      <a:lnTo>
                        <a:pt x="14" y="3302"/>
                      </a:lnTo>
                      <a:lnTo>
                        <a:pt x="0" y="3645"/>
                      </a:lnTo>
                      <a:lnTo>
                        <a:pt x="0" y="3988"/>
                      </a:lnTo>
                      <a:lnTo>
                        <a:pt x="29" y="4331"/>
                      </a:lnTo>
                      <a:lnTo>
                        <a:pt x="57" y="4660"/>
                      </a:lnTo>
                      <a:lnTo>
                        <a:pt x="115" y="4989"/>
                      </a:lnTo>
                      <a:lnTo>
                        <a:pt x="172" y="5317"/>
                      </a:lnTo>
                      <a:lnTo>
                        <a:pt x="257" y="5646"/>
                      </a:lnTo>
                      <a:lnTo>
                        <a:pt x="343" y="5975"/>
                      </a:lnTo>
                      <a:lnTo>
                        <a:pt x="458" y="6289"/>
                      </a:lnTo>
                      <a:lnTo>
                        <a:pt x="586" y="6604"/>
                      </a:lnTo>
                      <a:lnTo>
                        <a:pt x="715" y="6904"/>
                      </a:lnTo>
                      <a:lnTo>
                        <a:pt x="872" y="7204"/>
                      </a:lnTo>
                      <a:lnTo>
                        <a:pt x="1029" y="7504"/>
                      </a:lnTo>
                      <a:lnTo>
                        <a:pt x="1215" y="7776"/>
                      </a:lnTo>
                      <a:lnTo>
                        <a:pt x="1401" y="8062"/>
                      </a:lnTo>
                      <a:lnTo>
                        <a:pt x="1601" y="8333"/>
                      </a:lnTo>
                      <a:lnTo>
                        <a:pt x="1815" y="8590"/>
                      </a:lnTo>
                      <a:lnTo>
                        <a:pt x="2044" y="8833"/>
                      </a:lnTo>
                      <a:lnTo>
                        <a:pt x="2287" y="9076"/>
                      </a:lnTo>
                      <a:lnTo>
                        <a:pt x="2544" y="9305"/>
                      </a:lnTo>
                      <a:lnTo>
                        <a:pt x="2816" y="9520"/>
                      </a:lnTo>
                      <a:lnTo>
                        <a:pt x="3087" y="9734"/>
                      </a:lnTo>
                      <a:lnTo>
                        <a:pt x="3373" y="9934"/>
                      </a:lnTo>
                      <a:lnTo>
                        <a:pt x="3673" y="10106"/>
                      </a:lnTo>
                      <a:lnTo>
                        <a:pt x="3988" y="10277"/>
                      </a:lnTo>
                      <a:lnTo>
                        <a:pt x="4302" y="10434"/>
                      </a:lnTo>
                      <a:lnTo>
                        <a:pt x="7804" y="12035"/>
                      </a:lnTo>
                      <a:lnTo>
                        <a:pt x="20253" y="17738"/>
                      </a:lnTo>
                      <a:lnTo>
                        <a:pt x="30373" y="31002"/>
                      </a:lnTo>
                      <a:lnTo>
                        <a:pt x="30587" y="31831"/>
                      </a:lnTo>
                      <a:lnTo>
                        <a:pt x="30802" y="32646"/>
                      </a:lnTo>
                      <a:lnTo>
                        <a:pt x="31016" y="33432"/>
                      </a:lnTo>
                      <a:lnTo>
                        <a:pt x="31245" y="34204"/>
                      </a:lnTo>
                      <a:lnTo>
                        <a:pt x="31702" y="35704"/>
                      </a:lnTo>
                      <a:lnTo>
                        <a:pt x="32174" y="37134"/>
                      </a:lnTo>
                      <a:lnTo>
                        <a:pt x="32645" y="38491"/>
                      </a:lnTo>
                      <a:lnTo>
                        <a:pt x="33146" y="39778"/>
                      </a:lnTo>
                      <a:lnTo>
                        <a:pt x="33632" y="40993"/>
                      </a:lnTo>
                      <a:lnTo>
                        <a:pt x="34132" y="42150"/>
                      </a:lnTo>
                      <a:lnTo>
                        <a:pt x="34632" y="43251"/>
                      </a:lnTo>
                      <a:lnTo>
                        <a:pt x="35132" y="44280"/>
                      </a:lnTo>
                      <a:lnTo>
                        <a:pt x="35633" y="45238"/>
                      </a:lnTo>
                      <a:lnTo>
                        <a:pt x="36133" y="46153"/>
                      </a:lnTo>
                      <a:lnTo>
                        <a:pt x="36619" y="46996"/>
                      </a:lnTo>
                      <a:lnTo>
                        <a:pt x="37105" y="47796"/>
                      </a:lnTo>
                      <a:lnTo>
                        <a:pt x="37576" y="48539"/>
                      </a:lnTo>
                      <a:lnTo>
                        <a:pt x="38048" y="49226"/>
                      </a:lnTo>
                      <a:lnTo>
                        <a:pt x="38491" y="49854"/>
                      </a:lnTo>
                      <a:lnTo>
                        <a:pt x="38934" y="50440"/>
                      </a:lnTo>
                      <a:lnTo>
                        <a:pt x="39349" y="50969"/>
                      </a:lnTo>
                      <a:lnTo>
                        <a:pt x="39749" y="51441"/>
                      </a:lnTo>
                      <a:lnTo>
                        <a:pt x="40135" y="51884"/>
                      </a:lnTo>
                      <a:lnTo>
                        <a:pt x="40492" y="52270"/>
                      </a:lnTo>
                      <a:lnTo>
                        <a:pt x="40821" y="52627"/>
                      </a:lnTo>
                      <a:lnTo>
                        <a:pt x="41121" y="52927"/>
                      </a:lnTo>
                      <a:lnTo>
                        <a:pt x="41407" y="53185"/>
                      </a:lnTo>
                      <a:lnTo>
                        <a:pt x="41650" y="53413"/>
                      </a:lnTo>
                      <a:lnTo>
                        <a:pt x="42036" y="53742"/>
                      </a:lnTo>
                      <a:lnTo>
                        <a:pt x="42293" y="53942"/>
                      </a:lnTo>
                      <a:lnTo>
                        <a:pt x="42379" y="53999"/>
                      </a:lnTo>
                      <a:lnTo>
                        <a:pt x="64919" y="37605"/>
                      </a:lnTo>
                      <a:lnTo>
                        <a:pt x="64490" y="37048"/>
                      </a:lnTo>
                      <a:lnTo>
                        <a:pt x="63304" y="35533"/>
                      </a:lnTo>
                      <a:lnTo>
                        <a:pt x="62489" y="34489"/>
                      </a:lnTo>
                      <a:lnTo>
                        <a:pt x="61546" y="33317"/>
                      </a:lnTo>
                      <a:lnTo>
                        <a:pt x="60488" y="32017"/>
                      </a:lnTo>
                      <a:lnTo>
                        <a:pt x="59359" y="30645"/>
                      </a:lnTo>
                      <a:lnTo>
                        <a:pt x="58158" y="29215"/>
                      </a:lnTo>
                      <a:lnTo>
                        <a:pt x="56929" y="27786"/>
                      </a:lnTo>
                      <a:lnTo>
                        <a:pt x="55671" y="26357"/>
                      </a:lnTo>
                      <a:lnTo>
                        <a:pt x="55028" y="25656"/>
                      </a:lnTo>
                      <a:lnTo>
                        <a:pt x="54414" y="24970"/>
                      </a:lnTo>
                      <a:lnTo>
                        <a:pt x="53785" y="24313"/>
                      </a:lnTo>
                      <a:lnTo>
                        <a:pt x="53170" y="23670"/>
                      </a:lnTo>
                      <a:lnTo>
                        <a:pt x="52570" y="23055"/>
                      </a:lnTo>
                      <a:lnTo>
                        <a:pt x="51969" y="22469"/>
                      </a:lnTo>
                      <a:lnTo>
                        <a:pt x="51398" y="21926"/>
                      </a:lnTo>
                      <a:lnTo>
                        <a:pt x="50840" y="21411"/>
                      </a:lnTo>
                      <a:lnTo>
                        <a:pt x="50297" y="20954"/>
                      </a:lnTo>
                      <a:lnTo>
                        <a:pt x="49783" y="20525"/>
                      </a:lnTo>
                      <a:lnTo>
                        <a:pt x="48882" y="19825"/>
                      </a:lnTo>
                      <a:lnTo>
                        <a:pt x="47953" y="19124"/>
                      </a:lnTo>
                      <a:lnTo>
                        <a:pt x="46995" y="18410"/>
                      </a:lnTo>
                      <a:lnTo>
                        <a:pt x="46038" y="17709"/>
                      </a:lnTo>
                      <a:lnTo>
                        <a:pt x="45066" y="17009"/>
                      </a:lnTo>
                      <a:lnTo>
                        <a:pt x="44094" y="16323"/>
                      </a:lnTo>
                      <a:lnTo>
                        <a:pt x="42122" y="14951"/>
                      </a:lnTo>
                      <a:lnTo>
                        <a:pt x="40149" y="13622"/>
                      </a:lnTo>
                      <a:lnTo>
                        <a:pt x="38220" y="12335"/>
                      </a:lnTo>
                      <a:lnTo>
                        <a:pt x="36347" y="11120"/>
                      </a:lnTo>
                      <a:lnTo>
                        <a:pt x="34561" y="9991"/>
                      </a:lnTo>
                      <a:lnTo>
                        <a:pt x="32888" y="8933"/>
                      </a:lnTo>
                      <a:lnTo>
                        <a:pt x="31359" y="7976"/>
                      </a:lnTo>
                      <a:lnTo>
                        <a:pt x="29987" y="7147"/>
                      </a:lnTo>
                      <a:lnTo>
                        <a:pt x="28815" y="6432"/>
                      </a:lnTo>
                      <a:lnTo>
                        <a:pt x="27128" y="5432"/>
                      </a:lnTo>
                      <a:lnTo>
                        <a:pt x="26528" y="5074"/>
                      </a:lnTo>
                      <a:lnTo>
                        <a:pt x="11778" y="1958"/>
                      </a:lnTo>
                      <a:lnTo>
                        <a:pt x="2616" y="29"/>
                      </a:lnTo>
                      <a:lnTo>
                        <a:pt x="24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9"/>
                <p:cNvSpPr/>
                <p:nvPr/>
              </p:nvSpPr>
              <p:spPr>
                <a:xfrm>
                  <a:off x="6668977" y="2765549"/>
                  <a:ext cx="210519" cy="249263"/>
                </a:xfrm>
                <a:custGeom>
                  <a:rect b="b" l="l" r="r" t="t"/>
                  <a:pathLst>
                    <a:path extrusionOk="0" h="13980" w="11807">
                      <a:moveTo>
                        <a:pt x="115" y="1"/>
                      </a:moveTo>
                      <a:lnTo>
                        <a:pt x="58" y="43"/>
                      </a:lnTo>
                      <a:lnTo>
                        <a:pt x="15" y="101"/>
                      </a:lnTo>
                      <a:lnTo>
                        <a:pt x="1" y="172"/>
                      </a:lnTo>
                      <a:lnTo>
                        <a:pt x="15" y="244"/>
                      </a:lnTo>
                      <a:lnTo>
                        <a:pt x="44" y="315"/>
                      </a:lnTo>
                      <a:lnTo>
                        <a:pt x="1030" y="1344"/>
                      </a:lnTo>
                      <a:lnTo>
                        <a:pt x="2016" y="2430"/>
                      </a:lnTo>
                      <a:lnTo>
                        <a:pt x="3017" y="3559"/>
                      </a:lnTo>
                      <a:lnTo>
                        <a:pt x="4003" y="4689"/>
                      </a:lnTo>
                      <a:lnTo>
                        <a:pt x="4975" y="5832"/>
                      </a:lnTo>
                      <a:lnTo>
                        <a:pt x="5918" y="6947"/>
                      </a:lnTo>
                      <a:lnTo>
                        <a:pt x="6818" y="8047"/>
                      </a:lnTo>
                      <a:lnTo>
                        <a:pt x="7676" y="9091"/>
                      </a:lnTo>
                      <a:lnTo>
                        <a:pt x="9191" y="10992"/>
                      </a:lnTo>
                      <a:lnTo>
                        <a:pt x="10392" y="12507"/>
                      </a:lnTo>
                      <a:lnTo>
                        <a:pt x="11464" y="13908"/>
                      </a:lnTo>
                      <a:lnTo>
                        <a:pt x="11507" y="13936"/>
                      </a:lnTo>
                      <a:lnTo>
                        <a:pt x="11535" y="13965"/>
                      </a:lnTo>
                      <a:lnTo>
                        <a:pt x="11578" y="13979"/>
                      </a:lnTo>
                      <a:lnTo>
                        <a:pt x="11621" y="13979"/>
                      </a:lnTo>
                      <a:lnTo>
                        <a:pt x="11678" y="13965"/>
                      </a:lnTo>
                      <a:lnTo>
                        <a:pt x="11735" y="13936"/>
                      </a:lnTo>
                      <a:lnTo>
                        <a:pt x="11778" y="13893"/>
                      </a:lnTo>
                      <a:lnTo>
                        <a:pt x="11807" y="13822"/>
                      </a:lnTo>
                      <a:lnTo>
                        <a:pt x="11807" y="13750"/>
                      </a:lnTo>
                      <a:lnTo>
                        <a:pt x="11764" y="13679"/>
                      </a:lnTo>
                      <a:lnTo>
                        <a:pt x="10678" y="12278"/>
                      </a:lnTo>
                      <a:lnTo>
                        <a:pt x="9477" y="10749"/>
                      </a:lnTo>
                      <a:lnTo>
                        <a:pt x="7962" y="8862"/>
                      </a:lnTo>
                      <a:lnTo>
                        <a:pt x="7104" y="7805"/>
                      </a:lnTo>
                      <a:lnTo>
                        <a:pt x="6204" y="6718"/>
                      </a:lnTo>
                      <a:lnTo>
                        <a:pt x="5261" y="5589"/>
                      </a:lnTo>
                      <a:lnTo>
                        <a:pt x="4289" y="4446"/>
                      </a:lnTo>
                      <a:lnTo>
                        <a:pt x="3288" y="3302"/>
                      </a:lnTo>
                      <a:lnTo>
                        <a:pt x="2302" y="2187"/>
                      </a:lnTo>
                      <a:lnTo>
                        <a:pt x="1301" y="1087"/>
                      </a:lnTo>
                      <a:lnTo>
                        <a:pt x="315" y="58"/>
                      </a:lnTo>
                      <a:lnTo>
                        <a:pt x="258" y="15"/>
                      </a:lnTo>
                      <a:lnTo>
                        <a:pt x="1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9"/>
                <p:cNvSpPr/>
                <p:nvPr/>
              </p:nvSpPr>
              <p:spPr>
                <a:xfrm>
                  <a:off x="6256907" y="2890158"/>
                  <a:ext cx="220718" cy="416955"/>
                </a:xfrm>
                <a:custGeom>
                  <a:rect b="b" l="l" r="r" t="t"/>
                  <a:pathLst>
                    <a:path extrusionOk="0" h="23385" w="12379">
                      <a:moveTo>
                        <a:pt x="187" y="1"/>
                      </a:moveTo>
                      <a:lnTo>
                        <a:pt x="144" y="15"/>
                      </a:lnTo>
                      <a:lnTo>
                        <a:pt x="72" y="44"/>
                      </a:lnTo>
                      <a:lnTo>
                        <a:pt x="30" y="101"/>
                      </a:lnTo>
                      <a:lnTo>
                        <a:pt x="1" y="172"/>
                      </a:lnTo>
                      <a:lnTo>
                        <a:pt x="15" y="244"/>
                      </a:lnTo>
                      <a:lnTo>
                        <a:pt x="215" y="1073"/>
                      </a:lnTo>
                      <a:lnTo>
                        <a:pt x="430" y="1873"/>
                      </a:lnTo>
                      <a:lnTo>
                        <a:pt x="644" y="2659"/>
                      </a:lnTo>
                      <a:lnTo>
                        <a:pt x="873" y="3431"/>
                      </a:lnTo>
                      <a:lnTo>
                        <a:pt x="1330" y="4918"/>
                      </a:lnTo>
                      <a:lnTo>
                        <a:pt x="1788" y="6347"/>
                      </a:lnTo>
                      <a:lnTo>
                        <a:pt x="2274" y="7690"/>
                      </a:lnTo>
                      <a:lnTo>
                        <a:pt x="2759" y="8977"/>
                      </a:lnTo>
                      <a:lnTo>
                        <a:pt x="3245" y="10192"/>
                      </a:lnTo>
                      <a:lnTo>
                        <a:pt x="3746" y="11349"/>
                      </a:lnTo>
                      <a:lnTo>
                        <a:pt x="4246" y="12450"/>
                      </a:lnTo>
                      <a:lnTo>
                        <a:pt x="4761" y="13479"/>
                      </a:lnTo>
                      <a:lnTo>
                        <a:pt x="5261" y="14451"/>
                      </a:lnTo>
                      <a:lnTo>
                        <a:pt x="5747" y="15352"/>
                      </a:lnTo>
                      <a:lnTo>
                        <a:pt x="6247" y="16209"/>
                      </a:lnTo>
                      <a:lnTo>
                        <a:pt x="6733" y="17010"/>
                      </a:lnTo>
                      <a:lnTo>
                        <a:pt x="7205" y="17753"/>
                      </a:lnTo>
                      <a:lnTo>
                        <a:pt x="7676" y="18453"/>
                      </a:lnTo>
                      <a:lnTo>
                        <a:pt x="8134" y="19082"/>
                      </a:lnTo>
                      <a:lnTo>
                        <a:pt x="8577" y="19682"/>
                      </a:lnTo>
                      <a:lnTo>
                        <a:pt x="8991" y="20211"/>
                      </a:lnTo>
                      <a:lnTo>
                        <a:pt x="9391" y="20711"/>
                      </a:lnTo>
                      <a:lnTo>
                        <a:pt x="9777" y="21154"/>
                      </a:lnTo>
                      <a:lnTo>
                        <a:pt x="10135" y="21555"/>
                      </a:lnTo>
                      <a:lnTo>
                        <a:pt x="10478" y="21912"/>
                      </a:lnTo>
                      <a:lnTo>
                        <a:pt x="10792" y="22226"/>
                      </a:lnTo>
                      <a:lnTo>
                        <a:pt x="11064" y="22498"/>
                      </a:lnTo>
                      <a:lnTo>
                        <a:pt x="11321" y="22727"/>
                      </a:lnTo>
                      <a:lnTo>
                        <a:pt x="11721" y="23070"/>
                      </a:lnTo>
                      <a:lnTo>
                        <a:pt x="11978" y="23284"/>
                      </a:lnTo>
                      <a:lnTo>
                        <a:pt x="12079" y="23356"/>
                      </a:lnTo>
                      <a:lnTo>
                        <a:pt x="12136" y="23384"/>
                      </a:lnTo>
                      <a:lnTo>
                        <a:pt x="12236" y="23384"/>
                      </a:lnTo>
                      <a:lnTo>
                        <a:pt x="12279" y="23370"/>
                      </a:lnTo>
                      <a:lnTo>
                        <a:pt x="12307" y="23341"/>
                      </a:lnTo>
                      <a:lnTo>
                        <a:pt x="12350" y="23298"/>
                      </a:lnTo>
                      <a:lnTo>
                        <a:pt x="12379" y="23241"/>
                      </a:lnTo>
                      <a:lnTo>
                        <a:pt x="12379" y="23170"/>
                      </a:lnTo>
                      <a:lnTo>
                        <a:pt x="12350" y="23098"/>
                      </a:lnTo>
                      <a:lnTo>
                        <a:pt x="12293" y="23041"/>
                      </a:lnTo>
                      <a:lnTo>
                        <a:pt x="12193" y="22970"/>
                      </a:lnTo>
                      <a:lnTo>
                        <a:pt x="11936" y="22770"/>
                      </a:lnTo>
                      <a:lnTo>
                        <a:pt x="11535" y="22427"/>
                      </a:lnTo>
                      <a:lnTo>
                        <a:pt x="11292" y="22198"/>
                      </a:lnTo>
                      <a:lnTo>
                        <a:pt x="11021" y="21926"/>
                      </a:lnTo>
                      <a:lnTo>
                        <a:pt x="10706" y="21612"/>
                      </a:lnTo>
                      <a:lnTo>
                        <a:pt x="10378" y="21269"/>
                      </a:lnTo>
                      <a:lnTo>
                        <a:pt x="10020" y="20869"/>
                      </a:lnTo>
                      <a:lnTo>
                        <a:pt x="9649" y="20426"/>
                      </a:lnTo>
                      <a:lnTo>
                        <a:pt x="9249" y="19940"/>
                      </a:lnTo>
                      <a:lnTo>
                        <a:pt x="8834" y="19411"/>
                      </a:lnTo>
                      <a:lnTo>
                        <a:pt x="8391" y="18825"/>
                      </a:lnTo>
                      <a:lnTo>
                        <a:pt x="7948" y="18196"/>
                      </a:lnTo>
                      <a:lnTo>
                        <a:pt x="7490" y="17510"/>
                      </a:lnTo>
                      <a:lnTo>
                        <a:pt x="7019" y="16767"/>
                      </a:lnTo>
                      <a:lnTo>
                        <a:pt x="6533" y="15980"/>
                      </a:lnTo>
                      <a:lnTo>
                        <a:pt x="6047" y="15123"/>
                      </a:lnTo>
                      <a:lnTo>
                        <a:pt x="5561" y="14222"/>
                      </a:lnTo>
                      <a:lnTo>
                        <a:pt x="5061" y="13265"/>
                      </a:lnTo>
                      <a:lnTo>
                        <a:pt x="4575" y="12236"/>
                      </a:lnTo>
                      <a:lnTo>
                        <a:pt x="4074" y="11164"/>
                      </a:lnTo>
                      <a:lnTo>
                        <a:pt x="3574" y="10020"/>
                      </a:lnTo>
                      <a:lnTo>
                        <a:pt x="3088" y="8805"/>
                      </a:lnTo>
                      <a:lnTo>
                        <a:pt x="2617" y="7533"/>
                      </a:lnTo>
                      <a:lnTo>
                        <a:pt x="2145" y="6190"/>
                      </a:lnTo>
                      <a:lnTo>
                        <a:pt x="1673" y="4789"/>
                      </a:lnTo>
                      <a:lnTo>
                        <a:pt x="1230" y="3317"/>
                      </a:lnTo>
                      <a:lnTo>
                        <a:pt x="787" y="1773"/>
                      </a:lnTo>
                      <a:lnTo>
                        <a:pt x="587" y="973"/>
                      </a:lnTo>
                      <a:lnTo>
                        <a:pt x="373" y="158"/>
                      </a:lnTo>
                      <a:lnTo>
                        <a:pt x="344" y="87"/>
                      </a:lnTo>
                      <a:lnTo>
                        <a:pt x="287" y="29"/>
                      </a:lnTo>
                      <a:lnTo>
                        <a:pt x="215" y="15"/>
                      </a:lnTo>
                      <a:lnTo>
                        <a:pt x="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9"/>
                <p:cNvSpPr/>
                <p:nvPr/>
              </p:nvSpPr>
              <p:spPr>
                <a:xfrm>
                  <a:off x="6212066" y="2577734"/>
                  <a:ext cx="463830" cy="464097"/>
                </a:xfrm>
                <a:custGeom>
                  <a:rect b="b" l="l" r="r" t="t"/>
                  <a:pathLst>
                    <a:path extrusionOk="0" h="26029" w="26014">
                      <a:moveTo>
                        <a:pt x="12764" y="1"/>
                      </a:moveTo>
                      <a:lnTo>
                        <a:pt x="12121" y="29"/>
                      </a:lnTo>
                      <a:lnTo>
                        <a:pt x="11478" y="101"/>
                      </a:lnTo>
                      <a:lnTo>
                        <a:pt x="10820" y="186"/>
                      </a:lnTo>
                      <a:lnTo>
                        <a:pt x="10177" y="315"/>
                      </a:lnTo>
                      <a:lnTo>
                        <a:pt x="9520" y="487"/>
                      </a:lnTo>
                      <a:lnTo>
                        <a:pt x="8962" y="658"/>
                      </a:lnTo>
                      <a:lnTo>
                        <a:pt x="8419" y="844"/>
                      </a:lnTo>
                      <a:lnTo>
                        <a:pt x="7876" y="1058"/>
                      </a:lnTo>
                      <a:lnTo>
                        <a:pt x="7361" y="1301"/>
                      </a:lnTo>
                      <a:lnTo>
                        <a:pt x="6847" y="1559"/>
                      </a:lnTo>
                      <a:lnTo>
                        <a:pt x="6361" y="1830"/>
                      </a:lnTo>
                      <a:lnTo>
                        <a:pt x="5875" y="2130"/>
                      </a:lnTo>
                      <a:lnTo>
                        <a:pt x="5417" y="2445"/>
                      </a:lnTo>
                      <a:lnTo>
                        <a:pt x="4974" y="2788"/>
                      </a:lnTo>
                      <a:lnTo>
                        <a:pt x="4546" y="3131"/>
                      </a:lnTo>
                      <a:lnTo>
                        <a:pt x="4131" y="3502"/>
                      </a:lnTo>
                      <a:lnTo>
                        <a:pt x="3731" y="3888"/>
                      </a:lnTo>
                      <a:lnTo>
                        <a:pt x="3359" y="4288"/>
                      </a:lnTo>
                      <a:lnTo>
                        <a:pt x="3002" y="4703"/>
                      </a:lnTo>
                      <a:lnTo>
                        <a:pt x="2659" y="5132"/>
                      </a:lnTo>
                      <a:lnTo>
                        <a:pt x="2330" y="5575"/>
                      </a:lnTo>
                      <a:lnTo>
                        <a:pt x="2030" y="6032"/>
                      </a:lnTo>
                      <a:lnTo>
                        <a:pt x="1744" y="6504"/>
                      </a:lnTo>
                      <a:lnTo>
                        <a:pt x="1487" y="6990"/>
                      </a:lnTo>
                      <a:lnTo>
                        <a:pt x="1244" y="7476"/>
                      </a:lnTo>
                      <a:lnTo>
                        <a:pt x="1015" y="7976"/>
                      </a:lnTo>
                      <a:lnTo>
                        <a:pt x="815" y="8491"/>
                      </a:lnTo>
                      <a:lnTo>
                        <a:pt x="629" y="9005"/>
                      </a:lnTo>
                      <a:lnTo>
                        <a:pt x="472" y="9534"/>
                      </a:lnTo>
                      <a:lnTo>
                        <a:pt x="343" y="10063"/>
                      </a:lnTo>
                      <a:lnTo>
                        <a:pt x="229" y="10606"/>
                      </a:lnTo>
                      <a:lnTo>
                        <a:pt x="129" y="11149"/>
                      </a:lnTo>
                      <a:lnTo>
                        <a:pt x="72" y="11707"/>
                      </a:lnTo>
                      <a:lnTo>
                        <a:pt x="29" y="12264"/>
                      </a:lnTo>
                      <a:lnTo>
                        <a:pt x="0" y="12821"/>
                      </a:lnTo>
                      <a:lnTo>
                        <a:pt x="0" y="13393"/>
                      </a:lnTo>
                      <a:lnTo>
                        <a:pt x="29" y="13951"/>
                      </a:lnTo>
                      <a:lnTo>
                        <a:pt x="100" y="14565"/>
                      </a:lnTo>
                      <a:lnTo>
                        <a:pt x="158" y="15051"/>
                      </a:lnTo>
                      <a:lnTo>
                        <a:pt x="243" y="15537"/>
                      </a:lnTo>
                      <a:lnTo>
                        <a:pt x="358" y="16023"/>
                      </a:lnTo>
                      <a:lnTo>
                        <a:pt x="472" y="16495"/>
                      </a:lnTo>
                      <a:lnTo>
                        <a:pt x="601" y="16909"/>
                      </a:lnTo>
                      <a:lnTo>
                        <a:pt x="729" y="17324"/>
                      </a:lnTo>
                      <a:lnTo>
                        <a:pt x="887" y="17724"/>
                      </a:lnTo>
                      <a:lnTo>
                        <a:pt x="1044" y="18110"/>
                      </a:lnTo>
                      <a:lnTo>
                        <a:pt x="1215" y="18496"/>
                      </a:lnTo>
                      <a:lnTo>
                        <a:pt x="1401" y="18882"/>
                      </a:lnTo>
                      <a:lnTo>
                        <a:pt x="1587" y="19239"/>
                      </a:lnTo>
                      <a:lnTo>
                        <a:pt x="1787" y="19611"/>
                      </a:lnTo>
                      <a:lnTo>
                        <a:pt x="2001" y="19954"/>
                      </a:lnTo>
                      <a:lnTo>
                        <a:pt x="2230" y="20297"/>
                      </a:lnTo>
                      <a:lnTo>
                        <a:pt x="2473" y="20640"/>
                      </a:lnTo>
                      <a:lnTo>
                        <a:pt x="2716" y="20968"/>
                      </a:lnTo>
                      <a:lnTo>
                        <a:pt x="2973" y="21283"/>
                      </a:lnTo>
                      <a:lnTo>
                        <a:pt x="3231" y="21597"/>
                      </a:lnTo>
                      <a:lnTo>
                        <a:pt x="3502" y="21897"/>
                      </a:lnTo>
                      <a:lnTo>
                        <a:pt x="3788" y="22183"/>
                      </a:lnTo>
                      <a:lnTo>
                        <a:pt x="4031" y="22426"/>
                      </a:lnTo>
                      <a:lnTo>
                        <a:pt x="4274" y="22655"/>
                      </a:lnTo>
                      <a:lnTo>
                        <a:pt x="4574" y="22912"/>
                      </a:lnTo>
                      <a:lnTo>
                        <a:pt x="4889" y="23170"/>
                      </a:lnTo>
                      <a:lnTo>
                        <a:pt x="5203" y="23427"/>
                      </a:lnTo>
                      <a:lnTo>
                        <a:pt x="5532" y="23656"/>
                      </a:lnTo>
                      <a:lnTo>
                        <a:pt x="5861" y="23884"/>
                      </a:lnTo>
                      <a:lnTo>
                        <a:pt x="6204" y="24099"/>
                      </a:lnTo>
                      <a:lnTo>
                        <a:pt x="6547" y="24299"/>
                      </a:lnTo>
                      <a:lnTo>
                        <a:pt x="6904" y="24499"/>
                      </a:lnTo>
                      <a:lnTo>
                        <a:pt x="7261" y="24685"/>
                      </a:lnTo>
                      <a:lnTo>
                        <a:pt x="7633" y="24856"/>
                      </a:lnTo>
                      <a:lnTo>
                        <a:pt x="7990" y="25013"/>
                      </a:lnTo>
                      <a:lnTo>
                        <a:pt x="8376" y="25171"/>
                      </a:lnTo>
                      <a:lnTo>
                        <a:pt x="8748" y="25299"/>
                      </a:lnTo>
                      <a:lnTo>
                        <a:pt x="9134" y="25428"/>
                      </a:lnTo>
                      <a:lnTo>
                        <a:pt x="9520" y="25542"/>
                      </a:lnTo>
                      <a:lnTo>
                        <a:pt x="9905" y="25642"/>
                      </a:lnTo>
                      <a:lnTo>
                        <a:pt x="10306" y="25742"/>
                      </a:lnTo>
                      <a:lnTo>
                        <a:pt x="10706" y="25814"/>
                      </a:lnTo>
                      <a:lnTo>
                        <a:pt x="11106" y="25885"/>
                      </a:lnTo>
                      <a:lnTo>
                        <a:pt x="11506" y="25942"/>
                      </a:lnTo>
                      <a:lnTo>
                        <a:pt x="11921" y="25985"/>
                      </a:lnTo>
                      <a:lnTo>
                        <a:pt x="12335" y="26014"/>
                      </a:lnTo>
                      <a:lnTo>
                        <a:pt x="12735" y="26028"/>
                      </a:lnTo>
                      <a:lnTo>
                        <a:pt x="13150" y="26028"/>
                      </a:lnTo>
                      <a:lnTo>
                        <a:pt x="13564" y="26014"/>
                      </a:lnTo>
                      <a:lnTo>
                        <a:pt x="13979" y="25985"/>
                      </a:lnTo>
                      <a:lnTo>
                        <a:pt x="14408" y="25942"/>
                      </a:lnTo>
                      <a:lnTo>
                        <a:pt x="14822" y="25900"/>
                      </a:lnTo>
                      <a:lnTo>
                        <a:pt x="15237" y="25828"/>
                      </a:lnTo>
                      <a:lnTo>
                        <a:pt x="15665" y="25757"/>
                      </a:lnTo>
                      <a:lnTo>
                        <a:pt x="16080" y="25657"/>
                      </a:lnTo>
                      <a:lnTo>
                        <a:pt x="16494" y="25542"/>
                      </a:lnTo>
                      <a:lnTo>
                        <a:pt x="17138" y="25356"/>
                      </a:lnTo>
                      <a:lnTo>
                        <a:pt x="17752" y="25128"/>
                      </a:lnTo>
                      <a:lnTo>
                        <a:pt x="18367" y="24870"/>
                      </a:lnTo>
                      <a:lnTo>
                        <a:pt x="18953" y="24585"/>
                      </a:lnTo>
                      <a:lnTo>
                        <a:pt x="19525" y="24284"/>
                      </a:lnTo>
                      <a:lnTo>
                        <a:pt x="20068" y="23941"/>
                      </a:lnTo>
                      <a:lnTo>
                        <a:pt x="20597" y="23584"/>
                      </a:lnTo>
                      <a:lnTo>
                        <a:pt x="21097" y="23212"/>
                      </a:lnTo>
                      <a:lnTo>
                        <a:pt x="21583" y="22798"/>
                      </a:lnTo>
                      <a:lnTo>
                        <a:pt x="22054" y="22369"/>
                      </a:lnTo>
                      <a:lnTo>
                        <a:pt x="22483" y="21926"/>
                      </a:lnTo>
                      <a:lnTo>
                        <a:pt x="22912" y="21454"/>
                      </a:lnTo>
                      <a:lnTo>
                        <a:pt x="23298" y="20968"/>
                      </a:lnTo>
                      <a:lnTo>
                        <a:pt x="23670" y="20468"/>
                      </a:lnTo>
                      <a:lnTo>
                        <a:pt x="24013" y="19954"/>
                      </a:lnTo>
                      <a:lnTo>
                        <a:pt x="24341" y="19410"/>
                      </a:lnTo>
                      <a:lnTo>
                        <a:pt x="24627" y="18867"/>
                      </a:lnTo>
                      <a:lnTo>
                        <a:pt x="24899" y="18296"/>
                      </a:lnTo>
                      <a:lnTo>
                        <a:pt x="25142" y="17724"/>
                      </a:lnTo>
                      <a:lnTo>
                        <a:pt x="25356" y="17138"/>
                      </a:lnTo>
                      <a:lnTo>
                        <a:pt x="25542" y="16538"/>
                      </a:lnTo>
                      <a:lnTo>
                        <a:pt x="25699" y="15923"/>
                      </a:lnTo>
                      <a:lnTo>
                        <a:pt x="25813" y="15308"/>
                      </a:lnTo>
                      <a:lnTo>
                        <a:pt x="25914" y="14679"/>
                      </a:lnTo>
                      <a:lnTo>
                        <a:pt x="25985" y="14051"/>
                      </a:lnTo>
                      <a:lnTo>
                        <a:pt x="26014" y="13407"/>
                      </a:lnTo>
                      <a:lnTo>
                        <a:pt x="26014" y="12779"/>
                      </a:lnTo>
                      <a:lnTo>
                        <a:pt x="25985" y="12121"/>
                      </a:lnTo>
                      <a:lnTo>
                        <a:pt x="25928" y="11478"/>
                      </a:lnTo>
                      <a:lnTo>
                        <a:pt x="25828" y="10835"/>
                      </a:lnTo>
                      <a:lnTo>
                        <a:pt x="25699" y="10177"/>
                      </a:lnTo>
                      <a:lnTo>
                        <a:pt x="25542" y="9534"/>
                      </a:lnTo>
                      <a:lnTo>
                        <a:pt x="25342" y="8891"/>
                      </a:lnTo>
                      <a:lnTo>
                        <a:pt x="25127" y="8262"/>
                      </a:lnTo>
                      <a:lnTo>
                        <a:pt x="24870" y="7662"/>
                      </a:lnTo>
                      <a:lnTo>
                        <a:pt x="24584" y="7076"/>
                      </a:lnTo>
                      <a:lnTo>
                        <a:pt x="24284" y="6504"/>
                      </a:lnTo>
                      <a:lnTo>
                        <a:pt x="23941" y="5961"/>
                      </a:lnTo>
                      <a:lnTo>
                        <a:pt x="23584" y="5432"/>
                      </a:lnTo>
                      <a:lnTo>
                        <a:pt x="23198" y="4932"/>
                      </a:lnTo>
                      <a:lnTo>
                        <a:pt x="22798" y="4446"/>
                      </a:lnTo>
                      <a:lnTo>
                        <a:pt x="22369" y="3974"/>
                      </a:lnTo>
                      <a:lnTo>
                        <a:pt x="21926" y="3531"/>
                      </a:lnTo>
                      <a:lnTo>
                        <a:pt x="21454" y="3116"/>
                      </a:lnTo>
                      <a:lnTo>
                        <a:pt x="20968" y="2731"/>
                      </a:lnTo>
                      <a:lnTo>
                        <a:pt x="20468" y="2359"/>
                      </a:lnTo>
                      <a:lnTo>
                        <a:pt x="19939" y="2016"/>
                      </a:lnTo>
                      <a:lnTo>
                        <a:pt x="19410" y="1687"/>
                      </a:lnTo>
                      <a:lnTo>
                        <a:pt x="18853" y="1401"/>
                      </a:lnTo>
                      <a:lnTo>
                        <a:pt x="18295" y="1130"/>
                      </a:lnTo>
                      <a:lnTo>
                        <a:pt x="17724" y="887"/>
                      </a:lnTo>
                      <a:lnTo>
                        <a:pt x="17123" y="672"/>
                      </a:lnTo>
                      <a:lnTo>
                        <a:pt x="16523" y="487"/>
                      </a:lnTo>
                      <a:lnTo>
                        <a:pt x="15923" y="329"/>
                      </a:lnTo>
                      <a:lnTo>
                        <a:pt x="15308" y="215"/>
                      </a:lnTo>
                      <a:lnTo>
                        <a:pt x="14679" y="115"/>
                      </a:lnTo>
                      <a:lnTo>
                        <a:pt x="14050" y="43"/>
                      </a:lnTo>
                      <a:lnTo>
                        <a:pt x="13407" y="15"/>
                      </a:lnTo>
                      <a:lnTo>
                        <a:pt x="127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a:off x="6302015" y="2667701"/>
                  <a:ext cx="284175" cy="284157"/>
                </a:xfrm>
                <a:custGeom>
                  <a:rect b="b" l="l" r="r" t="t"/>
                  <a:pathLst>
                    <a:path extrusionOk="0" h="15937" w="15938">
                      <a:moveTo>
                        <a:pt x="7819" y="0"/>
                      </a:moveTo>
                      <a:lnTo>
                        <a:pt x="7419" y="14"/>
                      </a:lnTo>
                      <a:lnTo>
                        <a:pt x="7019" y="57"/>
                      </a:lnTo>
                      <a:lnTo>
                        <a:pt x="6633" y="114"/>
                      </a:lnTo>
                      <a:lnTo>
                        <a:pt x="6233" y="186"/>
                      </a:lnTo>
                      <a:lnTo>
                        <a:pt x="5832" y="286"/>
                      </a:lnTo>
                      <a:lnTo>
                        <a:pt x="5432" y="415"/>
                      </a:lnTo>
                      <a:lnTo>
                        <a:pt x="5061" y="543"/>
                      </a:lnTo>
                      <a:lnTo>
                        <a:pt x="4689" y="700"/>
                      </a:lnTo>
                      <a:lnTo>
                        <a:pt x="4332" y="872"/>
                      </a:lnTo>
                      <a:lnTo>
                        <a:pt x="3974" y="1058"/>
                      </a:lnTo>
                      <a:lnTo>
                        <a:pt x="3646" y="1272"/>
                      </a:lnTo>
                      <a:lnTo>
                        <a:pt x="3317" y="1486"/>
                      </a:lnTo>
                      <a:lnTo>
                        <a:pt x="3002" y="1729"/>
                      </a:lnTo>
                      <a:lnTo>
                        <a:pt x="2716" y="1972"/>
                      </a:lnTo>
                      <a:lnTo>
                        <a:pt x="2431" y="2230"/>
                      </a:lnTo>
                      <a:lnTo>
                        <a:pt x="2159" y="2501"/>
                      </a:lnTo>
                      <a:lnTo>
                        <a:pt x="1902" y="2787"/>
                      </a:lnTo>
                      <a:lnTo>
                        <a:pt x="1659" y="3087"/>
                      </a:lnTo>
                      <a:lnTo>
                        <a:pt x="1430" y="3402"/>
                      </a:lnTo>
                      <a:lnTo>
                        <a:pt x="1216" y="3716"/>
                      </a:lnTo>
                      <a:lnTo>
                        <a:pt x="1030" y="4045"/>
                      </a:lnTo>
                      <a:lnTo>
                        <a:pt x="844" y="4388"/>
                      </a:lnTo>
                      <a:lnTo>
                        <a:pt x="687" y="4731"/>
                      </a:lnTo>
                      <a:lnTo>
                        <a:pt x="530" y="5088"/>
                      </a:lnTo>
                      <a:lnTo>
                        <a:pt x="401" y="5446"/>
                      </a:lnTo>
                      <a:lnTo>
                        <a:pt x="287" y="5817"/>
                      </a:lnTo>
                      <a:lnTo>
                        <a:pt x="201" y="6189"/>
                      </a:lnTo>
                      <a:lnTo>
                        <a:pt x="115" y="6560"/>
                      </a:lnTo>
                      <a:lnTo>
                        <a:pt x="58" y="6946"/>
                      </a:lnTo>
                      <a:lnTo>
                        <a:pt x="15" y="7332"/>
                      </a:lnTo>
                      <a:lnTo>
                        <a:pt x="1" y="7718"/>
                      </a:lnTo>
                      <a:lnTo>
                        <a:pt x="1" y="8118"/>
                      </a:lnTo>
                      <a:lnTo>
                        <a:pt x="15" y="8519"/>
                      </a:lnTo>
                      <a:lnTo>
                        <a:pt x="44" y="8905"/>
                      </a:lnTo>
                      <a:lnTo>
                        <a:pt x="101" y="9305"/>
                      </a:lnTo>
                      <a:lnTo>
                        <a:pt x="187" y="9705"/>
                      </a:lnTo>
                      <a:lnTo>
                        <a:pt x="287" y="10105"/>
                      </a:lnTo>
                      <a:lnTo>
                        <a:pt x="401" y="10491"/>
                      </a:lnTo>
                      <a:lnTo>
                        <a:pt x="544" y="10877"/>
                      </a:lnTo>
                      <a:lnTo>
                        <a:pt x="701" y="11249"/>
                      </a:lnTo>
                      <a:lnTo>
                        <a:pt x="873" y="11606"/>
                      </a:lnTo>
                      <a:lnTo>
                        <a:pt x="1058" y="11963"/>
                      </a:lnTo>
                      <a:lnTo>
                        <a:pt x="1273" y="12292"/>
                      </a:lnTo>
                      <a:lnTo>
                        <a:pt x="1487" y="12621"/>
                      </a:lnTo>
                      <a:lnTo>
                        <a:pt x="1716" y="12921"/>
                      </a:lnTo>
                      <a:lnTo>
                        <a:pt x="1973" y="13221"/>
                      </a:lnTo>
                      <a:lnTo>
                        <a:pt x="2231" y="13507"/>
                      </a:lnTo>
                      <a:lnTo>
                        <a:pt x="2502" y="13778"/>
                      </a:lnTo>
                      <a:lnTo>
                        <a:pt x="2788" y="14036"/>
                      </a:lnTo>
                      <a:lnTo>
                        <a:pt x="3088" y="14279"/>
                      </a:lnTo>
                      <a:lnTo>
                        <a:pt x="3403" y="14507"/>
                      </a:lnTo>
                      <a:lnTo>
                        <a:pt x="3717" y="14708"/>
                      </a:lnTo>
                      <a:lnTo>
                        <a:pt x="4046" y="14908"/>
                      </a:lnTo>
                      <a:lnTo>
                        <a:pt x="4389" y="15093"/>
                      </a:lnTo>
                      <a:lnTo>
                        <a:pt x="4732" y="15251"/>
                      </a:lnTo>
                      <a:lnTo>
                        <a:pt x="5089" y="15408"/>
                      </a:lnTo>
                      <a:lnTo>
                        <a:pt x="5446" y="15537"/>
                      </a:lnTo>
                      <a:lnTo>
                        <a:pt x="5804" y="15651"/>
                      </a:lnTo>
                      <a:lnTo>
                        <a:pt x="6190" y="15737"/>
                      </a:lnTo>
                      <a:lnTo>
                        <a:pt x="6561" y="15822"/>
                      </a:lnTo>
                      <a:lnTo>
                        <a:pt x="6947" y="15880"/>
                      </a:lnTo>
                      <a:lnTo>
                        <a:pt x="7333" y="15922"/>
                      </a:lnTo>
                      <a:lnTo>
                        <a:pt x="7719" y="15937"/>
                      </a:lnTo>
                      <a:lnTo>
                        <a:pt x="8119" y="15937"/>
                      </a:lnTo>
                      <a:lnTo>
                        <a:pt x="8505" y="15922"/>
                      </a:lnTo>
                      <a:lnTo>
                        <a:pt x="8905" y="15880"/>
                      </a:lnTo>
                      <a:lnTo>
                        <a:pt x="9306" y="15822"/>
                      </a:lnTo>
                      <a:lnTo>
                        <a:pt x="9706" y="15751"/>
                      </a:lnTo>
                      <a:lnTo>
                        <a:pt x="10106" y="15651"/>
                      </a:lnTo>
                      <a:lnTo>
                        <a:pt x="10492" y="15537"/>
                      </a:lnTo>
                      <a:lnTo>
                        <a:pt x="10878" y="15394"/>
                      </a:lnTo>
                      <a:lnTo>
                        <a:pt x="11249" y="15236"/>
                      </a:lnTo>
                      <a:lnTo>
                        <a:pt x="11607" y="15065"/>
                      </a:lnTo>
                      <a:lnTo>
                        <a:pt x="11950" y="14879"/>
                      </a:lnTo>
                      <a:lnTo>
                        <a:pt x="12293" y="14665"/>
                      </a:lnTo>
                      <a:lnTo>
                        <a:pt x="12607" y="14450"/>
                      </a:lnTo>
                      <a:lnTo>
                        <a:pt x="12922" y="14207"/>
                      </a:lnTo>
                      <a:lnTo>
                        <a:pt x="13222" y="13964"/>
                      </a:lnTo>
                      <a:lnTo>
                        <a:pt x="13508" y="13707"/>
                      </a:lnTo>
                      <a:lnTo>
                        <a:pt x="13779" y="13435"/>
                      </a:lnTo>
                      <a:lnTo>
                        <a:pt x="14037" y="13150"/>
                      </a:lnTo>
                      <a:lnTo>
                        <a:pt x="14279" y="12849"/>
                      </a:lnTo>
                      <a:lnTo>
                        <a:pt x="14494" y="12535"/>
                      </a:lnTo>
                      <a:lnTo>
                        <a:pt x="14708" y="12221"/>
                      </a:lnTo>
                      <a:lnTo>
                        <a:pt x="14908" y="11892"/>
                      </a:lnTo>
                      <a:lnTo>
                        <a:pt x="15094" y="11549"/>
                      </a:lnTo>
                      <a:lnTo>
                        <a:pt x="15251" y="11206"/>
                      </a:lnTo>
                      <a:lnTo>
                        <a:pt x="15394" y="10848"/>
                      </a:lnTo>
                      <a:lnTo>
                        <a:pt x="15523" y="10491"/>
                      </a:lnTo>
                      <a:lnTo>
                        <a:pt x="15637" y="10119"/>
                      </a:lnTo>
                      <a:lnTo>
                        <a:pt x="15737" y="9748"/>
                      </a:lnTo>
                      <a:lnTo>
                        <a:pt x="15809" y="9376"/>
                      </a:lnTo>
                      <a:lnTo>
                        <a:pt x="15880" y="8990"/>
                      </a:lnTo>
                      <a:lnTo>
                        <a:pt x="15909" y="8604"/>
                      </a:lnTo>
                      <a:lnTo>
                        <a:pt x="15937" y="8218"/>
                      </a:lnTo>
                      <a:lnTo>
                        <a:pt x="15937" y="7818"/>
                      </a:lnTo>
                      <a:lnTo>
                        <a:pt x="15923" y="7418"/>
                      </a:lnTo>
                      <a:lnTo>
                        <a:pt x="15880" y="7032"/>
                      </a:lnTo>
                      <a:lnTo>
                        <a:pt x="15823" y="6632"/>
                      </a:lnTo>
                      <a:lnTo>
                        <a:pt x="15752" y="6232"/>
                      </a:lnTo>
                      <a:lnTo>
                        <a:pt x="15652" y="5832"/>
                      </a:lnTo>
                      <a:lnTo>
                        <a:pt x="15523" y="5446"/>
                      </a:lnTo>
                      <a:lnTo>
                        <a:pt x="15394" y="5060"/>
                      </a:lnTo>
                      <a:lnTo>
                        <a:pt x="15237" y="4688"/>
                      </a:lnTo>
                      <a:lnTo>
                        <a:pt x="15066" y="4331"/>
                      </a:lnTo>
                      <a:lnTo>
                        <a:pt x="14865" y="3973"/>
                      </a:lnTo>
                      <a:lnTo>
                        <a:pt x="14665" y="3645"/>
                      </a:lnTo>
                      <a:lnTo>
                        <a:pt x="14451" y="3316"/>
                      </a:lnTo>
                      <a:lnTo>
                        <a:pt x="14208" y="3016"/>
                      </a:lnTo>
                      <a:lnTo>
                        <a:pt x="13965" y="2716"/>
                      </a:lnTo>
                      <a:lnTo>
                        <a:pt x="13708" y="2430"/>
                      </a:lnTo>
                      <a:lnTo>
                        <a:pt x="13422" y="2158"/>
                      </a:lnTo>
                      <a:lnTo>
                        <a:pt x="13136" y="1901"/>
                      </a:lnTo>
                      <a:lnTo>
                        <a:pt x="12850" y="1658"/>
                      </a:lnTo>
                      <a:lnTo>
                        <a:pt x="12536" y="1429"/>
                      </a:lnTo>
                      <a:lnTo>
                        <a:pt x="12221" y="1229"/>
                      </a:lnTo>
                      <a:lnTo>
                        <a:pt x="11893" y="1029"/>
                      </a:lnTo>
                      <a:lnTo>
                        <a:pt x="11550" y="843"/>
                      </a:lnTo>
                      <a:lnTo>
                        <a:pt x="11206" y="686"/>
                      </a:lnTo>
                      <a:lnTo>
                        <a:pt x="10849" y="529"/>
                      </a:lnTo>
                      <a:lnTo>
                        <a:pt x="10492" y="400"/>
                      </a:lnTo>
                      <a:lnTo>
                        <a:pt x="10120" y="286"/>
                      </a:lnTo>
                      <a:lnTo>
                        <a:pt x="9749" y="200"/>
                      </a:lnTo>
                      <a:lnTo>
                        <a:pt x="9377" y="114"/>
                      </a:lnTo>
                      <a:lnTo>
                        <a:pt x="8991" y="57"/>
                      </a:lnTo>
                      <a:lnTo>
                        <a:pt x="8605" y="14"/>
                      </a:lnTo>
                      <a:lnTo>
                        <a:pt x="82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a:off x="5718712" y="2340996"/>
                  <a:ext cx="210002" cy="214602"/>
                </a:xfrm>
                <a:custGeom>
                  <a:rect b="b" l="l" r="r" t="t"/>
                  <a:pathLst>
                    <a:path extrusionOk="0" h="12036" w="11778">
                      <a:moveTo>
                        <a:pt x="2101" y="0"/>
                      </a:moveTo>
                      <a:lnTo>
                        <a:pt x="1930" y="15"/>
                      </a:lnTo>
                      <a:lnTo>
                        <a:pt x="1773" y="58"/>
                      </a:lnTo>
                      <a:lnTo>
                        <a:pt x="1601" y="100"/>
                      </a:lnTo>
                      <a:lnTo>
                        <a:pt x="1444" y="158"/>
                      </a:lnTo>
                      <a:lnTo>
                        <a:pt x="1301" y="243"/>
                      </a:lnTo>
                      <a:lnTo>
                        <a:pt x="1158" y="329"/>
                      </a:lnTo>
                      <a:lnTo>
                        <a:pt x="1029" y="429"/>
                      </a:lnTo>
                      <a:lnTo>
                        <a:pt x="901" y="543"/>
                      </a:lnTo>
                      <a:lnTo>
                        <a:pt x="786" y="658"/>
                      </a:lnTo>
                      <a:lnTo>
                        <a:pt x="672" y="801"/>
                      </a:lnTo>
                      <a:lnTo>
                        <a:pt x="586" y="944"/>
                      </a:lnTo>
                      <a:lnTo>
                        <a:pt x="500" y="1101"/>
                      </a:lnTo>
                      <a:lnTo>
                        <a:pt x="429" y="1258"/>
                      </a:lnTo>
                      <a:lnTo>
                        <a:pt x="329" y="1601"/>
                      </a:lnTo>
                      <a:lnTo>
                        <a:pt x="229" y="1930"/>
                      </a:lnTo>
                      <a:lnTo>
                        <a:pt x="143" y="2273"/>
                      </a:lnTo>
                      <a:lnTo>
                        <a:pt x="86" y="2616"/>
                      </a:lnTo>
                      <a:lnTo>
                        <a:pt x="43" y="2959"/>
                      </a:lnTo>
                      <a:lnTo>
                        <a:pt x="14" y="3302"/>
                      </a:lnTo>
                      <a:lnTo>
                        <a:pt x="0" y="3645"/>
                      </a:lnTo>
                      <a:lnTo>
                        <a:pt x="0" y="3988"/>
                      </a:lnTo>
                      <a:lnTo>
                        <a:pt x="29" y="4331"/>
                      </a:lnTo>
                      <a:lnTo>
                        <a:pt x="57" y="4660"/>
                      </a:lnTo>
                      <a:lnTo>
                        <a:pt x="115" y="4989"/>
                      </a:lnTo>
                      <a:lnTo>
                        <a:pt x="172" y="5317"/>
                      </a:lnTo>
                      <a:lnTo>
                        <a:pt x="257" y="5646"/>
                      </a:lnTo>
                      <a:lnTo>
                        <a:pt x="343" y="5975"/>
                      </a:lnTo>
                      <a:lnTo>
                        <a:pt x="458" y="6289"/>
                      </a:lnTo>
                      <a:lnTo>
                        <a:pt x="586" y="6604"/>
                      </a:lnTo>
                      <a:lnTo>
                        <a:pt x="715" y="6904"/>
                      </a:lnTo>
                      <a:lnTo>
                        <a:pt x="872" y="7204"/>
                      </a:lnTo>
                      <a:lnTo>
                        <a:pt x="1029" y="7504"/>
                      </a:lnTo>
                      <a:lnTo>
                        <a:pt x="1215" y="7776"/>
                      </a:lnTo>
                      <a:lnTo>
                        <a:pt x="1401" y="8062"/>
                      </a:lnTo>
                      <a:lnTo>
                        <a:pt x="1601" y="8333"/>
                      </a:lnTo>
                      <a:lnTo>
                        <a:pt x="1815" y="8590"/>
                      </a:lnTo>
                      <a:lnTo>
                        <a:pt x="2044" y="8833"/>
                      </a:lnTo>
                      <a:lnTo>
                        <a:pt x="2287" y="9076"/>
                      </a:lnTo>
                      <a:lnTo>
                        <a:pt x="2544" y="9305"/>
                      </a:lnTo>
                      <a:lnTo>
                        <a:pt x="2816" y="9520"/>
                      </a:lnTo>
                      <a:lnTo>
                        <a:pt x="3087" y="9734"/>
                      </a:lnTo>
                      <a:lnTo>
                        <a:pt x="3373" y="9934"/>
                      </a:lnTo>
                      <a:lnTo>
                        <a:pt x="3673" y="10106"/>
                      </a:lnTo>
                      <a:lnTo>
                        <a:pt x="3988" y="10277"/>
                      </a:lnTo>
                      <a:lnTo>
                        <a:pt x="4302" y="10434"/>
                      </a:lnTo>
                      <a:lnTo>
                        <a:pt x="7804" y="12035"/>
                      </a:lnTo>
                      <a:lnTo>
                        <a:pt x="11778" y="1958"/>
                      </a:lnTo>
                      <a:lnTo>
                        <a:pt x="2616" y="29"/>
                      </a:lnTo>
                      <a:lnTo>
                        <a:pt x="24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9"/>
                <p:cNvSpPr/>
                <p:nvPr/>
              </p:nvSpPr>
              <p:spPr>
                <a:xfrm>
                  <a:off x="6077509" y="2429162"/>
                  <a:ext cx="123366" cy="230399"/>
                </a:xfrm>
                <a:custGeom>
                  <a:rect b="b" l="l" r="r" t="t"/>
                  <a:pathLst>
                    <a:path extrusionOk="0" h="12922" w="6919">
                      <a:moveTo>
                        <a:pt x="6361" y="1"/>
                      </a:moveTo>
                      <a:lnTo>
                        <a:pt x="6318" y="15"/>
                      </a:lnTo>
                      <a:lnTo>
                        <a:pt x="6290" y="58"/>
                      </a:lnTo>
                      <a:lnTo>
                        <a:pt x="6261" y="115"/>
                      </a:lnTo>
                      <a:lnTo>
                        <a:pt x="6275" y="158"/>
                      </a:lnTo>
                      <a:lnTo>
                        <a:pt x="6361" y="487"/>
                      </a:lnTo>
                      <a:lnTo>
                        <a:pt x="6433" y="801"/>
                      </a:lnTo>
                      <a:lnTo>
                        <a:pt x="6490" y="1130"/>
                      </a:lnTo>
                      <a:lnTo>
                        <a:pt x="6547" y="1444"/>
                      </a:lnTo>
                      <a:lnTo>
                        <a:pt x="6590" y="1759"/>
                      </a:lnTo>
                      <a:lnTo>
                        <a:pt x="6633" y="2073"/>
                      </a:lnTo>
                      <a:lnTo>
                        <a:pt x="6647" y="2388"/>
                      </a:lnTo>
                      <a:lnTo>
                        <a:pt x="6661" y="2688"/>
                      </a:lnTo>
                      <a:lnTo>
                        <a:pt x="6676" y="3002"/>
                      </a:lnTo>
                      <a:lnTo>
                        <a:pt x="6661" y="3317"/>
                      </a:lnTo>
                      <a:lnTo>
                        <a:pt x="6647" y="3617"/>
                      </a:lnTo>
                      <a:lnTo>
                        <a:pt x="6618" y="3917"/>
                      </a:lnTo>
                      <a:lnTo>
                        <a:pt x="6590" y="4217"/>
                      </a:lnTo>
                      <a:lnTo>
                        <a:pt x="6547" y="4517"/>
                      </a:lnTo>
                      <a:lnTo>
                        <a:pt x="6490" y="4817"/>
                      </a:lnTo>
                      <a:lnTo>
                        <a:pt x="6418" y="5103"/>
                      </a:lnTo>
                      <a:lnTo>
                        <a:pt x="6347" y="5403"/>
                      </a:lnTo>
                      <a:lnTo>
                        <a:pt x="6261" y="5689"/>
                      </a:lnTo>
                      <a:lnTo>
                        <a:pt x="6175" y="5975"/>
                      </a:lnTo>
                      <a:lnTo>
                        <a:pt x="6061" y="6261"/>
                      </a:lnTo>
                      <a:lnTo>
                        <a:pt x="5947" y="6547"/>
                      </a:lnTo>
                      <a:lnTo>
                        <a:pt x="5832" y="6833"/>
                      </a:lnTo>
                      <a:lnTo>
                        <a:pt x="5689" y="7119"/>
                      </a:lnTo>
                      <a:lnTo>
                        <a:pt x="5546" y="7390"/>
                      </a:lnTo>
                      <a:lnTo>
                        <a:pt x="5389" y="7662"/>
                      </a:lnTo>
                      <a:lnTo>
                        <a:pt x="5232" y="7933"/>
                      </a:lnTo>
                      <a:lnTo>
                        <a:pt x="5060" y="8205"/>
                      </a:lnTo>
                      <a:lnTo>
                        <a:pt x="4875" y="8476"/>
                      </a:lnTo>
                      <a:lnTo>
                        <a:pt x="4689" y="8748"/>
                      </a:lnTo>
                      <a:lnTo>
                        <a:pt x="4474" y="9005"/>
                      </a:lnTo>
                      <a:lnTo>
                        <a:pt x="4260" y="9277"/>
                      </a:lnTo>
                      <a:lnTo>
                        <a:pt x="4046" y="9534"/>
                      </a:lnTo>
                      <a:lnTo>
                        <a:pt x="3703" y="9906"/>
                      </a:lnTo>
                      <a:lnTo>
                        <a:pt x="3345" y="10263"/>
                      </a:lnTo>
                      <a:lnTo>
                        <a:pt x="3002" y="10592"/>
                      </a:lnTo>
                      <a:lnTo>
                        <a:pt x="2659" y="10892"/>
                      </a:lnTo>
                      <a:lnTo>
                        <a:pt x="2316" y="11178"/>
                      </a:lnTo>
                      <a:lnTo>
                        <a:pt x="1987" y="11435"/>
                      </a:lnTo>
                      <a:lnTo>
                        <a:pt x="1673" y="11664"/>
                      </a:lnTo>
                      <a:lnTo>
                        <a:pt x="1387" y="11878"/>
                      </a:lnTo>
                      <a:lnTo>
                        <a:pt x="858" y="12221"/>
                      </a:lnTo>
                      <a:lnTo>
                        <a:pt x="444" y="12464"/>
                      </a:lnTo>
                      <a:lnTo>
                        <a:pt x="172" y="12621"/>
                      </a:lnTo>
                      <a:lnTo>
                        <a:pt x="72" y="12679"/>
                      </a:lnTo>
                      <a:lnTo>
                        <a:pt x="29" y="12707"/>
                      </a:lnTo>
                      <a:lnTo>
                        <a:pt x="1" y="12750"/>
                      </a:lnTo>
                      <a:lnTo>
                        <a:pt x="1" y="12793"/>
                      </a:lnTo>
                      <a:lnTo>
                        <a:pt x="15" y="12850"/>
                      </a:lnTo>
                      <a:lnTo>
                        <a:pt x="29" y="12879"/>
                      </a:lnTo>
                      <a:lnTo>
                        <a:pt x="58" y="12907"/>
                      </a:lnTo>
                      <a:lnTo>
                        <a:pt x="86" y="12922"/>
                      </a:lnTo>
                      <a:lnTo>
                        <a:pt x="129" y="12922"/>
                      </a:lnTo>
                      <a:lnTo>
                        <a:pt x="187" y="12907"/>
                      </a:lnTo>
                      <a:lnTo>
                        <a:pt x="287" y="12850"/>
                      </a:lnTo>
                      <a:lnTo>
                        <a:pt x="572" y="12707"/>
                      </a:lnTo>
                      <a:lnTo>
                        <a:pt x="987" y="12450"/>
                      </a:lnTo>
                      <a:lnTo>
                        <a:pt x="1530" y="12093"/>
                      </a:lnTo>
                      <a:lnTo>
                        <a:pt x="1830" y="11893"/>
                      </a:lnTo>
                      <a:lnTo>
                        <a:pt x="2145" y="11650"/>
                      </a:lnTo>
                      <a:lnTo>
                        <a:pt x="2473" y="11392"/>
                      </a:lnTo>
                      <a:lnTo>
                        <a:pt x="2831" y="11106"/>
                      </a:lnTo>
                      <a:lnTo>
                        <a:pt x="3174" y="10792"/>
                      </a:lnTo>
                      <a:lnTo>
                        <a:pt x="3531" y="10463"/>
                      </a:lnTo>
                      <a:lnTo>
                        <a:pt x="3888" y="10092"/>
                      </a:lnTo>
                      <a:lnTo>
                        <a:pt x="4231" y="9720"/>
                      </a:lnTo>
                      <a:lnTo>
                        <a:pt x="4560" y="9334"/>
                      </a:lnTo>
                      <a:lnTo>
                        <a:pt x="4875" y="8920"/>
                      </a:lnTo>
                      <a:lnTo>
                        <a:pt x="5189" y="8476"/>
                      </a:lnTo>
                      <a:lnTo>
                        <a:pt x="5489" y="8005"/>
                      </a:lnTo>
                      <a:lnTo>
                        <a:pt x="5775" y="7505"/>
                      </a:lnTo>
                      <a:lnTo>
                        <a:pt x="5904" y="7247"/>
                      </a:lnTo>
                      <a:lnTo>
                        <a:pt x="6032" y="6976"/>
                      </a:lnTo>
                      <a:lnTo>
                        <a:pt x="6161" y="6704"/>
                      </a:lnTo>
                      <a:lnTo>
                        <a:pt x="6275" y="6418"/>
                      </a:lnTo>
                      <a:lnTo>
                        <a:pt x="6375" y="6132"/>
                      </a:lnTo>
                      <a:lnTo>
                        <a:pt x="6475" y="5832"/>
                      </a:lnTo>
                      <a:lnTo>
                        <a:pt x="6575" y="5532"/>
                      </a:lnTo>
                      <a:lnTo>
                        <a:pt x="6647" y="5218"/>
                      </a:lnTo>
                      <a:lnTo>
                        <a:pt x="6733" y="4889"/>
                      </a:lnTo>
                      <a:lnTo>
                        <a:pt x="6790" y="4560"/>
                      </a:lnTo>
                      <a:lnTo>
                        <a:pt x="6833" y="4231"/>
                      </a:lnTo>
                      <a:lnTo>
                        <a:pt x="6876" y="3888"/>
                      </a:lnTo>
                      <a:lnTo>
                        <a:pt x="6904" y="3545"/>
                      </a:lnTo>
                      <a:lnTo>
                        <a:pt x="6918" y="3188"/>
                      </a:lnTo>
                      <a:lnTo>
                        <a:pt x="6918" y="2816"/>
                      </a:lnTo>
                      <a:lnTo>
                        <a:pt x="6918" y="2459"/>
                      </a:lnTo>
                      <a:lnTo>
                        <a:pt x="6890" y="2073"/>
                      </a:lnTo>
                      <a:lnTo>
                        <a:pt x="6847" y="1687"/>
                      </a:lnTo>
                      <a:lnTo>
                        <a:pt x="6790" y="1301"/>
                      </a:lnTo>
                      <a:lnTo>
                        <a:pt x="6718" y="901"/>
                      </a:lnTo>
                      <a:lnTo>
                        <a:pt x="6633" y="501"/>
                      </a:lnTo>
                      <a:lnTo>
                        <a:pt x="6518" y="86"/>
                      </a:lnTo>
                      <a:lnTo>
                        <a:pt x="6504" y="44"/>
                      </a:lnTo>
                      <a:lnTo>
                        <a:pt x="6461" y="15"/>
                      </a:lnTo>
                      <a:lnTo>
                        <a:pt x="64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9"/>
                <p:cNvSpPr/>
                <p:nvPr/>
              </p:nvSpPr>
              <p:spPr>
                <a:xfrm>
                  <a:off x="5717946" y="2428663"/>
                  <a:ext cx="495941" cy="408788"/>
                </a:xfrm>
                <a:custGeom>
                  <a:rect b="b" l="l" r="r" t="t"/>
                  <a:pathLst>
                    <a:path extrusionOk="0" h="22927" w="27815">
                      <a:moveTo>
                        <a:pt x="143" y="0"/>
                      </a:moveTo>
                      <a:lnTo>
                        <a:pt x="72" y="14"/>
                      </a:lnTo>
                      <a:lnTo>
                        <a:pt x="29" y="57"/>
                      </a:lnTo>
                      <a:lnTo>
                        <a:pt x="0" y="114"/>
                      </a:lnTo>
                      <a:lnTo>
                        <a:pt x="0" y="186"/>
                      </a:lnTo>
                      <a:lnTo>
                        <a:pt x="100" y="629"/>
                      </a:lnTo>
                      <a:lnTo>
                        <a:pt x="229" y="1072"/>
                      </a:lnTo>
                      <a:lnTo>
                        <a:pt x="372" y="1501"/>
                      </a:lnTo>
                      <a:lnTo>
                        <a:pt x="543" y="1915"/>
                      </a:lnTo>
                      <a:lnTo>
                        <a:pt x="744" y="2316"/>
                      </a:lnTo>
                      <a:lnTo>
                        <a:pt x="972" y="2716"/>
                      </a:lnTo>
                      <a:lnTo>
                        <a:pt x="1201" y="3087"/>
                      </a:lnTo>
                      <a:lnTo>
                        <a:pt x="1472" y="3445"/>
                      </a:lnTo>
                      <a:lnTo>
                        <a:pt x="1758" y="3788"/>
                      </a:lnTo>
                      <a:lnTo>
                        <a:pt x="2059" y="4117"/>
                      </a:lnTo>
                      <a:lnTo>
                        <a:pt x="2387" y="4431"/>
                      </a:lnTo>
                      <a:lnTo>
                        <a:pt x="2730" y="4717"/>
                      </a:lnTo>
                      <a:lnTo>
                        <a:pt x="3088" y="4988"/>
                      </a:lnTo>
                      <a:lnTo>
                        <a:pt x="3474" y="5231"/>
                      </a:lnTo>
                      <a:lnTo>
                        <a:pt x="3874" y="5460"/>
                      </a:lnTo>
                      <a:lnTo>
                        <a:pt x="4274" y="5660"/>
                      </a:lnTo>
                      <a:lnTo>
                        <a:pt x="20196" y="12950"/>
                      </a:lnTo>
                      <a:lnTo>
                        <a:pt x="27814" y="22926"/>
                      </a:lnTo>
                      <a:lnTo>
                        <a:pt x="27743" y="22312"/>
                      </a:lnTo>
                      <a:lnTo>
                        <a:pt x="20425" y="12721"/>
                      </a:lnTo>
                      <a:lnTo>
                        <a:pt x="20396" y="12692"/>
                      </a:lnTo>
                      <a:lnTo>
                        <a:pt x="20368" y="12678"/>
                      </a:lnTo>
                      <a:lnTo>
                        <a:pt x="4417" y="5374"/>
                      </a:lnTo>
                      <a:lnTo>
                        <a:pt x="4017" y="5174"/>
                      </a:lnTo>
                      <a:lnTo>
                        <a:pt x="3645" y="4960"/>
                      </a:lnTo>
                      <a:lnTo>
                        <a:pt x="3288" y="4717"/>
                      </a:lnTo>
                      <a:lnTo>
                        <a:pt x="2930" y="4460"/>
                      </a:lnTo>
                      <a:lnTo>
                        <a:pt x="2602" y="4188"/>
                      </a:lnTo>
                      <a:lnTo>
                        <a:pt x="2301" y="3888"/>
                      </a:lnTo>
                      <a:lnTo>
                        <a:pt x="2001" y="3573"/>
                      </a:lnTo>
                      <a:lnTo>
                        <a:pt x="1730" y="3245"/>
                      </a:lnTo>
                      <a:lnTo>
                        <a:pt x="1472" y="2902"/>
                      </a:lnTo>
                      <a:lnTo>
                        <a:pt x="1244" y="2544"/>
                      </a:lnTo>
                      <a:lnTo>
                        <a:pt x="1029" y="2173"/>
                      </a:lnTo>
                      <a:lnTo>
                        <a:pt x="844" y="1787"/>
                      </a:lnTo>
                      <a:lnTo>
                        <a:pt x="686" y="1387"/>
                      </a:lnTo>
                      <a:lnTo>
                        <a:pt x="543" y="972"/>
                      </a:lnTo>
                      <a:lnTo>
                        <a:pt x="415" y="558"/>
                      </a:lnTo>
                      <a:lnTo>
                        <a:pt x="329" y="129"/>
                      </a:lnTo>
                      <a:lnTo>
                        <a:pt x="300" y="72"/>
                      </a:lnTo>
                      <a:lnTo>
                        <a:pt x="258" y="14"/>
                      </a:lnTo>
                      <a:lnTo>
                        <a:pt x="2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5762537" y="2338696"/>
                  <a:ext cx="646302" cy="229133"/>
                </a:xfrm>
                <a:custGeom>
                  <a:rect b="b" l="l" r="r" t="t"/>
                  <a:pathLst>
                    <a:path extrusionOk="0" h="12851" w="36248">
                      <a:moveTo>
                        <a:pt x="129" y="1"/>
                      </a:moveTo>
                      <a:lnTo>
                        <a:pt x="72" y="29"/>
                      </a:lnTo>
                      <a:lnTo>
                        <a:pt x="29" y="72"/>
                      </a:lnTo>
                      <a:lnTo>
                        <a:pt x="1" y="129"/>
                      </a:lnTo>
                      <a:lnTo>
                        <a:pt x="1" y="201"/>
                      </a:lnTo>
                      <a:lnTo>
                        <a:pt x="29" y="258"/>
                      </a:lnTo>
                      <a:lnTo>
                        <a:pt x="72" y="301"/>
                      </a:lnTo>
                      <a:lnTo>
                        <a:pt x="129" y="329"/>
                      </a:lnTo>
                      <a:lnTo>
                        <a:pt x="23998" y="5346"/>
                      </a:lnTo>
                      <a:lnTo>
                        <a:pt x="25171" y="6047"/>
                      </a:lnTo>
                      <a:lnTo>
                        <a:pt x="26343" y="6733"/>
                      </a:lnTo>
                      <a:lnTo>
                        <a:pt x="27829" y="7647"/>
                      </a:lnTo>
                      <a:lnTo>
                        <a:pt x="29587" y="8719"/>
                      </a:lnTo>
                      <a:lnTo>
                        <a:pt x="31559" y="9963"/>
                      </a:lnTo>
                      <a:lnTo>
                        <a:pt x="33718" y="11335"/>
                      </a:lnTo>
                      <a:lnTo>
                        <a:pt x="36005" y="12822"/>
                      </a:lnTo>
                      <a:lnTo>
                        <a:pt x="36047" y="12836"/>
                      </a:lnTo>
                      <a:lnTo>
                        <a:pt x="36090" y="12850"/>
                      </a:lnTo>
                      <a:lnTo>
                        <a:pt x="36133" y="12836"/>
                      </a:lnTo>
                      <a:lnTo>
                        <a:pt x="36162" y="12822"/>
                      </a:lnTo>
                      <a:lnTo>
                        <a:pt x="36205" y="12807"/>
                      </a:lnTo>
                      <a:lnTo>
                        <a:pt x="36219" y="12764"/>
                      </a:lnTo>
                      <a:lnTo>
                        <a:pt x="36248" y="12707"/>
                      </a:lnTo>
                      <a:lnTo>
                        <a:pt x="36248" y="12650"/>
                      </a:lnTo>
                      <a:lnTo>
                        <a:pt x="36219" y="12593"/>
                      </a:lnTo>
                      <a:lnTo>
                        <a:pt x="36176" y="12550"/>
                      </a:lnTo>
                      <a:lnTo>
                        <a:pt x="33818" y="11006"/>
                      </a:lnTo>
                      <a:lnTo>
                        <a:pt x="31602" y="9606"/>
                      </a:lnTo>
                      <a:lnTo>
                        <a:pt x="29558" y="8334"/>
                      </a:lnTo>
                      <a:lnTo>
                        <a:pt x="27772" y="7233"/>
                      </a:lnTo>
                      <a:lnTo>
                        <a:pt x="26285" y="6333"/>
                      </a:lnTo>
                      <a:lnTo>
                        <a:pt x="25142" y="5646"/>
                      </a:lnTo>
                      <a:lnTo>
                        <a:pt x="24141" y="5060"/>
                      </a:lnTo>
                      <a:lnTo>
                        <a:pt x="24099" y="5046"/>
                      </a:ln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6378984" y="2945465"/>
                  <a:ext cx="568563" cy="454148"/>
                </a:xfrm>
                <a:custGeom>
                  <a:rect b="b" l="l" r="r" t="t"/>
                  <a:pathLst>
                    <a:path extrusionOk="0" h="25471" w="31888">
                      <a:moveTo>
                        <a:pt x="26571" y="0"/>
                      </a:moveTo>
                      <a:lnTo>
                        <a:pt x="26342" y="29"/>
                      </a:lnTo>
                      <a:lnTo>
                        <a:pt x="26114" y="58"/>
                      </a:lnTo>
                      <a:lnTo>
                        <a:pt x="25885" y="100"/>
                      </a:lnTo>
                      <a:lnTo>
                        <a:pt x="25670" y="158"/>
                      </a:lnTo>
                      <a:lnTo>
                        <a:pt x="25442" y="215"/>
                      </a:lnTo>
                      <a:lnTo>
                        <a:pt x="25227" y="301"/>
                      </a:lnTo>
                      <a:lnTo>
                        <a:pt x="24999" y="386"/>
                      </a:lnTo>
                      <a:lnTo>
                        <a:pt x="24799" y="486"/>
                      </a:lnTo>
                      <a:lnTo>
                        <a:pt x="24584" y="601"/>
                      </a:lnTo>
                      <a:lnTo>
                        <a:pt x="24370" y="715"/>
                      </a:lnTo>
                      <a:lnTo>
                        <a:pt x="24170" y="858"/>
                      </a:lnTo>
                      <a:lnTo>
                        <a:pt x="2001" y="16495"/>
                      </a:lnTo>
                      <a:lnTo>
                        <a:pt x="1801" y="16652"/>
                      </a:lnTo>
                      <a:lnTo>
                        <a:pt x="1615" y="16795"/>
                      </a:lnTo>
                      <a:lnTo>
                        <a:pt x="1444" y="16966"/>
                      </a:lnTo>
                      <a:lnTo>
                        <a:pt x="1272" y="17123"/>
                      </a:lnTo>
                      <a:lnTo>
                        <a:pt x="1115" y="17295"/>
                      </a:lnTo>
                      <a:lnTo>
                        <a:pt x="972" y="17481"/>
                      </a:lnTo>
                      <a:lnTo>
                        <a:pt x="829" y="17667"/>
                      </a:lnTo>
                      <a:lnTo>
                        <a:pt x="715" y="17867"/>
                      </a:lnTo>
                      <a:lnTo>
                        <a:pt x="586" y="18067"/>
                      </a:lnTo>
                      <a:lnTo>
                        <a:pt x="486" y="18267"/>
                      </a:lnTo>
                      <a:lnTo>
                        <a:pt x="386" y="18467"/>
                      </a:lnTo>
                      <a:lnTo>
                        <a:pt x="300" y="18681"/>
                      </a:lnTo>
                      <a:lnTo>
                        <a:pt x="229" y="18896"/>
                      </a:lnTo>
                      <a:lnTo>
                        <a:pt x="172" y="19110"/>
                      </a:lnTo>
                      <a:lnTo>
                        <a:pt x="115" y="19325"/>
                      </a:lnTo>
                      <a:lnTo>
                        <a:pt x="72" y="19553"/>
                      </a:lnTo>
                      <a:lnTo>
                        <a:pt x="29" y="19782"/>
                      </a:lnTo>
                      <a:lnTo>
                        <a:pt x="15" y="19996"/>
                      </a:lnTo>
                      <a:lnTo>
                        <a:pt x="0" y="20225"/>
                      </a:lnTo>
                      <a:lnTo>
                        <a:pt x="0" y="20454"/>
                      </a:lnTo>
                      <a:lnTo>
                        <a:pt x="15" y="20682"/>
                      </a:lnTo>
                      <a:lnTo>
                        <a:pt x="29" y="20911"/>
                      </a:lnTo>
                      <a:lnTo>
                        <a:pt x="57" y="21140"/>
                      </a:lnTo>
                      <a:lnTo>
                        <a:pt x="100" y="21354"/>
                      </a:lnTo>
                      <a:lnTo>
                        <a:pt x="158" y="21583"/>
                      </a:lnTo>
                      <a:lnTo>
                        <a:pt x="229" y="21812"/>
                      </a:lnTo>
                      <a:lnTo>
                        <a:pt x="300" y="22026"/>
                      </a:lnTo>
                      <a:lnTo>
                        <a:pt x="386" y="22240"/>
                      </a:lnTo>
                      <a:lnTo>
                        <a:pt x="486" y="22455"/>
                      </a:lnTo>
                      <a:lnTo>
                        <a:pt x="601" y="22669"/>
                      </a:lnTo>
                      <a:lnTo>
                        <a:pt x="729" y="22869"/>
                      </a:lnTo>
                      <a:lnTo>
                        <a:pt x="858" y="23069"/>
                      </a:lnTo>
                      <a:lnTo>
                        <a:pt x="1144" y="23470"/>
                      </a:lnTo>
                      <a:lnTo>
                        <a:pt x="1287" y="23655"/>
                      </a:lnTo>
                      <a:lnTo>
                        <a:pt x="1430" y="23841"/>
                      </a:lnTo>
                      <a:lnTo>
                        <a:pt x="1601" y="24027"/>
                      </a:lnTo>
                      <a:lnTo>
                        <a:pt x="1758" y="24184"/>
                      </a:lnTo>
                      <a:lnTo>
                        <a:pt x="1944" y="24341"/>
                      </a:lnTo>
                      <a:lnTo>
                        <a:pt x="2116" y="24499"/>
                      </a:lnTo>
                      <a:lnTo>
                        <a:pt x="2301" y="24627"/>
                      </a:lnTo>
                      <a:lnTo>
                        <a:pt x="2502" y="24756"/>
                      </a:lnTo>
                      <a:lnTo>
                        <a:pt x="2702" y="24870"/>
                      </a:lnTo>
                      <a:lnTo>
                        <a:pt x="2902" y="24970"/>
                      </a:lnTo>
                      <a:lnTo>
                        <a:pt x="3102" y="25070"/>
                      </a:lnTo>
                      <a:lnTo>
                        <a:pt x="3316" y="25156"/>
                      </a:lnTo>
                      <a:lnTo>
                        <a:pt x="3531" y="25228"/>
                      </a:lnTo>
                      <a:lnTo>
                        <a:pt x="3745" y="25299"/>
                      </a:lnTo>
                      <a:lnTo>
                        <a:pt x="3974" y="25356"/>
                      </a:lnTo>
                      <a:lnTo>
                        <a:pt x="4188" y="25399"/>
                      </a:lnTo>
                      <a:lnTo>
                        <a:pt x="4417" y="25428"/>
                      </a:lnTo>
                      <a:lnTo>
                        <a:pt x="4631" y="25456"/>
                      </a:lnTo>
                      <a:lnTo>
                        <a:pt x="4860" y="25471"/>
                      </a:lnTo>
                      <a:lnTo>
                        <a:pt x="5089" y="25471"/>
                      </a:lnTo>
                      <a:lnTo>
                        <a:pt x="5317" y="25456"/>
                      </a:lnTo>
                      <a:lnTo>
                        <a:pt x="5546" y="25428"/>
                      </a:lnTo>
                      <a:lnTo>
                        <a:pt x="5775" y="25399"/>
                      </a:lnTo>
                      <a:lnTo>
                        <a:pt x="6003" y="25356"/>
                      </a:lnTo>
                      <a:lnTo>
                        <a:pt x="6218" y="25299"/>
                      </a:lnTo>
                      <a:lnTo>
                        <a:pt x="6446" y="25242"/>
                      </a:lnTo>
                      <a:lnTo>
                        <a:pt x="6661" y="25156"/>
                      </a:lnTo>
                      <a:lnTo>
                        <a:pt x="6875" y="25070"/>
                      </a:lnTo>
                      <a:lnTo>
                        <a:pt x="7090" y="24970"/>
                      </a:lnTo>
                      <a:lnTo>
                        <a:pt x="7304" y="24856"/>
                      </a:lnTo>
                      <a:lnTo>
                        <a:pt x="7504" y="24742"/>
                      </a:lnTo>
                      <a:lnTo>
                        <a:pt x="7704" y="24599"/>
                      </a:lnTo>
                      <a:lnTo>
                        <a:pt x="18381" y="17066"/>
                      </a:lnTo>
                      <a:lnTo>
                        <a:pt x="19539" y="16266"/>
                      </a:lnTo>
                      <a:lnTo>
                        <a:pt x="29887" y="8962"/>
                      </a:lnTo>
                      <a:lnTo>
                        <a:pt x="30087" y="8819"/>
                      </a:lnTo>
                      <a:lnTo>
                        <a:pt x="30273" y="8662"/>
                      </a:lnTo>
                      <a:lnTo>
                        <a:pt x="30444" y="8505"/>
                      </a:lnTo>
                      <a:lnTo>
                        <a:pt x="30616" y="8333"/>
                      </a:lnTo>
                      <a:lnTo>
                        <a:pt x="30773" y="8162"/>
                      </a:lnTo>
                      <a:lnTo>
                        <a:pt x="30916" y="7976"/>
                      </a:lnTo>
                      <a:lnTo>
                        <a:pt x="31045" y="7790"/>
                      </a:lnTo>
                      <a:lnTo>
                        <a:pt x="31173" y="7590"/>
                      </a:lnTo>
                      <a:lnTo>
                        <a:pt x="31288" y="7404"/>
                      </a:lnTo>
                      <a:lnTo>
                        <a:pt x="31402" y="7190"/>
                      </a:lnTo>
                      <a:lnTo>
                        <a:pt x="31488" y="6990"/>
                      </a:lnTo>
                      <a:lnTo>
                        <a:pt x="31573" y="6775"/>
                      </a:lnTo>
                      <a:lnTo>
                        <a:pt x="31659" y="6561"/>
                      </a:lnTo>
                      <a:lnTo>
                        <a:pt x="31716" y="6346"/>
                      </a:lnTo>
                      <a:lnTo>
                        <a:pt x="31774" y="6132"/>
                      </a:lnTo>
                      <a:lnTo>
                        <a:pt x="31816" y="5903"/>
                      </a:lnTo>
                      <a:lnTo>
                        <a:pt x="31845" y="5689"/>
                      </a:lnTo>
                      <a:lnTo>
                        <a:pt x="31874" y="5460"/>
                      </a:lnTo>
                      <a:lnTo>
                        <a:pt x="31888" y="5232"/>
                      </a:lnTo>
                      <a:lnTo>
                        <a:pt x="31888" y="5003"/>
                      </a:lnTo>
                      <a:lnTo>
                        <a:pt x="31874" y="4774"/>
                      </a:lnTo>
                      <a:lnTo>
                        <a:pt x="31859" y="4546"/>
                      </a:lnTo>
                      <a:lnTo>
                        <a:pt x="31816" y="4317"/>
                      </a:lnTo>
                      <a:lnTo>
                        <a:pt x="31774" y="4102"/>
                      </a:lnTo>
                      <a:lnTo>
                        <a:pt x="31731" y="3874"/>
                      </a:lnTo>
                      <a:lnTo>
                        <a:pt x="31659" y="3659"/>
                      </a:lnTo>
                      <a:lnTo>
                        <a:pt x="31588" y="3431"/>
                      </a:lnTo>
                      <a:lnTo>
                        <a:pt x="31488" y="3216"/>
                      </a:lnTo>
                      <a:lnTo>
                        <a:pt x="31388" y="3002"/>
                      </a:lnTo>
                      <a:lnTo>
                        <a:pt x="31288" y="2788"/>
                      </a:lnTo>
                      <a:lnTo>
                        <a:pt x="31159" y="2587"/>
                      </a:lnTo>
                      <a:lnTo>
                        <a:pt x="31030" y="2387"/>
                      </a:lnTo>
                      <a:lnTo>
                        <a:pt x="30744" y="1987"/>
                      </a:lnTo>
                      <a:lnTo>
                        <a:pt x="30602" y="1801"/>
                      </a:lnTo>
                      <a:lnTo>
                        <a:pt x="30444" y="1616"/>
                      </a:lnTo>
                      <a:lnTo>
                        <a:pt x="30287" y="1430"/>
                      </a:lnTo>
                      <a:lnTo>
                        <a:pt x="30116" y="1272"/>
                      </a:lnTo>
                      <a:lnTo>
                        <a:pt x="29944" y="1115"/>
                      </a:lnTo>
                      <a:lnTo>
                        <a:pt x="29758" y="972"/>
                      </a:lnTo>
                      <a:lnTo>
                        <a:pt x="29572" y="829"/>
                      </a:lnTo>
                      <a:lnTo>
                        <a:pt x="29387" y="701"/>
                      </a:lnTo>
                      <a:lnTo>
                        <a:pt x="29187" y="586"/>
                      </a:lnTo>
                      <a:lnTo>
                        <a:pt x="28986" y="486"/>
                      </a:lnTo>
                      <a:lnTo>
                        <a:pt x="28772" y="386"/>
                      </a:lnTo>
                      <a:lnTo>
                        <a:pt x="28572" y="301"/>
                      </a:lnTo>
                      <a:lnTo>
                        <a:pt x="28358" y="229"/>
                      </a:lnTo>
                      <a:lnTo>
                        <a:pt x="28143" y="158"/>
                      </a:lnTo>
                      <a:lnTo>
                        <a:pt x="27914" y="100"/>
                      </a:lnTo>
                      <a:lnTo>
                        <a:pt x="27700" y="58"/>
                      </a:lnTo>
                      <a:lnTo>
                        <a:pt x="27471" y="29"/>
                      </a:lnTo>
                      <a:lnTo>
                        <a:pt x="272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6376684" y="2942915"/>
                  <a:ext cx="573163" cy="458998"/>
                </a:xfrm>
                <a:custGeom>
                  <a:rect b="b" l="l" r="r" t="t"/>
                  <a:pathLst>
                    <a:path extrusionOk="0" h="25743" w="32146">
                      <a:moveTo>
                        <a:pt x="27014" y="272"/>
                      </a:moveTo>
                      <a:lnTo>
                        <a:pt x="27400" y="286"/>
                      </a:lnTo>
                      <a:lnTo>
                        <a:pt x="27800" y="329"/>
                      </a:lnTo>
                      <a:lnTo>
                        <a:pt x="28029" y="372"/>
                      </a:lnTo>
                      <a:lnTo>
                        <a:pt x="28244" y="429"/>
                      </a:lnTo>
                      <a:lnTo>
                        <a:pt x="28458" y="501"/>
                      </a:lnTo>
                      <a:lnTo>
                        <a:pt x="28672" y="572"/>
                      </a:lnTo>
                      <a:lnTo>
                        <a:pt x="28887" y="658"/>
                      </a:lnTo>
                      <a:lnTo>
                        <a:pt x="29087" y="758"/>
                      </a:lnTo>
                      <a:lnTo>
                        <a:pt x="29287" y="858"/>
                      </a:lnTo>
                      <a:lnTo>
                        <a:pt x="29473" y="972"/>
                      </a:lnTo>
                      <a:lnTo>
                        <a:pt x="29659" y="1101"/>
                      </a:lnTo>
                      <a:lnTo>
                        <a:pt x="29830" y="1230"/>
                      </a:lnTo>
                      <a:lnTo>
                        <a:pt x="30016" y="1373"/>
                      </a:lnTo>
                      <a:lnTo>
                        <a:pt x="30173" y="1530"/>
                      </a:lnTo>
                      <a:lnTo>
                        <a:pt x="30330" y="1687"/>
                      </a:lnTo>
                      <a:lnTo>
                        <a:pt x="30488" y="1844"/>
                      </a:lnTo>
                      <a:lnTo>
                        <a:pt x="30630" y="2030"/>
                      </a:lnTo>
                      <a:lnTo>
                        <a:pt x="30773" y="2216"/>
                      </a:lnTo>
                      <a:lnTo>
                        <a:pt x="31045" y="2602"/>
                      </a:lnTo>
                      <a:lnTo>
                        <a:pt x="31174" y="2802"/>
                      </a:lnTo>
                      <a:lnTo>
                        <a:pt x="31302" y="3002"/>
                      </a:lnTo>
                      <a:lnTo>
                        <a:pt x="31402" y="3202"/>
                      </a:lnTo>
                      <a:lnTo>
                        <a:pt x="31502" y="3416"/>
                      </a:lnTo>
                      <a:lnTo>
                        <a:pt x="31588" y="3617"/>
                      </a:lnTo>
                      <a:lnTo>
                        <a:pt x="31660" y="3831"/>
                      </a:lnTo>
                      <a:lnTo>
                        <a:pt x="31731" y="4045"/>
                      </a:lnTo>
                      <a:lnTo>
                        <a:pt x="31774" y="4274"/>
                      </a:lnTo>
                      <a:lnTo>
                        <a:pt x="31817" y="4488"/>
                      </a:lnTo>
                      <a:lnTo>
                        <a:pt x="31845" y="4703"/>
                      </a:lnTo>
                      <a:lnTo>
                        <a:pt x="31874" y="4932"/>
                      </a:lnTo>
                      <a:lnTo>
                        <a:pt x="31888" y="5146"/>
                      </a:lnTo>
                      <a:lnTo>
                        <a:pt x="31874" y="5375"/>
                      </a:lnTo>
                      <a:lnTo>
                        <a:pt x="31874" y="5589"/>
                      </a:lnTo>
                      <a:lnTo>
                        <a:pt x="31845" y="5803"/>
                      </a:lnTo>
                      <a:lnTo>
                        <a:pt x="31817" y="6032"/>
                      </a:lnTo>
                      <a:lnTo>
                        <a:pt x="31774" y="6247"/>
                      </a:lnTo>
                      <a:lnTo>
                        <a:pt x="31717" y="6461"/>
                      </a:lnTo>
                      <a:lnTo>
                        <a:pt x="31660" y="6661"/>
                      </a:lnTo>
                      <a:lnTo>
                        <a:pt x="31588" y="6875"/>
                      </a:lnTo>
                      <a:lnTo>
                        <a:pt x="31502" y="7076"/>
                      </a:lnTo>
                      <a:lnTo>
                        <a:pt x="31402" y="7276"/>
                      </a:lnTo>
                      <a:lnTo>
                        <a:pt x="31302" y="7476"/>
                      </a:lnTo>
                      <a:lnTo>
                        <a:pt x="31188" y="7676"/>
                      </a:lnTo>
                      <a:lnTo>
                        <a:pt x="31074" y="7862"/>
                      </a:lnTo>
                      <a:lnTo>
                        <a:pt x="30931" y="8033"/>
                      </a:lnTo>
                      <a:lnTo>
                        <a:pt x="30788" y="8219"/>
                      </a:lnTo>
                      <a:lnTo>
                        <a:pt x="30645" y="8390"/>
                      </a:lnTo>
                      <a:lnTo>
                        <a:pt x="30488" y="8548"/>
                      </a:lnTo>
                      <a:lnTo>
                        <a:pt x="30316" y="8705"/>
                      </a:lnTo>
                      <a:lnTo>
                        <a:pt x="30130" y="8848"/>
                      </a:lnTo>
                      <a:lnTo>
                        <a:pt x="29944" y="8991"/>
                      </a:lnTo>
                      <a:lnTo>
                        <a:pt x="7762" y="24642"/>
                      </a:lnTo>
                      <a:lnTo>
                        <a:pt x="7576" y="24770"/>
                      </a:lnTo>
                      <a:lnTo>
                        <a:pt x="7376" y="24885"/>
                      </a:lnTo>
                      <a:lnTo>
                        <a:pt x="7176" y="24985"/>
                      </a:lnTo>
                      <a:lnTo>
                        <a:pt x="6976" y="25085"/>
                      </a:lnTo>
                      <a:lnTo>
                        <a:pt x="6776" y="25170"/>
                      </a:lnTo>
                      <a:lnTo>
                        <a:pt x="6561" y="25242"/>
                      </a:lnTo>
                      <a:lnTo>
                        <a:pt x="6347" y="25313"/>
                      </a:lnTo>
                      <a:lnTo>
                        <a:pt x="6132" y="25371"/>
                      </a:lnTo>
                      <a:lnTo>
                        <a:pt x="5904" y="25413"/>
                      </a:lnTo>
                      <a:lnTo>
                        <a:pt x="5689" y="25442"/>
                      </a:lnTo>
                      <a:lnTo>
                        <a:pt x="5461" y="25471"/>
                      </a:lnTo>
                      <a:lnTo>
                        <a:pt x="4789" y="25471"/>
                      </a:lnTo>
                      <a:lnTo>
                        <a:pt x="4560" y="25442"/>
                      </a:lnTo>
                      <a:lnTo>
                        <a:pt x="4346" y="25413"/>
                      </a:lnTo>
                      <a:lnTo>
                        <a:pt x="4117" y="25371"/>
                      </a:lnTo>
                      <a:lnTo>
                        <a:pt x="3888" y="25313"/>
                      </a:lnTo>
                      <a:lnTo>
                        <a:pt x="3674" y="25242"/>
                      </a:lnTo>
                      <a:lnTo>
                        <a:pt x="3474" y="25170"/>
                      </a:lnTo>
                      <a:lnTo>
                        <a:pt x="3259" y="25085"/>
                      </a:lnTo>
                      <a:lnTo>
                        <a:pt x="3059" y="24985"/>
                      </a:lnTo>
                      <a:lnTo>
                        <a:pt x="2859" y="24885"/>
                      </a:lnTo>
                      <a:lnTo>
                        <a:pt x="2673" y="24770"/>
                      </a:lnTo>
                      <a:lnTo>
                        <a:pt x="2488" y="24642"/>
                      </a:lnTo>
                      <a:lnTo>
                        <a:pt x="2302" y="24513"/>
                      </a:lnTo>
                      <a:lnTo>
                        <a:pt x="2130" y="24370"/>
                      </a:lnTo>
                      <a:lnTo>
                        <a:pt x="1959" y="24227"/>
                      </a:lnTo>
                      <a:lnTo>
                        <a:pt x="1802" y="24056"/>
                      </a:lnTo>
                      <a:lnTo>
                        <a:pt x="1659" y="23898"/>
                      </a:lnTo>
                      <a:lnTo>
                        <a:pt x="1516" y="23713"/>
                      </a:lnTo>
                      <a:lnTo>
                        <a:pt x="1373" y="23541"/>
                      </a:lnTo>
                      <a:lnTo>
                        <a:pt x="1101" y="23141"/>
                      </a:lnTo>
                      <a:lnTo>
                        <a:pt x="973" y="22955"/>
                      </a:lnTo>
                      <a:lnTo>
                        <a:pt x="858" y="22755"/>
                      </a:lnTo>
                      <a:lnTo>
                        <a:pt x="744" y="22555"/>
                      </a:lnTo>
                      <a:lnTo>
                        <a:pt x="644" y="22355"/>
                      </a:lnTo>
                      <a:lnTo>
                        <a:pt x="558" y="22140"/>
                      </a:lnTo>
                      <a:lnTo>
                        <a:pt x="487" y="21940"/>
                      </a:lnTo>
                      <a:lnTo>
                        <a:pt x="429" y="21726"/>
                      </a:lnTo>
                      <a:lnTo>
                        <a:pt x="372" y="21511"/>
                      </a:lnTo>
                      <a:lnTo>
                        <a:pt x="329" y="21283"/>
                      </a:lnTo>
                      <a:lnTo>
                        <a:pt x="287" y="21068"/>
                      </a:lnTo>
                      <a:lnTo>
                        <a:pt x="272" y="20840"/>
                      </a:lnTo>
                      <a:lnTo>
                        <a:pt x="258" y="20625"/>
                      </a:lnTo>
                      <a:lnTo>
                        <a:pt x="258" y="20397"/>
                      </a:lnTo>
                      <a:lnTo>
                        <a:pt x="272" y="20168"/>
                      </a:lnTo>
                      <a:lnTo>
                        <a:pt x="287" y="19939"/>
                      </a:lnTo>
                      <a:lnTo>
                        <a:pt x="329" y="19725"/>
                      </a:lnTo>
                      <a:lnTo>
                        <a:pt x="372" y="19496"/>
                      </a:lnTo>
                      <a:lnTo>
                        <a:pt x="429" y="19267"/>
                      </a:lnTo>
                      <a:lnTo>
                        <a:pt x="487" y="19053"/>
                      </a:lnTo>
                      <a:lnTo>
                        <a:pt x="572" y="18839"/>
                      </a:lnTo>
                      <a:lnTo>
                        <a:pt x="658" y="18639"/>
                      </a:lnTo>
                      <a:lnTo>
                        <a:pt x="744" y="18438"/>
                      </a:lnTo>
                      <a:lnTo>
                        <a:pt x="858" y="18238"/>
                      </a:lnTo>
                      <a:lnTo>
                        <a:pt x="973" y="18053"/>
                      </a:lnTo>
                      <a:lnTo>
                        <a:pt x="1087" y="17867"/>
                      </a:lnTo>
                      <a:lnTo>
                        <a:pt x="1216" y="17681"/>
                      </a:lnTo>
                      <a:lnTo>
                        <a:pt x="1358" y="17509"/>
                      </a:lnTo>
                      <a:lnTo>
                        <a:pt x="1516" y="17338"/>
                      </a:lnTo>
                      <a:lnTo>
                        <a:pt x="1673" y="17181"/>
                      </a:lnTo>
                      <a:lnTo>
                        <a:pt x="1844" y="17038"/>
                      </a:lnTo>
                      <a:lnTo>
                        <a:pt x="2016" y="16895"/>
                      </a:lnTo>
                      <a:lnTo>
                        <a:pt x="2202" y="16752"/>
                      </a:lnTo>
                      <a:lnTo>
                        <a:pt x="24384" y="1101"/>
                      </a:lnTo>
                      <a:lnTo>
                        <a:pt x="24685" y="915"/>
                      </a:lnTo>
                      <a:lnTo>
                        <a:pt x="24985" y="744"/>
                      </a:lnTo>
                      <a:lnTo>
                        <a:pt x="25314" y="601"/>
                      </a:lnTo>
                      <a:lnTo>
                        <a:pt x="25642" y="486"/>
                      </a:lnTo>
                      <a:lnTo>
                        <a:pt x="25971" y="386"/>
                      </a:lnTo>
                      <a:lnTo>
                        <a:pt x="26314" y="315"/>
                      </a:lnTo>
                      <a:lnTo>
                        <a:pt x="26657" y="286"/>
                      </a:lnTo>
                      <a:lnTo>
                        <a:pt x="27014" y="272"/>
                      </a:lnTo>
                      <a:close/>
                      <a:moveTo>
                        <a:pt x="26886" y="0"/>
                      </a:moveTo>
                      <a:lnTo>
                        <a:pt x="26657" y="15"/>
                      </a:lnTo>
                      <a:lnTo>
                        <a:pt x="26414" y="43"/>
                      </a:lnTo>
                      <a:lnTo>
                        <a:pt x="26185" y="72"/>
                      </a:lnTo>
                      <a:lnTo>
                        <a:pt x="25957" y="115"/>
                      </a:lnTo>
                      <a:lnTo>
                        <a:pt x="25728" y="172"/>
                      </a:lnTo>
                      <a:lnTo>
                        <a:pt x="25499" y="243"/>
                      </a:lnTo>
                      <a:lnTo>
                        <a:pt x="25271" y="329"/>
                      </a:lnTo>
                      <a:lnTo>
                        <a:pt x="25056" y="415"/>
                      </a:lnTo>
                      <a:lnTo>
                        <a:pt x="24842" y="515"/>
                      </a:lnTo>
                      <a:lnTo>
                        <a:pt x="24627" y="629"/>
                      </a:lnTo>
                      <a:lnTo>
                        <a:pt x="24427" y="758"/>
                      </a:lnTo>
                      <a:lnTo>
                        <a:pt x="24227" y="887"/>
                      </a:lnTo>
                      <a:lnTo>
                        <a:pt x="2045" y="16537"/>
                      </a:lnTo>
                      <a:lnTo>
                        <a:pt x="1859" y="16680"/>
                      </a:lnTo>
                      <a:lnTo>
                        <a:pt x="1673" y="16838"/>
                      </a:lnTo>
                      <a:lnTo>
                        <a:pt x="1487" y="16995"/>
                      </a:lnTo>
                      <a:lnTo>
                        <a:pt x="1330" y="17166"/>
                      </a:lnTo>
                      <a:lnTo>
                        <a:pt x="1158" y="17338"/>
                      </a:lnTo>
                      <a:lnTo>
                        <a:pt x="1015" y="17524"/>
                      </a:lnTo>
                      <a:lnTo>
                        <a:pt x="873" y="17710"/>
                      </a:lnTo>
                      <a:lnTo>
                        <a:pt x="744" y="17910"/>
                      </a:lnTo>
                      <a:lnTo>
                        <a:pt x="615" y="18110"/>
                      </a:lnTo>
                      <a:lnTo>
                        <a:pt x="515" y="18310"/>
                      </a:lnTo>
                      <a:lnTo>
                        <a:pt x="415" y="18524"/>
                      </a:lnTo>
                      <a:lnTo>
                        <a:pt x="315" y="18753"/>
                      </a:lnTo>
                      <a:lnTo>
                        <a:pt x="244" y="18967"/>
                      </a:lnTo>
                      <a:lnTo>
                        <a:pt x="172" y="19196"/>
                      </a:lnTo>
                      <a:lnTo>
                        <a:pt x="115" y="19439"/>
                      </a:lnTo>
                      <a:lnTo>
                        <a:pt x="72" y="19668"/>
                      </a:lnTo>
                      <a:lnTo>
                        <a:pt x="29" y="19911"/>
                      </a:lnTo>
                      <a:lnTo>
                        <a:pt x="1" y="20154"/>
                      </a:lnTo>
                      <a:lnTo>
                        <a:pt x="1" y="20397"/>
                      </a:lnTo>
                      <a:lnTo>
                        <a:pt x="1" y="20625"/>
                      </a:lnTo>
                      <a:lnTo>
                        <a:pt x="1" y="20868"/>
                      </a:lnTo>
                      <a:lnTo>
                        <a:pt x="29" y="21097"/>
                      </a:lnTo>
                      <a:lnTo>
                        <a:pt x="58" y="21340"/>
                      </a:lnTo>
                      <a:lnTo>
                        <a:pt x="115" y="21569"/>
                      </a:lnTo>
                      <a:lnTo>
                        <a:pt x="172" y="21797"/>
                      </a:lnTo>
                      <a:lnTo>
                        <a:pt x="244" y="22012"/>
                      </a:lnTo>
                      <a:lnTo>
                        <a:pt x="315" y="22240"/>
                      </a:lnTo>
                      <a:lnTo>
                        <a:pt x="401" y="22455"/>
                      </a:lnTo>
                      <a:lnTo>
                        <a:pt x="515" y="22669"/>
                      </a:lnTo>
                      <a:lnTo>
                        <a:pt x="630" y="22884"/>
                      </a:lnTo>
                      <a:lnTo>
                        <a:pt x="744" y="23098"/>
                      </a:lnTo>
                      <a:lnTo>
                        <a:pt x="887" y="23298"/>
                      </a:lnTo>
                      <a:lnTo>
                        <a:pt x="1158" y="23684"/>
                      </a:lnTo>
                      <a:lnTo>
                        <a:pt x="1301" y="23884"/>
                      </a:lnTo>
                      <a:lnTo>
                        <a:pt x="1459" y="24070"/>
                      </a:lnTo>
                      <a:lnTo>
                        <a:pt x="1616" y="24241"/>
                      </a:lnTo>
                      <a:lnTo>
                        <a:pt x="1787" y="24413"/>
                      </a:lnTo>
                      <a:lnTo>
                        <a:pt x="1959" y="24570"/>
                      </a:lnTo>
                      <a:lnTo>
                        <a:pt x="2145" y="24727"/>
                      </a:lnTo>
                      <a:lnTo>
                        <a:pt x="2330" y="24856"/>
                      </a:lnTo>
                      <a:lnTo>
                        <a:pt x="2531" y="24999"/>
                      </a:lnTo>
                      <a:lnTo>
                        <a:pt x="2731" y="25113"/>
                      </a:lnTo>
                      <a:lnTo>
                        <a:pt x="2945" y="25228"/>
                      </a:lnTo>
                      <a:lnTo>
                        <a:pt x="3159" y="25328"/>
                      </a:lnTo>
                      <a:lnTo>
                        <a:pt x="3374" y="25413"/>
                      </a:lnTo>
                      <a:lnTo>
                        <a:pt x="3602" y="25499"/>
                      </a:lnTo>
                      <a:lnTo>
                        <a:pt x="3831" y="25571"/>
                      </a:lnTo>
                      <a:lnTo>
                        <a:pt x="4060" y="25628"/>
                      </a:lnTo>
                      <a:lnTo>
                        <a:pt x="4289" y="25671"/>
                      </a:lnTo>
                      <a:lnTo>
                        <a:pt x="4503" y="25699"/>
                      </a:lnTo>
                      <a:lnTo>
                        <a:pt x="4717" y="25728"/>
                      </a:lnTo>
                      <a:lnTo>
                        <a:pt x="4917" y="25742"/>
                      </a:lnTo>
                      <a:lnTo>
                        <a:pt x="5132" y="25742"/>
                      </a:lnTo>
                      <a:lnTo>
                        <a:pt x="5503" y="25728"/>
                      </a:lnTo>
                      <a:lnTo>
                        <a:pt x="5875" y="25685"/>
                      </a:lnTo>
                      <a:lnTo>
                        <a:pt x="6232" y="25614"/>
                      </a:lnTo>
                      <a:lnTo>
                        <a:pt x="6590" y="25514"/>
                      </a:lnTo>
                      <a:lnTo>
                        <a:pt x="6933" y="25385"/>
                      </a:lnTo>
                      <a:lnTo>
                        <a:pt x="7276" y="25242"/>
                      </a:lnTo>
                      <a:lnTo>
                        <a:pt x="7605" y="25056"/>
                      </a:lnTo>
                      <a:lnTo>
                        <a:pt x="7919" y="24856"/>
                      </a:lnTo>
                      <a:lnTo>
                        <a:pt x="30087" y="9205"/>
                      </a:lnTo>
                      <a:lnTo>
                        <a:pt x="30287" y="9062"/>
                      </a:lnTo>
                      <a:lnTo>
                        <a:pt x="30488" y="8905"/>
                      </a:lnTo>
                      <a:lnTo>
                        <a:pt x="30659" y="8734"/>
                      </a:lnTo>
                      <a:lnTo>
                        <a:pt x="30831" y="8562"/>
                      </a:lnTo>
                      <a:lnTo>
                        <a:pt x="30988" y="8390"/>
                      </a:lnTo>
                      <a:lnTo>
                        <a:pt x="31145" y="8205"/>
                      </a:lnTo>
                      <a:lnTo>
                        <a:pt x="31288" y="8005"/>
                      </a:lnTo>
                      <a:lnTo>
                        <a:pt x="31417" y="7804"/>
                      </a:lnTo>
                      <a:lnTo>
                        <a:pt x="31531" y="7604"/>
                      </a:lnTo>
                      <a:lnTo>
                        <a:pt x="31645" y="7404"/>
                      </a:lnTo>
                      <a:lnTo>
                        <a:pt x="31745" y="7190"/>
                      </a:lnTo>
                      <a:lnTo>
                        <a:pt x="31831" y="6975"/>
                      </a:lnTo>
                      <a:lnTo>
                        <a:pt x="31903" y="6747"/>
                      </a:lnTo>
                      <a:lnTo>
                        <a:pt x="31974" y="6532"/>
                      </a:lnTo>
                      <a:lnTo>
                        <a:pt x="32031" y="6304"/>
                      </a:lnTo>
                      <a:lnTo>
                        <a:pt x="32074" y="6075"/>
                      </a:lnTo>
                      <a:lnTo>
                        <a:pt x="32103" y="5846"/>
                      </a:lnTo>
                      <a:lnTo>
                        <a:pt x="32131" y="5603"/>
                      </a:lnTo>
                      <a:lnTo>
                        <a:pt x="32146" y="5375"/>
                      </a:lnTo>
                      <a:lnTo>
                        <a:pt x="32146" y="5146"/>
                      </a:lnTo>
                      <a:lnTo>
                        <a:pt x="32131" y="4903"/>
                      </a:lnTo>
                      <a:lnTo>
                        <a:pt x="32117" y="4674"/>
                      </a:lnTo>
                      <a:lnTo>
                        <a:pt x="32074" y="4446"/>
                      </a:lnTo>
                      <a:lnTo>
                        <a:pt x="32031" y="4217"/>
                      </a:lnTo>
                      <a:lnTo>
                        <a:pt x="31974" y="3988"/>
                      </a:lnTo>
                      <a:lnTo>
                        <a:pt x="31917" y="3760"/>
                      </a:lnTo>
                      <a:lnTo>
                        <a:pt x="31831" y="3531"/>
                      </a:lnTo>
                      <a:lnTo>
                        <a:pt x="31745" y="3302"/>
                      </a:lnTo>
                      <a:lnTo>
                        <a:pt x="31645" y="3088"/>
                      </a:lnTo>
                      <a:lnTo>
                        <a:pt x="31531" y="2873"/>
                      </a:lnTo>
                      <a:lnTo>
                        <a:pt x="31402" y="2659"/>
                      </a:lnTo>
                      <a:lnTo>
                        <a:pt x="31259" y="2445"/>
                      </a:lnTo>
                      <a:lnTo>
                        <a:pt x="30988" y="2059"/>
                      </a:lnTo>
                      <a:lnTo>
                        <a:pt x="30845" y="1859"/>
                      </a:lnTo>
                      <a:lnTo>
                        <a:pt x="30688" y="1673"/>
                      </a:lnTo>
                      <a:lnTo>
                        <a:pt x="30530" y="1501"/>
                      </a:lnTo>
                      <a:lnTo>
                        <a:pt x="30359" y="1330"/>
                      </a:lnTo>
                      <a:lnTo>
                        <a:pt x="30187" y="1172"/>
                      </a:lnTo>
                      <a:lnTo>
                        <a:pt x="30002" y="1030"/>
                      </a:lnTo>
                      <a:lnTo>
                        <a:pt x="29816" y="887"/>
                      </a:lnTo>
                      <a:lnTo>
                        <a:pt x="29616" y="758"/>
                      </a:lnTo>
                      <a:lnTo>
                        <a:pt x="29416" y="629"/>
                      </a:lnTo>
                      <a:lnTo>
                        <a:pt x="29201" y="515"/>
                      </a:lnTo>
                      <a:lnTo>
                        <a:pt x="28987" y="415"/>
                      </a:lnTo>
                      <a:lnTo>
                        <a:pt x="28772" y="329"/>
                      </a:lnTo>
                      <a:lnTo>
                        <a:pt x="28544" y="243"/>
                      </a:lnTo>
                      <a:lnTo>
                        <a:pt x="28315" y="186"/>
                      </a:lnTo>
                      <a:lnTo>
                        <a:pt x="28086" y="115"/>
                      </a:lnTo>
                      <a:lnTo>
                        <a:pt x="27843" y="72"/>
                      </a:lnTo>
                      <a:lnTo>
                        <a:pt x="27600" y="43"/>
                      </a:lnTo>
                      <a:lnTo>
                        <a:pt x="27372" y="15"/>
                      </a:lnTo>
                      <a:lnTo>
                        <a:pt x="27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6706704" y="3235459"/>
                  <a:ext cx="343798" cy="489327"/>
                </a:xfrm>
                <a:custGeom>
                  <a:rect b="b" l="l" r="r" t="t"/>
                  <a:pathLst>
                    <a:path extrusionOk="0" h="27444" w="19282">
                      <a:moveTo>
                        <a:pt x="1158" y="1"/>
                      </a:moveTo>
                      <a:lnTo>
                        <a:pt x="0" y="801"/>
                      </a:lnTo>
                      <a:lnTo>
                        <a:pt x="4131" y="6819"/>
                      </a:lnTo>
                      <a:lnTo>
                        <a:pt x="18281" y="27443"/>
                      </a:lnTo>
                      <a:lnTo>
                        <a:pt x="18795" y="26943"/>
                      </a:lnTo>
                      <a:lnTo>
                        <a:pt x="19281" y="26429"/>
                      </a:lnTo>
                      <a:lnTo>
                        <a:pt x="5274" y="6004"/>
                      </a:lnTo>
                      <a:lnTo>
                        <a:pt x="11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6721983" y="3332558"/>
                  <a:ext cx="368261" cy="368261"/>
                </a:xfrm>
                <a:custGeom>
                  <a:rect b="b" l="l" r="r" t="t"/>
                  <a:pathLst>
                    <a:path extrusionOk="0" h="20654" w="20654">
                      <a:moveTo>
                        <a:pt x="10134" y="1"/>
                      </a:moveTo>
                      <a:lnTo>
                        <a:pt x="9620" y="29"/>
                      </a:lnTo>
                      <a:lnTo>
                        <a:pt x="9105" y="72"/>
                      </a:lnTo>
                      <a:lnTo>
                        <a:pt x="8591" y="158"/>
                      </a:lnTo>
                      <a:lnTo>
                        <a:pt x="8076" y="258"/>
                      </a:lnTo>
                      <a:lnTo>
                        <a:pt x="7562" y="386"/>
                      </a:lnTo>
                      <a:lnTo>
                        <a:pt x="7047" y="544"/>
                      </a:lnTo>
                      <a:lnTo>
                        <a:pt x="6561" y="715"/>
                      </a:lnTo>
                      <a:lnTo>
                        <a:pt x="6075" y="915"/>
                      </a:lnTo>
                      <a:lnTo>
                        <a:pt x="5618" y="1144"/>
                      </a:lnTo>
                      <a:lnTo>
                        <a:pt x="5160" y="1387"/>
                      </a:lnTo>
                      <a:lnTo>
                        <a:pt x="4732" y="1658"/>
                      </a:lnTo>
                      <a:lnTo>
                        <a:pt x="4317" y="1944"/>
                      </a:lnTo>
                      <a:lnTo>
                        <a:pt x="3903" y="2245"/>
                      </a:lnTo>
                      <a:lnTo>
                        <a:pt x="3517" y="2559"/>
                      </a:lnTo>
                      <a:lnTo>
                        <a:pt x="3159" y="2902"/>
                      </a:lnTo>
                      <a:lnTo>
                        <a:pt x="2802" y="3259"/>
                      </a:lnTo>
                      <a:lnTo>
                        <a:pt x="2473" y="3631"/>
                      </a:lnTo>
                      <a:lnTo>
                        <a:pt x="2159" y="4017"/>
                      </a:lnTo>
                      <a:lnTo>
                        <a:pt x="1873" y="4417"/>
                      </a:lnTo>
                      <a:lnTo>
                        <a:pt x="1587" y="4832"/>
                      </a:lnTo>
                      <a:lnTo>
                        <a:pt x="1344" y="5260"/>
                      </a:lnTo>
                      <a:lnTo>
                        <a:pt x="1101" y="5689"/>
                      </a:lnTo>
                      <a:lnTo>
                        <a:pt x="901" y="6132"/>
                      </a:lnTo>
                      <a:lnTo>
                        <a:pt x="701" y="6590"/>
                      </a:lnTo>
                      <a:lnTo>
                        <a:pt x="529" y="7061"/>
                      </a:lnTo>
                      <a:lnTo>
                        <a:pt x="387" y="7533"/>
                      </a:lnTo>
                      <a:lnTo>
                        <a:pt x="258" y="8019"/>
                      </a:lnTo>
                      <a:lnTo>
                        <a:pt x="158" y="8505"/>
                      </a:lnTo>
                      <a:lnTo>
                        <a:pt x="86" y="9005"/>
                      </a:lnTo>
                      <a:lnTo>
                        <a:pt x="29" y="9505"/>
                      </a:lnTo>
                      <a:lnTo>
                        <a:pt x="1" y="10020"/>
                      </a:lnTo>
                      <a:lnTo>
                        <a:pt x="1" y="10520"/>
                      </a:lnTo>
                      <a:lnTo>
                        <a:pt x="29" y="11035"/>
                      </a:lnTo>
                      <a:lnTo>
                        <a:pt x="72" y="11549"/>
                      </a:lnTo>
                      <a:lnTo>
                        <a:pt x="158" y="12064"/>
                      </a:lnTo>
                      <a:lnTo>
                        <a:pt x="258" y="12578"/>
                      </a:lnTo>
                      <a:lnTo>
                        <a:pt x="387" y="13093"/>
                      </a:lnTo>
                      <a:lnTo>
                        <a:pt x="544" y="13607"/>
                      </a:lnTo>
                      <a:lnTo>
                        <a:pt x="715" y="14093"/>
                      </a:lnTo>
                      <a:lnTo>
                        <a:pt x="915" y="14579"/>
                      </a:lnTo>
                      <a:lnTo>
                        <a:pt x="1144" y="15037"/>
                      </a:lnTo>
                      <a:lnTo>
                        <a:pt x="1387" y="15494"/>
                      </a:lnTo>
                      <a:lnTo>
                        <a:pt x="1659" y="15923"/>
                      </a:lnTo>
                      <a:lnTo>
                        <a:pt x="1930" y="16352"/>
                      </a:lnTo>
                      <a:lnTo>
                        <a:pt x="2245" y="16752"/>
                      </a:lnTo>
                      <a:lnTo>
                        <a:pt x="2559" y="17138"/>
                      </a:lnTo>
                      <a:lnTo>
                        <a:pt x="2902" y="17495"/>
                      </a:lnTo>
                      <a:lnTo>
                        <a:pt x="3259" y="17852"/>
                      </a:lnTo>
                      <a:lnTo>
                        <a:pt x="3631" y="18181"/>
                      </a:lnTo>
                      <a:lnTo>
                        <a:pt x="4017" y="18496"/>
                      </a:lnTo>
                      <a:lnTo>
                        <a:pt x="4417" y="18782"/>
                      </a:lnTo>
                      <a:lnTo>
                        <a:pt x="4832" y="19067"/>
                      </a:lnTo>
                      <a:lnTo>
                        <a:pt x="5246" y="19310"/>
                      </a:lnTo>
                      <a:lnTo>
                        <a:pt x="5689" y="19553"/>
                      </a:lnTo>
                      <a:lnTo>
                        <a:pt x="6132" y="19768"/>
                      </a:lnTo>
                      <a:lnTo>
                        <a:pt x="6590" y="19954"/>
                      </a:lnTo>
                      <a:lnTo>
                        <a:pt x="7061" y="20125"/>
                      </a:lnTo>
                      <a:lnTo>
                        <a:pt x="7533" y="20268"/>
                      </a:lnTo>
                      <a:lnTo>
                        <a:pt x="8019" y="20397"/>
                      </a:lnTo>
                      <a:lnTo>
                        <a:pt x="8505" y="20497"/>
                      </a:lnTo>
                      <a:lnTo>
                        <a:pt x="9005" y="20568"/>
                      </a:lnTo>
                      <a:lnTo>
                        <a:pt x="9505" y="20625"/>
                      </a:lnTo>
                      <a:lnTo>
                        <a:pt x="10006" y="20654"/>
                      </a:lnTo>
                      <a:lnTo>
                        <a:pt x="10520" y="20654"/>
                      </a:lnTo>
                      <a:lnTo>
                        <a:pt x="11035" y="20625"/>
                      </a:lnTo>
                      <a:lnTo>
                        <a:pt x="11549" y="20582"/>
                      </a:lnTo>
                      <a:lnTo>
                        <a:pt x="12064" y="20511"/>
                      </a:lnTo>
                      <a:lnTo>
                        <a:pt x="12578" y="20397"/>
                      </a:lnTo>
                      <a:lnTo>
                        <a:pt x="13093" y="20268"/>
                      </a:lnTo>
                      <a:lnTo>
                        <a:pt x="13593" y="20125"/>
                      </a:lnTo>
                      <a:lnTo>
                        <a:pt x="14093" y="19939"/>
                      </a:lnTo>
                      <a:lnTo>
                        <a:pt x="14579" y="19739"/>
                      </a:lnTo>
                      <a:lnTo>
                        <a:pt x="15037" y="19510"/>
                      </a:lnTo>
                      <a:lnTo>
                        <a:pt x="15494" y="19267"/>
                      </a:lnTo>
                      <a:lnTo>
                        <a:pt x="15923" y="19010"/>
                      </a:lnTo>
                      <a:lnTo>
                        <a:pt x="16337" y="18724"/>
                      </a:lnTo>
                      <a:lnTo>
                        <a:pt x="16752" y="18410"/>
                      </a:lnTo>
                      <a:lnTo>
                        <a:pt x="17124" y="18095"/>
                      </a:lnTo>
                      <a:lnTo>
                        <a:pt x="17495" y="17752"/>
                      </a:lnTo>
                      <a:lnTo>
                        <a:pt x="17853" y="17395"/>
                      </a:lnTo>
                      <a:lnTo>
                        <a:pt x="18181" y="17023"/>
                      </a:lnTo>
                      <a:lnTo>
                        <a:pt x="18496" y="16638"/>
                      </a:lnTo>
                      <a:lnTo>
                        <a:pt x="18782" y="16237"/>
                      </a:lnTo>
                      <a:lnTo>
                        <a:pt x="19053" y="15837"/>
                      </a:lnTo>
                      <a:lnTo>
                        <a:pt x="19310" y="15408"/>
                      </a:lnTo>
                      <a:lnTo>
                        <a:pt x="19553" y="14965"/>
                      </a:lnTo>
                      <a:lnTo>
                        <a:pt x="19754" y="14522"/>
                      </a:lnTo>
                      <a:lnTo>
                        <a:pt x="19954" y="14065"/>
                      </a:lnTo>
                      <a:lnTo>
                        <a:pt x="20125" y="13593"/>
                      </a:lnTo>
                      <a:lnTo>
                        <a:pt x="20268" y="13121"/>
                      </a:lnTo>
                      <a:lnTo>
                        <a:pt x="20382" y="12636"/>
                      </a:lnTo>
                      <a:lnTo>
                        <a:pt x="20482" y="12150"/>
                      </a:lnTo>
                      <a:lnTo>
                        <a:pt x="20568" y="11649"/>
                      </a:lnTo>
                      <a:lnTo>
                        <a:pt x="20625" y="11149"/>
                      </a:lnTo>
                      <a:lnTo>
                        <a:pt x="20640" y="10649"/>
                      </a:lnTo>
                      <a:lnTo>
                        <a:pt x="20654" y="10134"/>
                      </a:lnTo>
                      <a:lnTo>
                        <a:pt x="20625" y="9620"/>
                      </a:lnTo>
                      <a:lnTo>
                        <a:pt x="20583" y="9105"/>
                      </a:lnTo>
                      <a:lnTo>
                        <a:pt x="20497" y="8591"/>
                      </a:lnTo>
                      <a:lnTo>
                        <a:pt x="20397" y="8076"/>
                      </a:lnTo>
                      <a:lnTo>
                        <a:pt x="20268" y="7562"/>
                      </a:lnTo>
                      <a:lnTo>
                        <a:pt x="20111" y="7061"/>
                      </a:lnTo>
                      <a:lnTo>
                        <a:pt x="19939" y="6561"/>
                      </a:lnTo>
                      <a:lnTo>
                        <a:pt x="19739" y="6075"/>
                      </a:lnTo>
                      <a:lnTo>
                        <a:pt x="19511" y="5618"/>
                      </a:lnTo>
                      <a:lnTo>
                        <a:pt x="19268" y="5160"/>
                      </a:lnTo>
                      <a:lnTo>
                        <a:pt x="18996" y="4731"/>
                      </a:lnTo>
                      <a:lnTo>
                        <a:pt x="18710" y="4317"/>
                      </a:lnTo>
                      <a:lnTo>
                        <a:pt x="18410" y="3917"/>
                      </a:lnTo>
                      <a:lnTo>
                        <a:pt x="18096" y="3531"/>
                      </a:lnTo>
                      <a:lnTo>
                        <a:pt x="17753" y="3159"/>
                      </a:lnTo>
                      <a:lnTo>
                        <a:pt x="17395" y="2802"/>
                      </a:lnTo>
                      <a:lnTo>
                        <a:pt x="17024" y="2473"/>
                      </a:lnTo>
                      <a:lnTo>
                        <a:pt x="16638" y="2159"/>
                      </a:lnTo>
                      <a:lnTo>
                        <a:pt x="16237" y="1873"/>
                      </a:lnTo>
                      <a:lnTo>
                        <a:pt x="15823" y="1601"/>
                      </a:lnTo>
                      <a:lnTo>
                        <a:pt x="15408" y="1344"/>
                      </a:lnTo>
                      <a:lnTo>
                        <a:pt x="14965" y="1115"/>
                      </a:lnTo>
                      <a:lnTo>
                        <a:pt x="14522" y="901"/>
                      </a:lnTo>
                      <a:lnTo>
                        <a:pt x="14065" y="701"/>
                      </a:lnTo>
                      <a:lnTo>
                        <a:pt x="13593" y="544"/>
                      </a:lnTo>
                      <a:lnTo>
                        <a:pt x="13122" y="386"/>
                      </a:lnTo>
                      <a:lnTo>
                        <a:pt x="12636" y="272"/>
                      </a:lnTo>
                      <a:lnTo>
                        <a:pt x="12150" y="172"/>
                      </a:lnTo>
                      <a:lnTo>
                        <a:pt x="11649" y="86"/>
                      </a:lnTo>
                      <a:lnTo>
                        <a:pt x="11149" y="43"/>
                      </a:lnTo>
                      <a:lnTo>
                        <a:pt x="10649" y="15"/>
                      </a:lnTo>
                      <a:lnTo>
                        <a:pt x="101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6721217" y="3331791"/>
                  <a:ext cx="369794" cy="369794"/>
                </a:xfrm>
                <a:custGeom>
                  <a:rect b="b" l="l" r="r" t="t"/>
                  <a:pathLst>
                    <a:path extrusionOk="0" h="20740" w="20740">
                      <a:moveTo>
                        <a:pt x="10392" y="86"/>
                      </a:moveTo>
                      <a:lnTo>
                        <a:pt x="10706" y="101"/>
                      </a:lnTo>
                      <a:lnTo>
                        <a:pt x="11035" y="115"/>
                      </a:lnTo>
                      <a:lnTo>
                        <a:pt x="11364" y="144"/>
                      </a:lnTo>
                      <a:lnTo>
                        <a:pt x="11692" y="172"/>
                      </a:lnTo>
                      <a:lnTo>
                        <a:pt x="12007" y="215"/>
                      </a:lnTo>
                      <a:lnTo>
                        <a:pt x="12336" y="286"/>
                      </a:lnTo>
                      <a:lnTo>
                        <a:pt x="12650" y="344"/>
                      </a:lnTo>
                      <a:lnTo>
                        <a:pt x="12979" y="429"/>
                      </a:lnTo>
                      <a:lnTo>
                        <a:pt x="13293" y="515"/>
                      </a:lnTo>
                      <a:lnTo>
                        <a:pt x="13608" y="615"/>
                      </a:lnTo>
                      <a:lnTo>
                        <a:pt x="13922" y="730"/>
                      </a:lnTo>
                      <a:lnTo>
                        <a:pt x="14222" y="844"/>
                      </a:lnTo>
                      <a:lnTo>
                        <a:pt x="14522" y="973"/>
                      </a:lnTo>
                      <a:lnTo>
                        <a:pt x="14837" y="1115"/>
                      </a:lnTo>
                      <a:lnTo>
                        <a:pt x="15123" y="1258"/>
                      </a:lnTo>
                      <a:lnTo>
                        <a:pt x="15423" y="1430"/>
                      </a:lnTo>
                      <a:lnTo>
                        <a:pt x="15866" y="1687"/>
                      </a:lnTo>
                      <a:lnTo>
                        <a:pt x="16295" y="1973"/>
                      </a:lnTo>
                      <a:lnTo>
                        <a:pt x="16695" y="2273"/>
                      </a:lnTo>
                      <a:lnTo>
                        <a:pt x="17081" y="2588"/>
                      </a:lnTo>
                      <a:lnTo>
                        <a:pt x="17467" y="2931"/>
                      </a:lnTo>
                      <a:lnTo>
                        <a:pt x="17810" y="3274"/>
                      </a:lnTo>
                      <a:lnTo>
                        <a:pt x="18153" y="3645"/>
                      </a:lnTo>
                      <a:lnTo>
                        <a:pt x="18467" y="4031"/>
                      </a:lnTo>
                      <a:lnTo>
                        <a:pt x="18767" y="4431"/>
                      </a:lnTo>
                      <a:lnTo>
                        <a:pt x="19039" y="4846"/>
                      </a:lnTo>
                      <a:lnTo>
                        <a:pt x="19296" y="5289"/>
                      </a:lnTo>
                      <a:lnTo>
                        <a:pt x="19539" y="5732"/>
                      </a:lnTo>
                      <a:lnTo>
                        <a:pt x="19754" y="6175"/>
                      </a:lnTo>
                      <a:lnTo>
                        <a:pt x="19954" y="6647"/>
                      </a:lnTo>
                      <a:lnTo>
                        <a:pt x="20125" y="7133"/>
                      </a:lnTo>
                      <a:lnTo>
                        <a:pt x="20268" y="7619"/>
                      </a:lnTo>
                      <a:lnTo>
                        <a:pt x="20397" y="8119"/>
                      </a:lnTo>
                      <a:lnTo>
                        <a:pt x="20497" y="8619"/>
                      </a:lnTo>
                      <a:lnTo>
                        <a:pt x="20568" y="9120"/>
                      </a:lnTo>
                      <a:lnTo>
                        <a:pt x="20626" y="9620"/>
                      </a:lnTo>
                      <a:lnTo>
                        <a:pt x="20654" y="10120"/>
                      </a:lnTo>
                      <a:lnTo>
                        <a:pt x="20654" y="10620"/>
                      </a:lnTo>
                      <a:lnTo>
                        <a:pt x="20626" y="11121"/>
                      </a:lnTo>
                      <a:lnTo>
                        <a:pt x="20583" y="11621"/>
                      </a:lnTo>
                      <a:lnTo>
                        <a:pt x="20511" y="12107"/>
                      </a:lnTo>
                      <a:lnTo>
                        <a:pt x="20411" y="12607"/>
                      </a:lnTo>
                      <a:lnTo>
                        <a:pt x="20282" y="13093"/>
                      </a:lnTo>
                      <a:lnTo>
                        <a:pt x="20140" y="13565"/>
                      </a:lnTo>
                      <a:lnTo>
                        <a:pt x="19968" y="14051"/>
                      </a:lnTo>
                      <a:lnTo>
                        <a:pt x="19782" y="14508"/>
                      </a:lnTo>
                      <a:lnTo>
                        <a:pt x="19554" y="14980"/>
                      </a:lnTo>
                      <a:lnTo>
                        <a:pt x="19325" y="15423"/>
                      </a:lnTo>
                      <a:lnTo>
                        <a:pt x="19053" y="15866"/>
                      </a:lnTo>
                      <a:lnTo>
                        <a:pt x="18767" y="16295"/>
                      </a:lnTo>
                      <a:lnTo>
                        <a:pt x="18467" y="16695"/>
                      </a:lnTo>
                      <a:lnTo>
                        <a:pt x="18153" y="17095"/>
                      </a:lnTo>
                      <a:lnTo>
                        <a:pt x="17810" y="17467"/>
                      </a:lnTo>
                      <a:lnTo>
                        <a:pt x="17467" y="17824"/>
                      </a:lnTo>
                      <a:lnTo>
                        <a:pt x="17095" y="18153"/>
                      </a:lnTo>
                      <a:lnTo>
                        <a:pt x="16709" y="18467"/>
                      </a:lnTo>
                      <a:lnTo>
                        <a:pt x="16309" y="18767"/>
                      </a:lnTo>
                      <a:lnTo>
                        <a:pt x="15895" y="19053"/>
                      </a:lnTo>
                      <a:lnTo>
                        <a:pt x="15466" y="19310"/>
                      </a:lnTo>
                      <a:lnTo>
                        <a:pt x="15023" y="19539"/>
                      </a:lnTo>
                      <a:lnTo>
                        <a:pt x="14565" y="19754"/>
                      </a:lnTo>
                      <a:lnTo>
                        <a:pt x="14094" y="19954"/>
                      </a:lnTo>
                      <a:lnTo>
                        <a:pt x="13608" y="20125"/>
                      </a:lnTo>
                      <a:lnTo>
                        <a:pt x="13122" y="20268"/>
                      </a:lnTo>
                      <a:lnTo>
                        <a:pt x="12621" y="20397"/>
                      </a:lnTo>
                      <a:lnTo>
                        <a:pt x="12121" y="20497"/>
                      </a:lnTo>
                      <a:lnTo>
                        <a:pt x="11621" y="20568"/>
                      </a:lnTo>
                      <a:lnTo>
                        <a:pt x="11121" y="20625"/>
                      </a:lnTo>
                      <a:lnTo>
                        <a:pt x="10620" y="20654"/>
                      </a:lnTo>
                      <a:lnTo>
                        <a:pt x="10120" y="20654"/>
                      </a:lnTo>
                      <a:lnTo>
                        <a:pt x="9620" y="20625"/>
                      </a:lnTo>
                      <a:lnTo>
                        <a:pt x="9120" y="20583"/>
                      </a:lnTo>
                      <a:lnTo>
                        <a:pt x="8634" y="20511"/>
                      </a:lnTo>
                      <a:lnTo>
                        <a:pt x="8133" y="20411"/>
                      </a:lnTo>
                      <a:lnTo>
                        <a:pt x="7647" y="20282"/>
                      </a:lnTo>
                      <a:lnTo>
                        <a:pt x="7176" y="20139"/>
                      </a:lnTo>
                      <a:lnTo>
                        <a:pt x="6690" y="19968"/>
                      </a:lnTo>
                      <a:lnTo>
                        <a:pt x="6232" y="19782"/>
                      </a:lnTo>
                      <a:lnTo>
                        <a:pt x="5761" y="19568"/>
                      </a:lnTo>
                      <a:lnTo>
                        <a:pt x="5318" y="19325"/>
                      </a:lnTo>
                      <a:lnTo>
                        <a:pt x="4875" y="19053"/>
                      </a:lnTo>
                      <a:lnTo>
                        <a:pt x="4446" y="18782"/>
                      </a:lnTo>
                      <a:lnTo>
                        <a:pt x="4046" y="18482"/>
                      </a:lnTo>
                      <a:lnTo>
                        <a:pt x="3660" y="18153"/>
                      </a:lnTo>
                      <a:lnTo>
                        <a:pt x="3274" y="17824"/>
                      </a:lnTo>
                      <a:lnTo>
                        <a:pt x="2931" y="17467"/>
                      </a:lnTo>
                      <a:lnTo>
                        <a:pt x="2588" y="17095"/>
                      </a:lnTo>
                      <a:lnTo>
                        <a:pt x="2273" y="16709"/>
                      </a:lnTo>
                      <a:lnTo>
                        <a:pt x="1973" y="16309"/>
                      </a:lnTo>
                      <a:lnTo>
                        <a:pt x="1702" y="15894"/>
                      </a:lnTo>
                      <a:lnTo>
                        <a:pt x="1430" y="15466"/>
                      </a:lnTo>
                      <a:lnTo>
                        <a:pt x="1201" y="15023"/>
                      </a:lnTo>
                      <a:lnTo>
                        <a:pt x="987" y="14565"/>
                      </a:lnTo>
                      <a:lnTo>
                        <a:pt x="787" y="14094"/>
                      </a:lnTo>
                      <a:lnTo>
                        <a:pt x="615" y="13622"/>
                      </a:lnTo>
                      <a:lnTo>
                        <a:pt x="472" y="13122"/>
                      </a:lnTo>
                      <a:lnTo>
                        <a:pt x="344" y="12636"/>
                      </a:lnTo>
                      <a:lnTo>
                        <a:pt x="244" y="12135"/>
                      </a:lnTo>
                      <a:lnTo>
                        <a:pt x="172" y="11635"/>
                      </a:lnTo>
                      <a:lnTo>
                        <a:pt x="115" y="11121"/>
                      </a:lnTo>
                      <a:lnTo>
                        <a:pt x="87" y="10620"/>
                      </a:lnTo>
                      <a:lnTo>
                        <a:pt x="87" y="10120"/>
                      </a:lnTo>
                      <a:lnTo>
                        <a:pt x="115" y="9620"/>
                      </a:lnTo>
                      <a:lnTo>
                        <a:pt x="158" y="9120"/>
                      </a:lnTo>
                      <a:lnTo>
                        <a:pt x="229" y="8634"/>
                      </a:lnTo>
                      <a:lnTo>
                        <a:pt x="329" y="8148"/>
                      </a:lnTo>
                      <a:lnTo>
                        <a:pt x="458" y="7662"/>
                      </a:lnTo>
                      <a:lnTo>
                        <a:pt x="601" y="7176"/>
                      </a:lnTo>
                      <a:lnTo>
                        <a:pt x="773" y="6704"/>
                      </a:lnTo>
                      <a:lnTo>
                        <a:pt x="958" y="6232"/>
                      </a:lnTo>
                      <a:lnTo>
                        <a:pt x="1187" y="5775"/>
                      </a:lnTo>
                      <a:lnTo>
                        <a:pt x="1416" y="5318"/>
                      </a:lnTo>
                      <a:lnTo>
                        <a:pt x="1687" y="4875"/>
                      </a:lnTo>
                      <a:lnTo>
                        <a:pt x="1973" y="4460"/>
                      </a:lnTo>
                      <a:lnTo>
                        <a:pt x="2273" y="4046"/>
                      </a:lnTo>
                      <a:lnTo>
                        <a:pt x="2588" y="3660"/>
                      </a:lnTo>
                      <a:lnTo>
                        <a:pt x="2931" y="3288"/>
                      </a:lnTo>
                      <a:lnTo>
                        <a:pt x="3274" y="2931"/>
                      </a:lnTo>
                      <a:lnTo>
                        <a:pt x="3645" y="2588"/>
                      </a:lnTo>
                      <a:lnTo>
                        <a:pt x="4031" y="2273"/>
                      </a:lnTo>
                      <a:lnTo>
                        <a:pt x="4432" y="1973"/>
                      </a:lnTo>
                      <a:lnTo>
                        <a:pt x="4846" y="1701"/>
                      </a:lnTo>
                      <a:lnTo>
                        <a:pt x="5275" y="1444"/>
                      </a:lnTo>
                      <a:lnTo>
                        <a:pt x="5718" y="1201"/>
                      </a:lnTo>
                      <a:lnTo>
                        <a:pt x="6175" y="987"/>
                      </a:lnTo>
                      <a:lnTo>
                        <a:pt x="6647" y="787"/>
                      </a:lnTo>
                      <a:lnTo>
                        <a:pt x="7133" y="615"/>
                      </a:lnTo>
                      <a:lnTo>
                        <a:pt x="7619" y="472"/>
                      </a:lnTo>
                      <a:lnTo>
                        <a:pt x="7962" y="387"/>
                      </a:lnTo>
                      <a:lnTo>
                        <a:pt x="8305" y="301"/>
                      </a:lnTo>
                      <a:lnTo>
                        <a:pt x="8648" y="244"/>
                      </a:lnTo>
                      <a:lnTo>
                        <a:pt x="8991" y="186"/>
                      </a:lnTo>
                      <a:lnTo>
                        <a:pt x="9348" y="144"/>
                      </a:lnTo>
                      <a:lnTo>
                        <a:pt x="9691" y="115"/>
                      </a:lnTo>
                      <a:lnTo>
                        <a:pt x="10034" y="101"/>
                      </a:lnTo>
                      <a:lnTo>
                        <a:pt x="10392" y="86"/>
                      </a:lnTo>
                      <a:close/>
                      <a:moveTo>
                        <a:pt x="10120" y="1"/>
                      </a:moveTo>
                      <a:lnTo>
                        <a:pt x="9606" y="29"/>
                      </a:lnTo>
                      <a:lnTo>
                        <a:pt x="9105" y="86"/>
                      </a:lnTo>
                      <a:lnTo>
                        <a:pt x="8605" y="158"/>
                      </a:lnTo>
                      <a:lnTo>
                        <a:pt x="8091" y="258"/>
                      </a:lnTo>
                      <a:lnTo>
                        <a:pt x="7590" y="387"/>
                      </a:lnTo>
                      <a:lnTo>
                        <a:pt x="7104" y="544"/>
                      </a:lnTo>
                      <a:lnTo>
                        <a:pt x="6618" y="715"/>
                      </a:lnTo>
                      <a:lnTo>
                        <a:pt x="6147" y="901"/>
                      </a:lnTo>
                      <a:lnTo>
                        <a:pt x="5689" y="1130"/>
                      </a:lnTo>
                      <a:lnTo>
                        <a:pt x="5232" y="1358"/>
                      </a:lnTo>
                      <a:lnTo>
                        <a:pt x="4803" y="1630"/>
                      </a:lnTo>
                      <a:lnTo>
                        <a:pt x="4389" y="1902"/>
                      </a:lnTo>
                      <a:lnTo>
                        <a:pt x="3974" y="2202"/>
                      </a:lnTo>
                      <a:lnTo>
                        <a:pt x="3588" y="2530"/>
                      </a:lnTo>
                      <a:lnTo>
                        <a:pt x="3217" y="2859"/>
                      </a:lnTo>
                      <a:lnTo>
                        <a:pt x="2859" y="3217"/>
                      </a:lnTo>
                      <a:lnTo>
                        <a:pt x="2516" y="3602"/>
                      </a:lnTo>
                      <a:lnTo>
                        <a:pt x="2202" y="3988"/>
                      </a:lnTo>
                      <a:lnTo>
                        <a:pt x="1902" y="4403"/>
                      </a:lnTo>
                      <a:lnTo>
                        <a:pt x="1616" y="4832"/>
                      </a:lnTo>
                      <a:lnTo>
                        <a:pt x="1344" y="5275"/>
                      </a:lnTo>
                      <a:lnTo>
                        <a:pt x="1101" y="5732"/>
                      </a:lnTo>
                      <a:lnTo>
                        <a:pt x="887" y="6190"/>
                      </a:lnTo>
                      <a:lnTo>
                        <a:pt x="687" y="6661"/>
                      </a:lnTo>
                      <a:lnTo>
                        <a:pt x="515" y="7147"/>
                      </a:lnTo>
                      <a:lnTo>
                        <a:pt x="372" y="7633"/>
                      </a:lnTo>
                      <a:lnTo>
                        <a:pt x="244" y="8119"/>
                      </a:lnTo>
                      <a:lnTo>
                        <a:pt x="144" y="8619"/>
                      </a:lnTo>
                      <a:lnTo>
                        <a:pt x="72" y="9120"/>
                      </a:lnTo>
                      <a:lnTo>
                        <a:pt x="29" y="9620"/>
                      </a:lnTo>
                      <a:lnTo>
                        <a:pt x="1" y="10120"/>
                      </a:lnTo>
                      <a:lnTo>
                        <a:pt x="1" y="10620"/>
                      </a:lnTo>
                      <a:lnTo>
                        <a:pt x="29" y="11135"/>
                      </a:lnTo>
                      <a:lnTo>
                        <a:pt x="87" y="11635"/>
                      </a:lnTo>
                      <a:lnTo>
                        <a:pt x="158" y="12150"/>
                      </a:lnTo>
                      <a:lnTo>
                        <a:pt x="258" y="12650"/>
                      </a:lnTo>
                      <a:lnTo>
                        <a:pt x="387" y="13150"/>
                      </a:lnTo>
                      <a:lnTo>
                        <a:pt x="530" y="13650"/>
                      </a:lnTo>
                      <a:lnTo>
                        <a:pt x="701" y="14122"/>
                      </a:lnTo>
                      <a:lnTo>
                        <a:pt x="901" y="14594"/>
                      </a:lnTo>
                      <a:lnTo>
                        <a:pt x="1116" y="15065"/>
                      </a:lnTo>
                      <a:lnTo>
                        <a:pt x="1359" y="15509"/>
                      </a:lnTo>
                      <a:lnTo>
                        <a:pt x="1616" y="15937"/>
                      </a:lnTo>
                      <a:lnTo>
                        <a:pt x="1902" y="16352"/>
                      </a:lnTo>
                      <a:lnTo>
                        <a:pt x="2202" y="16766"/>
                      </a:lnTo>
                      <a:lnTo>
                        <a:pt x="2516" y="17152"/>
                      </a:lnTo>
                      <a:lnTo>
                        <a:pt x="2859" y="17524"/>
                      </a:lnTo>
                      <a:lnTo>
                        <a:pt x="3217" y="17881"/>
                      </a:lnTo>
                      <a:lnTo>
                        <a:pt x="3603" y="18224"/>
                      </a:lnTo>
                      <a:lnTo>
                        <a:pt x="3988" y="18539"/>
                      </a:lnTo>
                      <a:lnTo>
                        <a:pt x="4403" y="18853"/>
                      </a:lnTo>
                      <a:lnTo>
                        <a:pt x="4832" y="19139"/>
                      </a:lnTo>
                      <a:lnTo>
                        <a:pt x="5275" y="19396"/>
                      </a:lnTo>
                      <a:lnTo>
                        <a:pt x="5575" y="19553"/>
                      </a:lnTo>
                      <a:lnTo>
                        <a:pt x="5875" y="19711"/>
                      </a:lnTo>
                      <a:lnTo>
                        <a:pt x="6175" y="19854"/>
                      </a:lnTo>
                      <a:lnTo>
                        <a:pt x="6490" y="19982"/>
                      </a:lnTo>
                      <a:lnTo>
                        <a:pt x="6790" y="20111"/>
                      </a:lnTo>
                      <a:lnTo>
                        <a:pt x="7104" y="20211"/>
                      </a:lnTo>
                      <a:lnTo>
                        <a:pt x="7419" y="20311"/>
                      </a:lnTo>
                      <a:lnTo>
                        <a:pt x="7748" y="20411"/>
                      </a:lnTo>
                      <a:lnTo>
                        <a:pt x="8062" y="20483"/>
                      </a:lnTo>
                      <a:lnTo>
                        <a:pt x="8391" y="20554"/>
                      </a:lnTo>
                      <a:lnTo>
                        <a:pt x="8705" y="20611"/>
                      </a:lnTo>
                      <a:lnTo>
                        <a:pt x="9034" y="20654"/>
                      </a:lnTo>
                      <a:lnTo>
                        <a:pt x="9363" y="20697"/>
                      </a:lnTo>
                      <a:lnTo>
                        <a:pt x="9691" y="20726"/>
                      </a:lnTo>
                      <a:lnTo>
                        <a:pt x="10020" y="20740"/>
                      </a:lnTo>
                      <a:lnTo>
                        <a:pt x="10706" y="20740"/>
                      </a:lnTo>
                      <a:lnTo>
                        <a:pt x="11049" y="20726"/>
                      </a:lnTo>
                      <a:lnTo>
                        <a:pt x="11407" y="20683"/>
                      </a:lnTo>
                      <a:lnTo>
                        <a:pt x="11750" y="20640"/>
                      </a:lnTo>
                      <a:lnTo>
                        <a:pt x="12107" y="20597"/>
                      </a:lnTo>
                      <a:lnTo>
                        <a:pt x="12450" y="20525"/>
                      </a:lnTo>
                      <a:lnTo>
                        <a:pt x="12807" y="20454"/>
                      </a:lnTo>
                      <a:lnTo>
                        <a:pt x="13150" y="20354"/>
                      </a:lnTo>
                      <a:lnTo>
                        <a:pt x="13636" y="20211"/>
                      </a:lnTo>
                      <a:lnTo>
                        <a:pt x="14122" y="20039"/>
                      </a:lnTo>
                      <a:lnTo>
                        <a:pt x="14594" y="19839"/>
                      </a:lnTo>
                      <a:lnTo>
                        <a:pt x="15051" y="19625"/>
                      </a:lnTo>
                      <a:lnTo>
                        <a:pt x="15509" y="19382"/>
                      </a:lnTo>
                      <a:lnTo>
                        <a:pt x="15937" y="19125"/>
                      </a:lnTo>
                      <a:lnTo>
                        <a:pt x="16352" y="18839"/>
                      </a:lnTo>
                      <a:lnTo>
                        <a:pt x="16766" y="18539"/>
                      </a:lnTo>
                      <a:lnTo>
                        <a:pt x="17152" y="18224"/>
                      </a:lnTo>
                      <a:lnTo>
                        <a:pt x="17524" y="17881"/>
                      </a:lnTo>
                      <a:lnTo>
                        <a:pt x="17881" y="17524"/>
                      </a:lnTo>
                      <a:lnTo>
                        <a:pt x="18224" y="17152"/>
                      </a:lnTo>
                      <a:lnTo>
                        <a:pt x="18539" y="16752"/>
                      </a:lnTo>
                      <a:lnTo>
                        <a:pt x="18839" y="16338"/>
                      </a:lnTo>
                      <a:lnTo>
                        <a:pt x="19125" y="15909"/>
                      </a:lnTo>
                      <a:lnTo>
                        <a:pt x="19396" y="15466"/>
                      </a:lnTo>
                      <a:lnTo>
                        <a:pt x="19639" y="15008"/>
                      </a:lnTo>
                      <a:lnTo>
                        <a:pt x="19854" y="14551"/>
                      </a:lnTo>
                      <a:lnTo>
                        <a:pt x="20054" y="14079"/>
                      </a:lnTo>
                      <a:lnTo>
                        <a:pt x="20225" y="13593"/>
                      </a:lnTo>
                      <a:lnTo>
                        <a:pt x="20368" y="13107"/>
                      </a:lnTo>
                      <a:lnTo>
                        <a:pt x="20497" y="12621"/>
                      </a:lnTo>
                      <a:lnTo>
                        <a:pt x="20597" y="12121"/>
                      </a:lnTo>
                      <a:lnTo>
                        <a:pt x="20668" y="11635"/>
                      </a:lnTo>
                      <a:lnTo>
                        <a:pt x="20711" y="11121"/>
                      </a:lnTo>
                      <a:lnTo>
                        <a:pt x="20740" y="10620"/>
                      </a:lnTo>
                      <a:lnTo>
                        <a:pt x="20740" y="10120"/>
                      </a:lnTo>
                      <a:lnTo>
                        <a:pt x="20711" y="9606"/>
                      </a:lnTo>
                      <a:lnTo>
                        <a:pt x="20654" y="9105"/>
                      </a:lnTo>
                      <a:lnTo>
                        <a:pt x="20583" y="8605"/>
                      </a:lnTo>
                      <a:lnTo>
                        <a:pt x="20483" y="8090"/>
                      </a:lnTo>
                      <a:lnTo>
                        <a:pt x="20354" y="7590"/>
                      </a:lnTo>
                      <a:lnTo>
                        <a:pt x="20211" y="7104"/>
                      </a:lnTo>
                      <a:lnTo>
                        <a:pt x="20025" y="6618"/>
                      </a:lnTo>
                      <a:lnTo>
                        <a:pt x="19839" y="6147"/>
                      </a:lnTo>
                      <a:lnTo>
                        <a:pt x="19625" y="5689"/>
                      </a:lnTo>
                      <a:lnTo>
                        <a:pt x="19382" y="5232"/>
                      </a:lnTo>
                      <a:lnTo>
                        <a:pt x="19125" y="4803"/>
                      </a:lnTo>
                      <a:lnTo>
                        <a:pt x="18839" y="4389"/>
                      </a:lnTo>
                      <a:lnTo>
                        <a:pt x="18539" y="3988"/>
                      </a:lnTo>
                      <a:lnTo>
                        <a:pt x="18224" y="3588"/>
                      </a:lnTo>
                      <a:lnTo>
                        <a:pt x="17881" y="3217"/>
                      </a:lnTo>
                      <a:lnTo>
                        <a:pt x="17524" y="2859"/>
                      </a:lnTo>
                      <a:lnTo>
                        <a:pt x="17138" y="2516"/>
                      </a:lnTo>
                      <a:lnTo>
                        <a:pt x="16752" y="2202"/>
                      </a:lnTo>
                      <a:lnTo>
                        <a:pt x="16338" y="1902"/>
                      </a:lnTo>
                      <a:lnTo>
                        <a:pt x="15909" y="1616"/>
                      </a:lnTo>
                      <a:lnTo>
                        <a:pt x="15466" y="1344"/>
                      </a:lnTo>
                      <a:lnTo>
                        <a:pt x="15008" y="1101"/>
                      </a:lnTo>
                      <a:lnTo>
                        <a:pt x="14551" y="887"/>
                      </a:lnTo>
                      <a:lnTo>
                        <a:pt x="14079" y="687"/>
                      </a:lnTo>
                      <a:lnTo>
                        <a:pt x="13593" y="515"/>
                      </a:lnTo>
                      <a:lnTo>
                        <a:pt x="13107" y="372"/>
                      </a:lnTo>
                      <a:lnTo>
                        <a:pt x="12621" y="244"/>
                      </a:lnTo>
                      <a:lnTo>
                        <a:pt x="12121" y="158"/>
                      </a:lnTo>
                      <a:lnTo>
                        <a:pt x="11621" y="72"/>
                      </a:lnTo>
                      <a:lnTo>
                        <a:pt x="11121" y="29"/>
                      </a:lnTo>
                      <a:lnTo>
                        <a:pt x="10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5081887" y="1966384"/>
                  <a:ext cx="2152170" cy="1989079"/>
                </a:xfrm>
                <a:custGeom>
                  <a:rect b="b" l="l" r="r" t="t"/>
                  <a:pathLst>
                    <a:path extrusionOk="0" h="111558" w="120705">
                      <a:moveTo>
                        <a:pt x="76982" y="272"/>
                      </a:moveTo>
                      <a:lnTo>
                        <a:pt x="77282" y="315"/>
                      </a:lnTo>
                      <a:lnTo>
                        <a:pt x="77582" y="372"/>
                      </a:lnTo>
                      <a:lnTo>
                        <a:pt x="77882" y="444"/>
                      </a:lnTo>
                      <a:lnTo>
                        <a:pt x="78168" y="544"/>
                      </a:lnTo>
                      <a:lnTo>
                        <a:pt x="78440" y="658"/>
                      </a:lnTo>
                      <a:lnTo>
                        <a:pt x="78711" y="787"/>
                      </a:lnTo>
                      <a:lnTo>
                        <a:pt x="78969" y="944"/>
                      </a:lnTo>
                      <a:lnTo>
                        <a:pt x="79212" y="1115"/>
                      </a:lnTo>
                      <a:lnTo>
                        <a:pt x="79455" y="1301"/>
                      </a:lnTo>
                      <a:lnTo>
                        <a:pt x="79669" y="1501"/>
                      </a:lnTo>
                      <a:lnTo>
                        <a:pt x="79883" y="1716"/>
                      </a:lnTo>
                      <a:lnTo>
                        <a:pt x="80069" y="1959"/>
                      </a:lnTo>
                      <a:lnTo>
                        <a:pt x="80241" y="2202"/>
                      </a:lnTo>
                      <a:lnTo>
                        <a:pt x="80398" y="2473"/>
                      </a:lnTo>
                      <a:lnTo>
                        <a:pt x="80541" y="2745"/>
                      </a:lnTo>
                      <a:lnTo>
                        <a:pt x="80627" y="2931"/>
                      </a:lnTo>
                      <a:lnTo>
                        <a:pt x="80698" y="3131"/>
                      </a:lnTo>
                      <a:lnTo>
                        <a:pt x="80755" y="3331"/>
                      </a:lnTo>
                      <a:lnTo>
                        <a:pt x="80813" y="3531"/>
                      </a:lnTo>
                      <a:lnTo>
                        <a:pt x="80855" y="3745"/>
                      </a:lnTo>
                      <a:lnTo>
                        <a:pt x="80898" y="3945"/>
                      </a:lnTo>
                      <a:lnTo>
                        <a:pt x="80913" y="4146"/>
                      </a:lnTo>
                      <a:lnTo>
                        <a:pt x="80927" y="4360"/>
                      </a:lnTo>
                      <a:lnTo>
                        <a:pt x="80927" y="4560"/>
                      </a:lnTo>
                      <a:lnTo>
                        <a:pt x="80927" y="4774"/>
                      </a:lnTo>
                      <a:lnTo>
                        <a:pt x="80913" y="4975"/>
                      </a:lnTo>
                      <a:lnTo>
                        <a:pt x="80884" y="5189"/>
                      </a:lnTo>
                      <a:lnTo>
                        <a:pt x="80841" y="5389"/>
                      </a:lnTo>
                      <a:lnTo>
                        <a:pt x="80798" y="5589"/>
                      </a:lnTo>
                      <a:lnTo>
                        <a:pt x="80741" y="5789"/>
                      </a:lnTo>
                      <a:lnTo>
                        <a:pt x="80670" y="5989"/>
                      </a:lnTo>
                      <a:lnTo>
                        <a:pt x="80584" y="6189"/>
                      </a:lnTo>
                      <a:lnTo>
                        <a:pt x="80498" y="6390"/>
                      </a:lnTo>
                      <a:lnTo>
                        <a:pt x="80398" y="6575"/>
                      </a:lnTo>
                      <a:lnTo>
                        <a:pt x="80298" y="6747"/>
                      </a:lnTo>
                      <a:lnTo>
                        <a:pt x="80184" y="6933"/>
                      </a:lnTo>
                      <a:lnTo>
                        <a:pt x="80069" y="7090"/>
                      </a:lnTo>
                      <a:lnTo>
                        <a:pt x="79941" y="7261"/>
                      </a:lnTo>
                      <a:lnTo>
                        <a:pt x="79798" y="7404"/>
                      </a:lnTo>
                      <a:lnTo>
                        <a:pt x="79655" y="7562"/>
                      </a:lnTo>
                      <a:lnTo>
                        <a:pt x="79512" y="7705"/>
                      </a:lnTo>
                      <a:lnTo>
                        <a:pt x="79340" y="7833"/>
                      </a:lnTo>
                      <a:lnTo>
                        <a:pt x="79183" y="7962"/>
                      </a:lnTo>
                      <a:lnTo>
                        <a:pt x="79012" y="8076"/>
                      </a:lnTo>
                      <a:lnTo>
                        <a:pt x="78826" y="8191"/>
                      </a:lnTo>
                      <a:lnTo>
                        <a:pt x="78640" y="8291"/>
                      </a:lnTo>
                      <a:lnTo>
                        <a:pt x="78454" y="8391"/>
                      </a:lnTo>
                      <a:lnTo>
                        <a:pt x="69149" y="12664"/>
                      </a:lnTo>
                      <a:lnTo>
                        <a:pt x="69107" y="12707"/>
                      </a:lnTo>
                      <a:lnTo>
                        <a:pt x="69092" y="12736"/>
                      </a:lnTo>
                      <a:lnTo>
                        <a:pt x="69078" y="12779"/>
                      </a:lnTo>
                      <a:lnTo>
                        <a:pt x="69092" y="12836"/>
                      </a:lnTo>
                      <a:lnTo>
                        <a:pt x="69121" y="12893"/>
                      </a:lnTo>
                      <a:lnTo>
                        <a:pt x="70879" y="14337"/>
                      </a:lnTo>
                      <a:lnTo>
                        <a:pt x="72508" y="15709"/>
                      </a:lnTo>
                      <a:lnTo>
                        <a:pt x="73995" y="16966"/>
                      </a:lnTo>
                      <a:lnTo>
                        <a:pt x="75295" y="18110"/>
                      </a:lnTo>
                      <a:lnTo>
                        <a:pt x="77225" y="19811"/>
                      </a:lnTo>
                      <a:lnTo>
                        <a:pt x="78025" y="20511"/>
                      </a:lnTo>
                      <a:lnTo>
                        <a:pt x="78497" y="21169"/>
                      </a:lnTo>
                      <a:lnTo>
                        <a:pt x="78997" y="21898"/>
                      </a:lnTo>
                      <a:lnTo>
                        <a:pt x="79526" y="22698"/>
                      </a:lnTo>
                      <a:lnTo>
                        <a:pt x="80098" y="23556"/>
                      </a:lnTo>
                      <a:lnTo>
                        <a:pt x="81298" y="25442"/>
                      </a:lnTo>
                      <a:lnTo>
                        <a:pt x="82613" y="27529"/>
                      </a:lnTo>
                      <a:lnTo>
                        <a:pt x="83986" y="29787"/>
                      </a:lnTo>
                      <a:lnTo>
                        <a:pt x="85401" y="32160"/>
                      </a:lnTo>
                      <a:lnTo>
                        <a:pt x="86873" y="34633"/>
                      </a:lnTo>
                      <a:lnTo>
                        <a:pt x="88345" y="37148"/>
                      </a:lnTo>
                      <a:lnTo>
                        <a:pt x="89817" y="39692"/>
                      </a:lnTo>
                      <a:lnTo>
                        <a:pt x="91261" y="42222"/>
                      </a:lnTo>
                      <a:lnTo>
                        <a:pt x="94034" y="47068"/>
                      </a:lnTo>
                      <a:lnTo>
                        <a:pt x="96478" y="51413"/>
                      </a:lnTo>
                      <a:lnTo>
                        <a:pt x="98464" y="54972"/>
                      </a:lnTo>
                      <a:lnTo>
                        <a:pt x="98493" y="55000"/>
                      </a:lnTo>
                      <a:lnTo>
                        <a:pt x="98522" y="55029"/>
                      </a:lnTo>
                      <a:lnTo>
                        <a:pt x="98607" y="55029"/>
                      </a:lnTo>
                      <a:lnTo>
                        <a:pt x="98836" y="54986"/>
                      </a:lnTo>
                      <a:lnTo>
                        <a:pt x="99065" y="54957"/>
                      </a:lnTo>
                      <a:lnTo>
                        <a:pt x="99293" y="54929"/>
                      </a:lnTo>
                      <a:lnTo>
                        <a:pt x="99522" y="54914"/>
                      </a:lnTo>
                      <a:lnTo>
                        <a:pt x="99751" y="54914"/>
                      </a:lnTo>
                      <a:lnTo>
                        <a:pt x="99979" y="54929"/>
                      </a:lnTo>
                      <a:lnTo>
                        <a:pt x="100208" y="54957"/>
                      </a:lnTo>
                      <a:lnTo>
                        <a:pt x="100437" y="54986"/>
                      </a:lnTo>
                      <a:lnTo>
                        <a:pt x="100680" y="55029"/>
                      </a:lnTo>
                      <a:lnTo>
                        <a:pt x="100894" y="55086"/>
                      </a:lnTo>
                      <a:lnTo>
                        <a:pt x="101123" y="55157"/>
                      </a:lnTo>
                      <a:lnTo>
                        <a:pt x="101337" y="55229"/>
                      </a:lnTo>
                      <a:lnTo>
                        <a:pt x="101552" y="55329"/>
                      </a:lnTo>
                      <a:lnTo>
                        <a:pt x="101766" y="55415"/>
                      </a:lnTo>
                      <a:lnTo>
                        <a:pt x="101966" y="55529"/>
                      </a:lnTo>
                      <a:lnTo>
                        <a:pt x="102152" y="55643"/>
                      </a:lnTo>
                      <a:lnTo>
                        <a:pt x="102352" y="55772"/>
                      </a:lnTo>
                      <a:lnTo>
                        <a:pt x="102538" y="55915"/>
                      </a:lnTo>
                      <a:lnTo>
                        <a:pt x="102709" y="56058"/>
                      </a:lnTo>
                      <a:lnTo>
                        <a:pt x="102881" y="56215"/>
                      </a:lnTo>
                      <a:lnTo>
                        <a:pt x="103038" y="56372"/>
                      </a:lnTo>
                      <a:lnTo>
                        <a:pt x="103195" y="56544"/>
                      </a:lnTo>
                      <a:lnTo>
                        <a:pt x="103353" y="56730"/>
                      </a:lnTo>
                      <a:lnTo>
                        <a:pt x="103481" y="56915"/>
                      </a:lnTo>
                      <a:lnTo>
                        <a:pt x="103767" y="57301"/>
                      </a:lnTo>
                      <a:lnTo>
                        <a:pt x="103881" y="57473"/>
                      </a:lnTo>
                      <a:lnTo>
                        <a:pt x="103981" y="57644"/>
                      </a:lnTo>
                      <a:lnTo>
                        <a:pt x="104081" y="57830"/>
                      </a:lnTo>
                      <a:lnTo>
                        <a:pt x="104167" y="58002"/>
                      </a:lnTo>
                      <a:lnTo>
                        <a:pt x="104253" y="58187"/>
                      </a:lnTo>
                      <a:lnTo>
                        <a:pt x="104324" y="58373"/>
                      </a:lnTo>
                      <a:lnTo>
                        <a:pt x="104439" y="58745"/>
                      </a:lnTo>
                      <a:lnTo>
                        <a:pt x="104539" y="59131"/>
                      </a:lnTo>
                      <a:lnTo>
                        <a:pt x="104596" y="59517"/>
                      </a:lnTo>
                      <a:lnTo>
                        <a:pt x="104610" y="59917"/>
                      </a:lnTo>
                      <a:lnTo>
                        <a:pt x="104610" y="60303"/>
                      </a:lnTo>
                      <a:lnTo>
                        <a:pt x="104567" y="60689"/>
                      </a:lnTo>
                      <a:lnTo>
                        <a:pt x="104496" y="61075"/>
                      </a:lnTo>
                      <a:lnTo>
                        <a:pt x="104396" y="61461"/>
                      </a:lnTo>
                      <a:lnTo>
                        <a:pt x="104253" y="61832"/>
                      </a:lnTo>
                      <a:lnTo>
                        <a:pt x="104096" y="62190"/>
                      </a:lnTo>
                      <a:lnTo>
                        <a:pt x="103996" y="62361"/>
                      </a:lnTo>
                      <a:lnTo>
                        <a:pt x="103896" y="62533"/>
                      </a:lnTo>
                      <a:lnTo>
                        <a:pt x="103781" y="62704"/>
                      </a:lnTo>
                      <a:lnTo>
                        <a:pt x="103667" y="62861"/>
                      </a:lnTo>
                      <a:lnTo>
                        <a:pt x="103538" y="63033"/>
                      </a:lnTo>
                      <a:lnTo>
                        <a:pt x="103395" y="63176"/>
                      </a:lnTo>
                      <a:lnTo>
                        <a:pt x="103381" y="63219"/>
                      </a:lnTo>
                      <a:lnTo>
                        <a:pt x="103367" y="63262"/>
                      </a:lnTo>
                      <a:lnTo>
                        <a:pt x="103367" y="63304"/>
                      </a:lnTo>
                      <a:lnTo>
                        <a:pt x="103395" y="63347"/>
                      </a:lnTo>
                      <a:lnTo>
                        <a:pt x="108898" y="71351"/>
                      </a:lnTo>
                      <a:lnTo>
                        <a:pt x="108927" y="71380"/>
                      </a:lnTo>
                      <a:lnTo>
                        <a:pt x="108955" y="71394"/>
                      </a:lnTo>
                      <a:lnTo>
                        <a:pt x="108998" y="71409"/>
                      </a:lnTo>
                      <a:lnTo>
                        <a:pt x="109027" y="71409"/>
                      </a:lnTo>
                      <a:lnTo>
                        <a:pt x="109827" y="71237"/>
                      </a:lnTo>
                      <a:lnTo>
                        <a:pt x="110613" y="71108"/>
                      </a:lnTo>
                      <a:lnTo>
                        <a:pt x="111371" y="71023"/>
                      </a:lnTo>
                      <a:lnTo>
                        <a:pt x="111743" y="70994"/>
                      </a:lnTo>
                      <a:lnTo>
                        <a:pt x="112100" y="70980"/>
                      </a:lnTo>
                      <a:lnTo>
                        <a:pt x="112457" y="70965"/>
                      </a:lnTo>
                      <a:lnTo>
                        <a:pt x="113158" y="70965"/>
                      </a:lnTo>
                      <a:lnTo>
                        <a:pt x="113501" y="70980"/>
                      </a:lnTo>
                      <a:lnTo>
                        <a:pt x="113829" y="71008"/>
                      </a:lnTo>
                      <a:lnTo>
                        <a:pt x="114158" y="71037"/>
                      </a:lnTo>
                      <a:lnTo>
                        <a:pt x="114472" y="71080"/>
                      </a:lnTo>
                      <a:lnTo>
                        <a:pt x="114787" y="71137"/>
                      </a:lnTo>
                      <a:lnTo>
                        <a:pt x="115087" y="71194"/>
                      </a:lnTo>
                      <a:lnTo>
                        <a:pt x="115387" y="71266"/>
                      </a:lnTo>
                      <a:lnTo>
                        <a:pt x="115673" y="71337"/>
                      </a:lnTo>
                      <a:lnTo>
                        <a:pt x="115959" y="71437"/>
                      </a:lnTo>
                      <a:lnTo>
                        <a:pt x="116231" y="71523"/>
                      </a:lnTo>
                      <a:lnTo>
                        <a:pt x="116502" y="71637"/>
                      </a:lnTo>
                      <a:lnTo>
                        <a:pt x="116759" y="71752"/>
                      </a:lnTo>
                      <a:lnTo>
                        <a:pt x="117017" y="71866"/>
                      </a:lnTo>
                      <a:lnTo>
                        <a:pt x="117260" y="71995"/>
                      </a:lnTo>
                      <a:lnTo>
                        <a:pt x="117488" y="72137"/>
                      </a:lnTo>
                      <a:lnTo>
                        <a:pt x="117717" y="72295"/>
                      </a:lnTo>
                      <a:lnTo>
                        <a:pt x="117946" y="72452"/>
                      </a:lnTo>
                      <a:lnTo>
                        <a:pt x="118146" y="72609"/>
                      </a:lnTo>
                      <a:lnTo>
                        <a:pt x="118346" y="72795"/>
                      </a:lnTo>
                      <a:lnTo>
                        <a:pt x="118546" y="72981"/>
                      </a:lnTo>
                      <a:lnTo>
                        <a:pt x="118732" y="73167"/>
                      </a:lnTo>
                      <a:lnTo>
                        <a:pt x="118946" y="73410"/>
                      </a:lnTo>
                      <a:lnTo>
                        <a:pt x="119132" y="73667"/>
                      </a:lnTo>
                      <a:lnTo>
                        <a:pt x="119318" y="73938"/>
                      </a:lnTo>
                      <a:lnTo>
                        <a:pt x="119489" y="74210"/>
                      </a:lnTo>
                      <a:lnTo>
                        <a:pt x="119647" y="74496"/>
                      </a:lnTo>
                      <a:lnTo>
                        <a:pt x="119789" y="74796"/>
                      </a:lnTo>
                      <a:lnTo>
                        <a:pt x="119918" y="75110"/>
                      </a:lnTo>
                      <a:lnTo>
                        <a:pt x="120032" y="75425"/>
                      </a:lnTo>
                      <a:lnTo>
                        <a:pt x="120132" y="75754"/>
                      </a:lnTo>
                      <a:lnTo>
                        <a:pt x="120218" y="76097"/>
                      </a:lnTo>
                      <a:lnTo>
                        <a:pt x="120290" y="76440"/>
                      </a:lnTo>
                      <a:lnTo>
                        <a:pt x="120347" y="76811"/>
                      </a:lnTo>
                      <a:lnTo>
                        <a:pt x="120390" y="77183"/>
                      </a:lnTo>
                      <a:lnTo>
                        <a:pt x="120418" y="77555"/>
                      </a:lnTo>
                      <a:lnTo>
                        <a:pt x="120447" y="77940"/>
                      </a:lnTo>
                      <a:lnTo>
                        <a:pt x="120447" y="78341"/>
                      </a:lnTo>
                      <a:lnTo>
                        <a:pt x="120433" y="78741"/>
                      </a:lnTo>
                      <a:lnTo>
                        <a:pt x="120404" y="79155"/>
                      </a:lnTo>
                      <a:lnTo>
                        <a:pt x="120361" y="79556"/>
                      </a:lnTo>
                      <a:lnTo>
                        <a:pt x="120318" y="79984"/>
                      </a:lnTo>
                      <a:lnTo>
                        <a:pt x="120247" y="80399"/>
                      </a:lnTo>
                      <a:lnTo>
                        <a:pt x="120175" y="80828"/>
                      </a:lnTo>
                      <a:lnTo>
                        <a:pt x="120075" y="81271"/>
                      </a:lnTo>
                      <a:lnTo>
                        <a:pt x="119975" y="81714"/>
                      </a:lnTo>
                      <a:lnTo>
                        <a:pt x="119861" y="82157"/>
                      </a:lnTo>
                      <a:lnTo>
                        <a:pt x="119732" y="82614"/>
                      </a:lnTo>
                      <a:lnTo>
                        <a:pt x="119589" y="83072"/>
                      </a:lnTo>
                      <a:lnTo>
                        <a:pt x="119432" y="83543"/>
                      </a:lnTo>
                      <a:lnTo>
                        <a:pt x="119261" y="84015"/>
                      </a:lnTo>
                      <a:lnTo>
                        <a:pt x="119075" y="84487"/>
                      </a:lnTo>
                      <a:lnTo>
                        <a:pt x="118875" y="84973"/>
                      </a:lnTo>
                      <a:lnTo>
                        <a:pt x="118675" y="85459"/>
                      </a:lnTo>
                      <a:lnTo>
                        <a:pt x="118489" y="85873"/>
                      </a:lnTo>
                      <a:lnTo>
                        <a:pt x="118374" y="86087"/>
                      </a:lnTo>
                      <a:lnTo>
                        <a:pt x="118289" y="86288"/>
                      </a:lnTo>
                      <a:lnTo>
                        <a:pt x="118217" y="86445"/>
                      </a:lnTo>
                      <a:lnTo>
                        <a:pt x="118103" y="86659"/>
                      </a:lnTo>
                      <a:lnTo>
                        <a:pt x="118074" y="86745"/>
                      </a:lnTo>
                      <a:lnTo>
                        <a:pt x="118003" y="86859"/>
                      </a:lnTo>
                      <a:lnTo>
                        <a:pt x="117846" y="87188"/>
                      </a:lnTo>
                      <a:lnTo>
                        <a:pt x="117788" y="87288"/>
                      </a:lnTo>
                      <a:lnTo>
                        <a:pt x="117574" y="87688"/>
                      </a:lnTo>
                      <a:lnTo>
                        <a:pt x="117517" y="87803"/>
                      </a:lnTo>
                      <a:lnTo>
                        <a:pt x="117488" y="87860"/>
                      </a:lnTo>
                      <a:lnTo>
                        <a:pt x="117403" y="88031"/>
                      </a:lnTo>
                      <a:lnTo>
                        <a:pt x="117345" y="88117"/>
                      </a:lnTo>
                      <a:lnTo>
                        <a:pt x="117245" y="88289"/>
                      </a:lnTo>
                      <a:lnTo>
                        <a:pt x="117145" y="88474"/>
                      </a:lnTo>
                      <a:lnTo>
                        <a:pt x="116817" y="89046"/>
                      </a:lnTo>
                      <a:lnTo>
                        <a:pt x="116759" y="89146"/>
                      </a:lnTo>
                      <a:lnTo>
                        <a:pt x="116502" y="89561"/>
                      </a:lnTo>
                      <a:lnTo>
                        <a:pt x="116445" y="89661"/>
                      </a:lnTo>
                      <a:lnTo>
                        <a:pt x="116402" y="89718"/>
                      </a:lnTo>
                      <a:lnTo>
                        <a:pt x="116245" y="89975"/>
                      </a:lnTo>
                      <a:lnTo>
                        <a:pt x="116116" y="90190"/>
                      </a:lnTo>
                      <a:lnTo>
                        <a:pt x="115959" y="90418"/>
                      </a:lnTo>
                      <a:lnTo>
                        <a:pt x="115845" y="90604"/>
                      </a:lnTo>
                      <a:lnTo>
                        <a:pt x="115716" y="90790"/>
                      </a:lnTo>
                      <a:lnTo>
                        <a:pt x="115659" y="90876"/>
                      </a:lnTo>
                      <a:lnTo>
                        <a:pt x="115559" y="91033"/>
                      </a:lnTo>
                      <a:lnTo>
                        <a:pt x="115273" y="91447"/>
                      </a:lnTo>
                      <a:lnTo>
                        <a:pt x="115173" y="91605"/>
                      </a:lnTo>
                      <a:lnTo>
                        <a:pt x="114973" y="91876"/>
                      </a:lnTo>
                      <a:lnTo>
                        <a:pt x="114844" y="92062"/>
                      </a:lnTo>
                      <a:lnTo>
                        <a:pt x="114673" y="92305"/>
                      </a:lnTo>
                      <a:lnTo>
                        <a:pt x="114530" y="92505"/>
                      </a:lnTo>
                      <a:lnTo>
                        <a:pt x="114344" y="92762"/>
                      </a:lnTo>
                      <a:lnTo>
                        <a:pt x="114201" y="92934"/>
                      </a:lnTo>
                      <a:lnTo>
                        <a:pt x="113901" y="93348"/>
                      </a:lnTo>
                      <a:lnTo>
                        <a:pt x="113829" y="93434"/>
                      </a:lnTo>
                      <a:lnTo>
                        <a:pt x="113786" y="93477"/>
                      </a:lnTo>
                      <a:lnTo>
                        <a:pt x="113558" y="93777"/>
                      </a:lnTo>
                      <a:lnTo>
                        <a:pt x="113472" y="93891"/>
                      </a:lnTo>
                      <a:lnTo>
                        <a:pt x="113415" y="93949"/>
                      </a:lnTo>
                      <a:lnTo>
                        <a:pt x="113272" y="94134"/>
                      </a:lnTo>
                      <a:lnTo>
                        <a:pt x="113072" y="94392"/>
                      </a:lnTo>
                      <a:lnTo>
                        <a:pt x="112857" y="94663"/>
                      </a:lnTo>
                      <a:lnTo>
                        <a:pt x="112843" y="94663"/>
                      </a:lnTo>
                      <a:lnTo>
                        <a:pt x="112714" y="94821"/>
                      </a:lnTo>
                      <a:lnTo>
                        <a:pt x="112414" y="95192"/>
                      </a:lnTo>
                      <a:lnTo>
                        <a:pt x="112300" y="95306"/>
                      </a:lnTo>
                      <a:lnTo>
                        <a:pt x="112000" y="95664"/>
                      </a:lnTo>
                      <a:lnTo>
                        <a:pt x="111857" y="95835"/>
                      </a:lnTo>
                      <a:lnTo>
                        <a:pt x="111685" y="96021"/>
                      </a:lnTo>
                      <a:lnTo>
                        <a:pt x="111571" y="96164"/>
                      </a:lnTo>
                      <a:lnTo>
                        <a:pt x="111471" y="96278"/>
                      </a:lnTo>
                      <a:lnTo>
                        <a:pt x="111214" y="96550"/>
                      </a:lnTo>
                      <a:lnTo>
                        <a:pt x="111071" y="96707"/>
                      </a:lnTo>
                      <a:lnTo>
                        <a:pt x="110756" y="97050"/>
                      </a:lnTo>
                      <a:lnTo>
                        <a:pt x="110685" y="97136"/>
                      </a:lnTo>
                      <a:lnTo>
                        <a:pt x="110328" y="97508"/>
                      </a:lnTo>
                      <a:lnTo>
                        <a:pt x="110299" y="97536"/>
                      </a:lnTo>
                      <a:lnTo>
                        <a:pt x="109884" y="97965"/>
                      </a:lnTo>
                      <a:lnTo>
                        <a:pt x="109827" y="98036"/>
                      </a:lnTo>
                      <a:lnTo>
                        <a:pt x="109327" y="98537"/>
                      </a:lnTo>
                      <a:lnTo>
                        <a:pt x="109284" y="98580"/>
                      </a:lnTo>
                      <a:lnTo>
                        <a:pt x="108870" y="98980"/>
                      </a:lnTo>
                      <a:lnTo>
                        <a:pt x="108727" y="99123"/>
                      </a:lnTo>
                      <a:lnTo>
                        <a:pt x="108412" y="99423"/>
                      </a:lnTo>
                      <a:lnTo>
                        <a:pt x="108112" y="99709"/>
                      </a:lnTo>
                      <a:lnTo>
                        <a:pt x="107941" y="99880"/>
                      </a:lnTo>
                      <a:lnTo>
                        <a:pt x="107455" y="100323"/>
                      </a:lnTo>
                      <a:lnTo>
                        <a:pt x="106897" y="100824"/>
                      </a:lnTo>
                      <a:lnTo>
                        <a:pt x="106325" y="101324"/>
                      </a:lnTo>
                      <a:lnTo>
                        <a:pt x="105754" y="101810"/>
                      </a:lnTo>
                      <a:lnTo>
                        <a:pt x="105182" y="102296"/>
                      </a:lnTo>
                      <a:lnTo>
                        <a:pt x="104610" y="102753"/>
                      </a:lnTo>
                      <a:lnTo>
                        <a:pt x="104024" y="103211"/>
                      </a:lnTo>
                      <a:lnTo>
                        <a:pt x="103438" y="103668"/>
                      </a:lnTo>
                      <a:lnTo>
                        <a:pt x="102852" y="104097"/>
                      </a:lnTo>
                      <a:lnTo>
                        <a:pt x="102266" y="104525"/>
                      </a:lnTo>
                      <a:lnTo>
                        <a:pt x="101680" y="104940"/>
                      </a:lnTo>
                      <a:lnTo>
                        <a:pt x="101080" y="105340"/>
                      </a:lnTo>
                      <a:lnTo>
                        <a:pt x="100494" y="105740"/>
                      </a:lnTo>
                      <a:lnTo>
                        <a:pt x="99894" y="106126"/>
                      </a:lnTo>
                      <a:lnTo>
                        <a:pt x="99293" y="106498"/>
                      </a:lnTo>
                      <a:lnTo>
                        <a:pt x="98693" y="106855"/>
                      </a:lnTo>
                      <a:lnTo>
                        <a:pt x="98093" y="107198"/>
                      </a:lnTo>
                      <a:lnTo>
                        <a:pt x="97349" y="107613"/>
                      </a:lnTo>
                      <a:lnTo>
                        <a:pt x="96606" y="108013"/>
                      </a:lnTo>
                      <a:lnTo>
                        <a:pt x="95863" y="108385"/>
                      </a:lnTo>
                      <a:lnTo>
                        <a:pt x="95134" y="108742"/>
                      </a:lnTo>
                      <a:lnTo>
                        <a:pt x="94419" y="109071"/>
                      </a:lnTo>
                      <a:lnTo>
                        <a:pt x="93690" y="109371"/>
                      </a:lnTo>
                      <a:lnTo>
                        <a:pt x="92976" y="109657"/>
                      </a:lnTo>
                      <a:lnTo>
                        <a:pt x="92275" y="109928"/>
                      </a:lnTo>
                      <a:lnTo>
                        <a:pt x="91575" y="110157"/>
                      </a:lnTo>
                      <a:lnTo>
                        <a:pt x="90889" y="110386"/>
                      </a:lnTo>
                      <a:lnTo>
                        <a:pt x="90217" y="110571"/>
                      </a:lnTo>
                      <a:lnTo>
                        <a:pt x="89546" y="110757"/>
                      </a:lnTo>
                      <a:lnTo>
                        <a:pt x="88888" y="110900"/>
                      </a:lnTo>
                      <a:lnTo>
                        <a:pt x="88231" y="111029"/>
                      </a:lnTo>
                      <a:lnTo>
                        <a:pt x="87602" y="111129"/>
                      </a:lnTo>
                      <a:lnTo>
                        <a:pt x="86973" y="111215"/>
                      </a:lnTo>
                      <a:lnTo>
                        <a:pt x="86358" y="111257"/>
                      </a:lnTo>
                      <a:lnTo>
                        <a:pt x="85744" y="111300"/>
                      </a:lnTo>
                      <a:lnTo>
                        <a:pt x="85172" y="111300"/>
                      </a:lnTo>
                      <a:lnTo>
                        <a:pt x="84600" y="111272"/>
                      </a:lnTo>
                      <a:lnTo>
                        <a:pt x="84057" y="111229"/>
                      </a:lnTo>
                      <a:lnTo>
                        <a:pt x="83528" y="111157"/>
                      </a:lnTo>
                      <a:lnTo>
                        <a:pt x="83014" y="111057"/>
                      </a:lnTo>
                      <a:lnTo>
                        <a:pt x="82528" y="110943"/>
                      </a:lnTo>
                      <a:lnTo>
                        <a:pt x="82056" y="110800"/>
                      </a:lnTo>
                      <a:lnTo>
                        <a:pt x="81613" y="110629"/>
                      </a:lnTo>
                      <a:lnTo>
                        <a:pt x="81184" y="110428"/>
                      </a:lnTo>
                      <a:lnTo>
                        <a:pt x="80784" y="110214"/>
                      </a:lnTo>
                      <a:lnTo>
                        <a:pt x="80398" y="109971"/>
                      </a:lnTo>
                      <a:lnTo>
                        <a:pt x="80041" y="109700"/>
                      </a:lnTo>
                      <a:lnTo>
                        <a:pt x="79712" y="109399"/>
                      </a:lnTo>
                      <a:lnTo>
                        <a:pt x="79398" y="109085"/>
                      </a:lnTo>
                      <a:lnTo>
                        <a:pt x="79226" y="108899"/>
                      </a:lnTo>
                      <a:lnTo>
                        <a:pt x="79083" y="108713"/>
                      </a:lnTo>
                      <a:lnTo>
                        <a:pt x="78926" y="108513"/>
                      </a:lnTo>
                      <a:lnTo>
                        <a:pt x="78783" y="108299"/>
                      </a:lnTo>
                      <a:lnTo>
                        <a:pt x="78654" y="108084"/>
                      </a:lnTo>
                      <a:lnTo>
                        <a:pt x="78540" y="107870"/>
                      </a:lnTo>
                      <a:lnTo>
                        <a:pt x="78426" y="107641"/>
                      </a:lnTo>
                      <a:lnTo>
                        <a:pt x="78311" y="107413"/>
                      </a:lnTo>
                      <a:lnTo>
                        <a:pt x="78211" y="107184"/>
                      </a:lnTo>
                      <a:lnTo>
                        <a:pt x="78125" y="106941"/>
                      </a:lnTo>
                      <a:lnTo>
                        <a:pt x="78040" y="106684"/>
                      </a:lnTo>
                      <a:lnTo>
                        <a:pt x="77968" y="106426"/>
                      </a:lnTo>
                      <a:lnTo>
                        <a:pt x="77911" y="106169"/>
                      </a:lnTo>
                      <a:lnTo>
                        <a:pt x="77854" y="105912"/>
                      </a:lnTo>
                      <a:lnTo>
                        <a:pt x="77797" y="105640"/>
                      </a:lnTo>
                      <a:lnTo>
                        <a:pt x="77754" y="105354"/>
                      </a:lnTo>
                      <a:lnTo>
                        <a:pt x="77725" y="105069"/>
                      </a:lnTo>
                      <a:lnTo>
                        <a:pt x="77697" y="104783"/>
                      </a:lnTo>
                      <a:lnTo>
                        <a:pt x="77682" y="104197"/>
                      </a:lnTo>
                      <a:lnTo>
                        <a:pt x="77682" y="103582"/>
                      </a:lnTo>
                      <a:lnTo>
                        <a:pt x="77725" y="102939"/>
                      </a:lnTo>
                      <a:lnTo>
                        <a:pt x="77811" y="102281"/>
                      </a:lnTo>
                      <a:lnTo>
                        <a:pt x="77911" y="101610"/>
                      </a:lnTo>
                      <a:lnTo>
                        <a:pt x="78068" y="100924"/>
                      </a:lnTo>
                      <a:lnTo>
                        <a:pt x="78240" y="100209"/>
                      </a:lnTo>
                      <a:lnTo>
                        <a:pt x="78440" y="99494"/>
                      </a:lnTo>
                      <a:lnTo>
                        <a:pt x="78683" y="98765"/>
                      </a:lnTo>
                      <a:lnTo>
                        <a:pt x="78940" y="98036"/>
                      </a:lnTo>
                      <a:lnTo>
                        <a:pt x="79240" y="97293"/>
                      </a:lnTo>
                      <a:lnTo>
                        <a:pt x="79569" y="96536"/>
                      </a:lnTo>
                      <a:lnTo>
                        <a:pt x="79912" y="95778"/>
                      </a:lnTo>
                      <a:lnTo>
                        <a:pt x="80298" y="95021"/>
                      </a:lnTo>
                      <a:lnTo>
                        <a:pt x="80712" y="94249"/>
                      </a:lnTo>
                      <a:lnTo>
                        <a:pt x="81141" y="93477"/>
                      </a:lnTo>
                      <a:lnTo>
                        <a:pt x="81613" y="92705"/>
                      </a:lnTo>
                      <a:lnTo>
                        <a:pt x="82099" y="91933"/>
                      </a:lnTo>
                      <a:lnTo>
                        <a:pt x="82613" y="91147"/>
                      </a:lnTo>
                      <a:lnTo>
                        <a:pt x="83157" y="90375"/>
                      </a:lnTo>
                      <a:lnTo>
                        <a:pt x="83714" y="89589"/>
                      </a:lnTo>
                      <a:lnTo>
                        <a:pt x="84314" y="88803"/>
                      </a:lnTo>
                      <a:lnTo>
                        <a:pt x="84929" y="88017"/>
                      </a:lnTo>
                      <a:lnTo>
                        <a:pt x="84957" y="87988"/>
                      </a:lnTo>
                      <a:lnTo>
                        <a:pt x="84957" y="87946"/>
                      </a:lnTo>
                      <a:lnTo>
                        <a:pt x="84957" y="87903"/>
                      </a:lnTo>
                      <a:lnTo>
                        <a:pt x="84943" y="87860"/>
                      </a:lnTo>
                      <a:lnTo>
                        <a:pt x="79598" y="80099"/>
                      </a:lnTo>
                      <a:lnTo>
                        <a:pt x="79555" y="80056"/>
                      </a:lnTo>
                      <a:lnTo>
                        <a:pt x="79483" y="80042"/>
                      </a:lnTo>
                      <a:lnTo>
                        <a:pt x="79440" y="80042"/>
                      </a:lnTo>
                      <a:lnTo>
                        <a:pt x="79240" y="80127"/>
                      </a:lnTo>
                      <a:lnTo>
                        <a:pt x="79026" y="80184"/>
                      </a:lnTo>
                      <a:lnTo>
                        <a:pt x="78826" y="80242"/>
                      </a:lnTo>
                      <a:lnTo>
                        <a:pt x="78611" y="80285"/>
                      </a:lnTo>
                      <a:lnTo>
                        <a:pt x="78397" y="80313"/>
                      </a:lnTo>
                      <a:lnTo>
                        <a:pt x="78183" y="80342"/>
                      </a:lnTo>
                      <a:lnTo>
                        <a:pt x="77968" y="80356"/>
                      </a:lnTo>
                      <a:lnTo>
                        <a:pt x="77754" y="80370"/>
                      </a:lnTo>
                      <a:lnTo>
                        <a:pt x="77468" y="80356"/>
                      </a:lnTo>
                      <a:lnTo>
                        <a:pt x="77182" y="80327"/>
                      </a:lnTo>
                      <a:lnTo>
                        <a:pt x="76896" y="80285"/>
                      </a:lnTo>
                      <a:lnTo>
                        <a:pt x="76625" y="80227"/>
                      </a:lnTo>
                      <a:lnTo>
                        <a:pt x="76353" y="80156"/>
                      </a:lnTo>
                      <a:lnTo>
                        <a:pt x="76096" y="80056"/>
                      </a:lnTo>
                      <a:lnTo>
                        <a:pt x="75839" y="79956"/>
                      </a:lnTo>
                      <a:lnTo>
                        <a:pt x="75581" y="79841"/>
                      </a:lnTo>
                      <a:lnTo>
                        <a:pt x="75338" y="79699"/>
                      </a:lnTo>
                      <a:lnTo>
                        <a:pt x="75095" y="79556"/>
                      </a:lnTo>
                      <a:lnTo>
                        <a:pt x="74881" y="79384"/>
                      </a:lnTo>
                      <a:lnTo>
                        <a:pt x="74652" y="79213"/>
                      </a:lnTo>
                      <a:lnTo>
                        <a:pt x="74452" y="79027"/>
                      </a:lnTo>
                      <a:lnTo>
                        <a:pt x="74252" y="78812"/>
                      </a:lnTo>
                      <a:lnTo>
                        <a:pt x="74066" y="78598"/>
                      </a:lnTo>
                      <a:lnTo>
                        <a:pt x="73895" y="78369"/>
                      </a:lnTo>
                      <a:lnTo>
                        <a:pt x="73623" y="77983"/>
                      </a:lnTo>
                      <a:lnTo>
                        <a:pt x="73495" y="77783"/>
                      </a:lnTo>
                      <a:lnTo>
                        <a:pt x="73366" y="77583"/>
                      </a:lnTo>
                      <a:lnTo>
                        <a:pt x="73266" y="77383"/>
                      </a:lnTo>
                      <a:lnTo>
                        <a:pt x="73166" y="77169"/>
                      </a:lnTo>
                      <a:lnTo>
                        <a:pt x="73080" y="76954"/>
                      </a:lnTo>
                      <a:lnTo>
                        <a:pt x="72994" y="76740"/>
                      </a:lnTo>
                      <a:lnTo>
                        <a:pt x="72937" y="76525"/>
                      </a:lnTo>
                      <a:lnTo>
                        <a:pt x="72880" y="76297"/>
                      </a:lnTo>
                      <a:lnTo>
                        <a:pt x="72837" y="76082"/>
                      </a:lnTo>
                      <a:lnTo>
                        <a:pt x="72794" y="75854"/>
                      </a:lnTo>
                      <a:lnTo>
                        <a:pt x="72780" y="75625"/>
                      </a:lnTo>
                      <a:lnTo>
                        <a:pt x="72766" y="75396"/>
                      </a:lnTo>
                      <a:lnTo>
                        <a:pt x="72766" y="75168"/>
                      </a:lnTo>
                      <a:lnTo>
                        <a:pt x="72780" y="74939"/>
                      </a:lnTo>
                      <a:lnTo>
                        <a:pt x="72794" y="74696"/>
                      </a:lnTo>
                      <a:lnTo>
                        <a:pt x="72837" y="74467"/>
                      </a:lnTo>
                      <a:lnTo>
                        <a:pt x="72894" y="74196"/>
                      </a:lnTo>
                      <a:lnTo>
                        <a:pt x="72966" y="73924"/>
                      </a:lnTo>
                      <a:lnTo>
                        <a:pt x="73051" y="73667"/>
                      </a:lnTo>
                      <a:lnTo>
                        <a:pt x="73151" y="73395"/>
                      </a:lnTo>
                      <a:lnTo>
                        <a:pt x="73166" y="73352"/>
                      </a:lnTo>
                      <a:lnTo>
                        <a:pt x="73151" y="73310"/>
                      </a:lnTo>
                      <a:lnTo>
                        <a:pt x="73137" y="73267"/>
                      </a:lnTo>
                      <a:lnTo>
                        <a:pt x="73109" y="73238"/>
                      </a:lnTo>
                      <a:lnTo>
                        <a:pt x="71751" y="72309"/>
                      </a:lnTo>
                      <a:lnTo>
                        <a:pt x="70450" y="71394"/>
                      </a:lnTo>
                      <a:lnTo>
                        <a:pt x="69221" y="70522"/>
                      </a:lnTo>
                      <a:lnTo>
                        <a:pt x="68049" y="69679"/>
                      </a:lnTo>
                      <a:lnTo>
                        <a:pt x="66934" y="68879"/>
                      </a:lnTo>
                      <a:lnTo>
                        <a:pt x="65876" y="68093"/>
                      </a:lnTo>
                      <a:lnTo>
                        <a:pt x="64876" y="67335"/>
                      </a:lnTo>
                      <a:lnTo>
                        <a:pt x="63918" y="66592"/>
                      </a:lnTo>
                      <a:lnTo>
                        <a:pt x="63018" y="65877"/>
                      </a:lnTo>
                      <a:lnTo>
                        <a:pt x="62146" y="65191"/>
                      </a:lnTo>
                      <a:lnTo>
                        <a:pt x="61331" y="64534"/>
                      </a:lnTo>
                      <a:lnTo>
                        <a:pt x="60559" y="63876"/>
                      </a:lnTo>
                      <a:lnTo>
                        <a:pt x="59816" y="63247"/>
                      </a:lnTo>
                      <a:lnTo>
                        <a:pt x="59116" y="62633"/>
                      </a:lnTo>
                      <a:lnTo>
                        <a:pt x="58444" y="62032"/>
                      </a:lnTo>
                      <a:lnTo>
                        <a:pt x="57801" y="61461"/>
                      </a:lnTo>
                      <a:lnTo>
                        <a:pt x="57201" y="60889"/>
                      </a:lnTo>
                      <a:lnTo>
                        <a:pt x="56615" y="60317"/>
                      </a:lnTo>
                      <a:lnTo>
                        <a:pt x="56057" y="59774"/>
                      </a:lnTo>
                      <a:lnTo>
                        <a:pt x="55528" y="59231"/>
                      </a:lnTo>
                      <a:lnTo>
                        <a:pt x="55014" y="58688"/>
                      </a:lnTo>
                      <a:lnTo>
                        <a:pt x="54528" y="58159"/>
                      </a:lnTo>
                      <a:lnTo>
                        <a:pt x="53570" y="57116"/>
                      </a:lnTo>
                      <a:lnTo>
                        <a:pt x="52670" y="56072"/>
                      </a:lnTo>
                      <a:lnTo>
                        <a:pt x="51798" y="55014"/>
                      </a:lnTo>
                      <a:lnTo>
                        <a:pt x="50926" y="53957"/>
                      </a:lnTo>
                      <a:lnTo>
                        <a:pt x="50040" y="52870"/>
                      </a:lnTo>
                      <a:lnTo>
                        <a:pt x="48439" y="50898"/>
                      </a:lnTo>
                      <a:lnTo>
                        <a:pt x="47581" y="49869"/>
                      </a:lnTo>
                      <a:lnTo>
                        <a:pt x="46667" y="48768"/>
                      </a:lnTo>
                      <a:lnTo>
                        <a:pt x="45666" y="47625"/>
                      </a:lnTo>
                      <a:lnTo>
                        <a:pt x="44594" y="46410"/>
                      </a:lnTo>
                      <a:lnTo>
                        <a:pt x="43422" y="45138"/>
                      </a:lnTo>
                      <a:lnTo>
                        <a:pt x="42164" y="43780"/>
                      </a:lnTo>
                      <a:lnTo>
                        <a:pt x="40135" y="41593"/>
                      </a:lnTo>
                      <a:lnTo>
                        <a:pt x="40078" y="41565"/>
                      </a:lnTo>
                      <a:lnTo>
                        <a:pt x="39977" y="41565"/>
                      </a:lnTo>
                      <a:lnTo>
                        <a:pt x="39935" y="41608"/>
                      </a:lnTo>
                      <a:lnTo>
                        <a:pt x="39706" y="41836"/>
                      </a:lnTo>
                      <a:lnTo>
                        <a:pt x="39463" y="42051"/>
                      </a:lnTo>
                      <a:lnTo>
                        <a:pt x="39220" y="42236"/>
                      </a:lnTo>
                      <a:lnTo>
                        <a:pt x="38948" y="42408"/>
                      </a:lnTo>
                      <a:lnTo>
                        <a:pt x="38734" y="42522"/>
                      </a:lnTo>
                      <a:lnTo>
                        <a:pt x="38520" y="42608"/>
                      </a:lnTo>
                      <a:lnTo>
                        <a:pt x="38291" y="42665"/>
                      </a:lnTo>
                      <a:lnTo>
                        <a:pt x="38062" y="42708"/>
                      </a:lnTo>
                      <a:lnTo>
                        <a:pt x="37834" y="42708"/>
                      </a:lnTo>
                      <a:lnTo>
                        <a:pt x="37605" y="42694"/>
                      </a:lnTo>
                      <a:lnTo>
                        <a:pt x="37376" y="42665"/>
                      </a:lnTo>
                      <a:lnTo>
                        <a:pt x="37147" y="42594"/>
                      </a:lnTo>
                      <a:lnTo>
                        <a:pt x="36933" y="42508"/>
                      </a:lnTo>
                      <a:lnTo>
                        <a:pt x="36719" y="42408"/>
                      </a:lnTo>
                      <a:lnTo>
                        <a:pt x="36533" y="42265"/>
                      </a:lnTo>
                      <a:lnTo>
                        <a:pt x="36361" y="42122"/>
                      </a:lnTo>
                      <a:lnTo>
                        <a:pt x="36190" y="41951"/>
                      </a:lnTo>
                      <a:lnTo>
                        <a:pt x="36061" y="41765"/>
                      </a:lnTo>
                      <a:lnTo>
                        <a:pt x="35933" y="41565"/>
                      </a:lnTo>
                      <a:lnTo>
                        <a:pt x="35833" y="41365"/>
                      </a:lnTo>
                      <a:lnTo>
                        <a:pt x="33917" y="36591"/>
                      </a:lnTo>
                      <a:lnTo>
                        <a:pt x="33803" y="36291"/>
                      </a:lnTo>
                      <a:lnTo>
                        <a:pt x="33703" y="35976"/>
                      </a:lnTo>
                      <a:lnTo>
                        <a:pt x="33631" y="35676"/>
                      </a:lnTo>
                      <a:lnTo>
                        <a:pt x="33574" y="35362"/>
                      </a:lnTo>
                      <a:lnTo>
                        <a:pt x="33531" y="35047"/>
                      </a:lnTo>
                      <a:lnTo>
                        <a:pt x="33503" y="34733"/>
                      </a:lnTo>
                      <a:lnTo>
                        <a:pt x="33488" y="34432"/>
                      </a:lnTo>
                      <a:lnTo>
                        <a:pt x="33503" y="34118"/>
                      </a:lnTo>
                      <a:lnTo>
                        <a:pt x="33531" y="33804"/>
                      </a:lnTo>
                      <a:lnTo>
                        <a:pt x="33574" y="33489"/>
                      </a:lnTo>
                      <a:lnTo>
                        <a:pt x="33646" y="33189"/>
                      </a:lnTo>
                      <a:lnTo>
                        <a:pt x="33717" y="32889"/>
                      </a:lnTo>
                      <a:lnTo>
                        <a:pt x="33817" y="32589"/>
                      </a:lnTo>
                      <a:lnTo>
                        <a:pt x="33932" y="32289"/>
                      </a:lnTo>
                      <a:lnTo>
                        <a:pt x="34074" y="32003"/>
                      </a:lnTo>
                      <a:lnTo>
                        <a:pt x="34217" y="31717"/>
                      </a:lnTo>
                      <a:lnTo>
                        <a:pt x="34232" y="31674"/>
                      </a:lnTo>
                      <a:lnTo>
                        <a:pt x="34232" y="31645"/>
                      </a:lnTo>
                      <a:lnTo>
                        <a:pt x="34232" y="31602"/>
                      </a:lnTo>
                      <a:lnTo>
                        <a:pt x="34203" y="31574"/>
                      </a:lnTo>
                      <a:lnTo>
                        <a:pt x="34175" y="31545"/>
                      </a:lnTo>
                      <a:lnTo>
                        <a:pt x="34146" y="31531"/>
                      </a:lnTo>
                      <a:lnTo>
                        <a:pt x="34117" y="31517"/>
                      </a:lnTo>
                      <a:lnTo>
                        <a:pt x="34074" y="31517"/>
                      </a:lnTo>
                      <a:lnTo>
                        <a:pt x="33832" y="31574"/>
                      </a:lnTo>
                      <a:lnTo>
                        <a:pt x="33589" y="31602"/>
                      </a:lnTo>
                      <a:lnTo>
                        <a:pt x="33346" y="31617"/>
                      </a:lnTo>
                      <a:lnTo>
                        <a:pt x="32845" y="31617"/>
                      </a:lnTo>
                      <a:lnTo>
                        <a:pt x="32602" y="31588"/>
                      </a:lnTo>
                      <a:lnTo>
                        <a:pt x="32374" y="31545"/>
                      </a:lnTo>
                      <a:lnTo>
                        <a:pt x="32131" y="31488"/>
                      </a:lnTo>
                      <a:lnTo>
                        <a:pt x="31902" y="31431"/>
                      </a:lnTo>
                      <a:lnTo>
                        <a:pt x="31673" y="31345"/>
                      </a:lnTo>
                      <a:lnTo>
                        <a:pt x="31445" y="31259"/>
                      </a:lnTo>
                      <a:lnTo>
                        <a:pt x="31230" y="31145"/>
                      </a:lnTo>
                      <a:lnTo>
                        <a:pt x="31016" y="31031"/>
                      </a:lnTo>
                      <a:lnTo>
                        <a:pt x="30801" y="30902"/>
                      </a:lnTo>
                      <a:lnTo>
                        <a:pt x="30601" y="30745"/>
                      </a:lnTo>
                      <a:lnTo>
                        <a:pt x="30415" y="30588"/>
                      </a:lnTo>
                      <a:lnTo>
                        <a:pt x="30387" y="30573"/>
                      </a:lnTo>
                      <a:lnTo>
                        <a:pt x="30344" y="30559"/>
                      </a:lnTo>
                      <a:lnTo>
                        <a:pt x="30315" y="30559"/>
                      </a:lnTo>
                      <a:lnTo>
                        <a:pt x="30273" y="30573"/>
                      </a:lnTo>
                      <a:lnTo>
                        <a:pt x="12392" y="38806"/>
                      </a:lnTo>
                      <a:lnTo>
                        <a:pt x="11949" y="38892"/>
                      </a:lnTo>
                      <a:lnTo>
                        <a:pt x="11020" y="39035"/>
                      </a:lnTo>
                      <a:lnTo>
                        <a:pt x="10405" y="39121"/>
                      </a:lnTo>
                      <a:lnTo>
                        <a:pt x="9734" y="39206"/>
                      </a:lnTo>
                      <a:lnTo>
                        <a:pt x="9005" y="39292"/>
                      </a:lnTo>
                      <a:lnTo>
                        <a:pt x="8247" y="39364"/>
                      </a:lnTo>
                      <a:lnTo>
                        <a:pt x="7461" y="39421"/>
                      </a:lnTo>
                      <a:lnTo>
                        <a:pt x="6689" y="39464"/>
                      </a:lnTo>
                      <a:lnTo>
                        <a:pt x="5560" y="39464"/>
                      </a:lnTo>
                      <a:lnTo>
                        <a:pt x="5203" y="39449"/>
                      </a:lnTo>
                      <a:lnTo>
                        <a:pt x="4860" y="39421"/>
                      </a:lnTo>
                      <a:lnTo>
                        <a:pt x="4545" y="39392"/>
                      </a:lnTo>
                      <a:lnTo>
                        <a:pt x="4231" y="39349"/>
                      </a:lnTo>
                      <a:lnTo>
                        <a:pt x="3945" y="39292"/>
                      </a:lnTo>
                      <a:lnTo>
                        <a:pt x="3673" y="39221"/>
                      </a:lnTo>
                      <a:lnTo>
                        <a:pt x="3430" y="39149"/>
                      </a:lnTo>
                      <a:lnTo>
                        <a:pt x="3216" y="39049"/>
                      </a:lnTo>
                      <a:lnTo>
                        <a:pt x="3030" y="38949"/>
                      </a:lnTo>
                      <a:lnTo>
                        <a:pt x="3002" y="38935"/>
                      </a:lnTo>
                      <a:lnTo>
                        <a:pt x="2973" y="38921"/>
                      </a:lnTo>
                      <a:lnTo>
                        <a:pt x="2930" y="38921"/>
                      </a:lnTo>
                      <a:lnTo>
                        <a:pt x="2902" y="38935"/>
                      </a:lnTo>
                      <a:lnTo>
                        <a:pt x="829" y="39892"/>
                      </a:lnTo>
                      <a:lnTo>
                        <a:pt x="743" y="39921"/>
                      </a:lnTo>
                      <a:lnTo>
                        <a:pt x="600" y="39921"/>
                      </a:lnTo>
                      <a:lnTo>
                        <a:pt x="515" y="39907"/>
                      </a:lnTo>
                      <a:lnTo>
                        <a:pt x="443" y="39864"/>
                      </a:lnTo>
                      <a:lnTo>
                        <a:pt x="386" y="39821"/>
                      </a:lnTo>
                      <a:lnTo>
                        <a:pt x="329" y="39764"/>
                      </a:lnTo>
                      <a:lnTo>
                        <a:pt x="300" y="39692"/>
                      </a:lnTo>
                      <a:lnTo>
                        <a:pt x="272" y="39621"/>
                      </a:lnTo>
                      <a:lnTo>
                        <a:pt x="257" y="39549"/>
                      </a:lnTo>
                      <a:lnTo>
                        <a:pt x="257" y="39464"/>
                      </a:lnTo>
                      <a:lnTo>
                        <a:pt x="286" y="39392"/>
                      </a:lnTo>
                      <a:lnTo>
                        <a:pt x="314" y="39321"/>
                      </a:lnTo>
                      <a:lnTo>
                        <a:pt x="357" y="39264"/>
                      </a:lnTo>
                      <a:lnTo>
                        <a:pt x="415" y="39206"/>
                      </a:lnTo>
                      <a:lnTo>
                        <a:pt x="486" y="39163"/>
                      </a:lnTo>
                      <a:lnTo>
                        <a:pt x="2573" y="38206"/>
                      </a:lnTo>
                      <a:lnTo>
                        <a:pt x="2601" y="38192"/>
                      </a:lnTo>
                      <a:lnTo>
                        <a:pt x="2616" y="38163"/>
                      </a:lnTo>
                      <a:lnTo>
                        <a:pt x="2644" y="38134"/>
                      </a:lnTo>
                      <a:lnTo>
                        <a:pt x="2644" y="38106"/>
                      </a:lnTo>
                      <a:lnTo>
                        <a:pt x="2687" y="37891"/>
                      </a:lnTo>
                      <a:lnTo>
                        <a:pt x="2759" y="37677"/>
                      </a:lnTo>
                      <a:lnTo>
                        <a:pt x="2844" y="37434"/>
                      </a:lnTo>
                      <a:lnTo>
                        <a:pt x="2973" y="37191"/>
                      </a:lnTo>
                      <a:lnTo>
                        <a:pt x="3116" y="36934"/>
                      </a:lnTo>
                      <a:lnTo>
                        <a:pt x="3287" y="36677"/>
                      </a:lnTo>
                      <a:lnTo>
                        <a:pt x="3473" y="36405"/>
                      </a:lnTo>
                      <a:lnTo>
                        <a:pt x="3673" y="36119"/>
                      </a:lnTo>
                      <a:lnTo>
                        <a:pt x="3902" y="35848"/>
                      </a:lnTo>
                      <a:lnTo>
                        <a:pt x="4131" y="35562"/>
                      </a:lnTo>
                      <a:lnTo>
                        <a:pt x="4631" y="34990"/>
                      </a:lnTo>
                      <a:lnTo>
                        <a:pt x="5174" y="34418"/>
                      </a:lnTo>
                      <a:lnTo>
                        <a:pt x="5717" y="33875"/>
                      </a:lnTo>
                      <a:lnTo>
                        <a:pt x="6275" y="33346"/>
                      </a:lnTo>
                      <a:lnTo>
                        <a:pt x="6804" y="32846"/>
                      </a:lnTo>
                      <a:lnTo>
                        <a:pt x="7304" y="32389"/>
                      </a:lnTo>
                      <a:lnTo>
                        <a:pt x="7775" y="31974"/>
                      </a:lnTo>
                      <a:lnTo>
                        <a:pt x="8490" y="31374"/>
                      </a:lnTo>
                      <a:lnTo>
                        <a:pt x="8833" y="31088"/>
                      </a:lnTo>
                      <a:lnTo>
                        <a:pt x="30358" y="21169"/>
                      </a:lnTo>
                      <a:lnTo>
                        <a:pt x="30401" y="21140"/>
                      </a:lnTo>
                      <a:lnTo>
                        <a:pt x="30430" y="21111"/>
                      </a:lnTo>
                      <a:lnTo>
                        <a:pt x="30444" y="21069"/>
                      </a:lnTo>
                      <a:lnTo>
                        <a:pt x="30444" y="21026"/>
                      </a:lnTo>
                      <a:lnTo>
                        <a:pt x="30430" y="20983"/>
                      </a:lnTo>
                      <a:lnTo>
                        <a:pt x="30401" y="20954"/>
                      </a:lnTo>
                      <a:lnTo>
                        <a:pt x="30373" y="20926"/>
                      </a:lnTo>
                      <a:lnTo>
                        <a:pt x="30330" y="20911"/>
                      </a:lnTo>
                      <a:lnTo>
                        <a:pt x="30044" y="20868"/>
                      </a:lnTo>
                      <a:lnTo>
                        <a:pt x="29758" y="20797"/>
                      </a:lnTo>
                      <a:lnTo>
                        <a:pt x="29472" y="20725"/>
                      </a:lnTo>
                      <a:lnTo>
                        <a:pt x="29201" y="20625"/>
                      </a:lnTo>
                      <a:lnTo>
                        <a:pt x="28929" y="20511"/>
                      </a:lnTo>
                      <a:lnTo>
                        <a:pt x="28672" y="20397"/>
                      </a:lnTo>
                      <a:lnTo>
                        <a:pt x="28414" y="20268"/>
                      </a:lnTo>
                      <a:lnTo>
                        <a:pt x="28171" y="20111"/>
                      </a:lnTo>
                      <a:lnTo>
                        <a:pt x="27929" y="19954"/>
                      </a:lnTo>
                      <a:lnTo>
                        <a:pt x="27700" y="19782"/>
                      </a:lnTo>
                      <a:lnTo>
                        <a:pt x="27471" y="19611"/>
                      </a:lnTo>
                      <a:lnTo>
                        <a:pt x="27257" y="19411"/>
                      </a:lnTo>
                      <a:lnTo>
                        <a:pt x="27042" y="19210"/>
                      </a:lnTo>
                      <a:lnTo>
                        <a:pt x="26857" y="18996"/>
                      </a:lnTo>
                      <a:lnTo>
                        <a:pt x="26671" y="18767"/>
                      </a:lnTo>
                      <a:lnTo>
                        <a:pt x="26499" y="18524"/>
                      </a:lnTo>
                      <a:lnTo>
                        <a:pt x="26399" y="18381"/>
                      </a:lnTo>
                      <a:lnTo>
                        <a:pt x="26328" y="18224"/>
                      </a:lnTo>
                      <a:lnTo>
                        <a:pt x="26271" y="18067"/>
                      </a:lnTo>
                      <a:lnTo>
                        <a:pt x="26228" y="17895"/>
                      </a:lnTo>
                      <a:lnTo>
                        <a:pt x="26199" y="17724"/>
                      </a:lnTo>
                      <a:lnTo>
                        <a:pt x="26199" y="17552"/>
                      </a:lnTo>
                      <a:lnTo>
                        <a:pt x="26199" y="17381"/>
                      </a:lnTo>
                      <a:lnTo>
                        <a:pt x="26228" y="17209"/>
                      </a:lnTo>
                      <a:lnTo>
                        <a:pt x="26285" y="17038"/>
                      </a:lnTo>
                      <a:lnTo>
                        <a:pt x="26342" y="16881"/>
                      </a:lnTo>
                      <a:lnTo>
                        <a:pt x="26413" y="16723"/>
                      </a:lnTo>
                      <a:lnTo>
                        <a:pt x="26514" y="16581"/>
                      </a:lnTo>
                      <a:lnTo>
                        <a:pt x="26614" y="16452"/>
                      </a:lnTo>
                      <a:lnTo>
                        <a:pt x="26742" y="16323"/>
                      </a:lnTo>
                      <a:lnTo>
                        <a:pt x="26871" y="16223"/>
                      </a:lnTo>
                      <a:lnTo>
                        <a:pt x="27028" y="16123"/>
                      </a:lnTo>
                      <a:lnTo>
                        <a:pt x="28657" y="15151"/>
                      </a:lnTo>
                      <a:lnTo>
                        <a:pt x="30916" y="13836"/>
                      </a:lnTo>
                      <a:lnTo>
                        <a:pt x="32517" y="12921"/>
                      </a:lnTo>
                      <a:lnTo>
                        <a:pt x="34046" y="12050"/>
                      </a:lnTo>
                      <a:lnTo>
                        <a:pt x="35490" y="11249"/>
                      </a:lnTo>
                      <a:lnTo>
                        <a:pt x="36862" y="10492"/>
                      </a:lnTo>
                      <a:lnTo>
                        <a:pt x="38162" y="9791"/>
                      </a:lnTo>
                      <a:lnTo>
                        <a:pt x="39363" y="9162"/>
                      </a:lnTo>
                      <a:lnTo>
                        <a:pt x="40492" y="8576"/>
                      </a:lnTo>
                      <a:lnTo>
                        <a:pt x="41535" y="8048"/>
                      </a:lnTo>
                      <a:lnTo>
                        <a:pt x="42493" y="7590"/>
                      </a:lnTo>
                      <a:lnTo>
                        <a:pt x="43365" y="7190"/>
                      </a:lnTo>
                      <a:lnTo>
                        <a:pt x="44151" y="6847"/>
                      </a:lnTo>
                      <a:lnTo>
                        <a:pt x="44837" y="6575"/>
                      </a:lnTo>
                      <a:lnTo>
                        <a:pt x="45437" y="6361"/>
                      </a:lnTo>
                      <a:lnTo>
                        <a:pt x="45938" y="6204"/>
                      </a:lnTo>
                      <a:lnTo>
                        <a:pt x="46152" y="6147"/>
                      </a:lnTo>
                      <a:lnTo>
                        <a:pt x="46352" y="6118"/>
                      </a:lnTo>
                      <a:lnTo>
                        <a:pt x="46524" y="6089"/>
                      </a:lnTo>
                      <a:lnTo>
                        <a:pt x="46695" y="6089"/>
                      </a:lnTo>
                      <a:lnTo>
                        <a:pt x="46724" y="6075"/>
                      </a:lnTo>
                      <a:lnTo>
                        <a:pt x="47610" y="5632"/>
                      </a:lnTo>
                      <a:lnTo>
                        <a:pt x="48410" y="5218"/>
                      </a:lnTo>
                      <a:lnTo>
                        <a:pt x="49154" y="4860"/>
                      </a:lnTo>
                      <a:lnTo>
                        <a:pt x="49825" y="4546"/>
                      </a:lnTo>
                      <a:lnTo>
                        <a:pt x="50426" y="4260"/>
                      </a:lnTo>
                      <a:lnTo>
                        <a:pt x="50983" y="4017"/>
                      </a:lnTo>
                      <a:lnTo>
                        <a:pt x="51469" y="3803"/>
                      </a:lnTo>
                      <a:lnTo>
                        <a:pt x="51912" y="3631"/>
                      </a:lnTo>
                      <a:lnTo>
                        <a:pt x="52298" y="3474"/>
                      </a:lnTo>
                      <a:lnTo>
                        <a:pt x="52641" y="3359"/>
                      </a:lnTo>
                      <a:lnTo>
                        <a:pt x="52941" y="3274"/>
                      </a:lnTo>
                      <a:lnTo>
                        <a:pt x="53198" y="3202"/>
                      </a:lnTo>
                      <a:lnTo>
                        <a:pt x="53427" y="3145"/>
                      </a:lnTo>
                      <a:lnTo>
                        <a:pt x="53613" y="3116"/>
                      </a:lnTo>
                      <a:lnTo>
                        <a:pt x="53756" y="3102"/>
                      </a:lnTo>
                      <a:lnTo>
                        <a:pt x="53885" y="3102"/>
                      </a:lnTo>
                      <a:lnTo>
                        <a:pt x="54156" y="3145"/>
                      </a:lnTo>
                      <a:lnTo>
                        <a:pt x="54456" y="3202"/>
                      </a:lnTo>
                      <a:lnTo>
                        <a:pt x="54785" y="3288"/>
                      </a:lnTo>
                      <a:lnTo>
                        <a:pt x="55142" y="3402"/>
                      </a:lnTo>
                      <a:lnTo>
                        <a:pt x="55514" y="3545"/>
                      </a:lnTo>
                      <a:lnTo>
                        <a:pt x="55914" y="3717"/>
                      </a:lnTo>
                      <a:lnTo>
                        <a:pt x="56343" y="3917"/>
                      </a:lnTo>
                      <a:lnTo>
                        <a:pt x="56786" y="4131"/>
                      </a:lnTo>
                      <a:lnTo>
                        <a:pt x="57258" y="4389"/>
                      </a:lnTo>
                      <a:lnTo>
                        <a:pt x="57758" y="4660"/>
                      </a:lnTo>
                      <a:lnTo>
                        <a:pt x="58287" y="4960"/>
                      </a:lnTo>
                      <a:lnTo>
                        <a:pt x="58830" y="5289"/>
                      </a:lnTo>
                      <a:lnTo>
                        <a:pt x="59387" y="5646"/>
                      </a:lnTo>
                      <a:lnTo>
                        <a:pt x="59988" y="6032"/>
                      </a:lnTo>
                      <a:lnTo>
                        <a:pt x="60602" y="6447"/>
                      </a:lnTo>
                      <a:lnTo>
                        <a:pt x="61231" y="6876"/>
                      </a:lnTo>
                      <a:lnTo>
                        <a:pt x="61274" y="6890"/>
                      </a:lnTo>
                      <a:lnTo>
                        <a:pt x="61303" y="6904"/>
                      </a:lnTo>
                      <a:lnTo>
                        <a:pt x="61331" y="6904"/>
                      </a:lnTo>
                      <a:lnTo>
                        <a:pt x="61360" y="6890"/>
                      </a:lnTo>
                      <a:lnTo>
                        <a:pt x="74895" y="658"/>
                      </a:lnTo>
                      <a:lnTo>
                        <a:pt x="75110" y="572"/>
                      </a:lnTo>
                      <a:lnTo>
                        <a:pt x="75324" y="487"/>
                      </a:lnTo>
                      <a:lnTo>
                        <a:pt x="75538" y="415"/>
                      </a:lnTo>
                      <a:lnTo>
                        <a:pt x="75767" y="372"/>
                      </a:lnTo>
                      <a:lnTo>
                        <a:pt x="75996" y="329"/>
                      </a:lnTo>
                      <a:lnTo>
                        <a:pt x="76210" y="286"/>
                      </a:lnTo>
                      <a:lnTo>
                        <a:pt x="76439" y="272"/>
                      </a:lnTo>
                      <a:close/>
                      <a:moveTo>
                        <a:pt x="76668" y="1"/>
                      </a:moveTo>
                      <a:lnTo>
                        <a:pt x="76425" y="15"/>
                      </a:lnTo>
                      <a:lnTo>
                        <a:pt x="76182" y="29"/>
                      </a:lnTo>
                      <a:lnTo>
                        <a:pt x="75953" y="58"/>
                      </a:lnTo>
                      <a:lnTo>
                        <a:pt x="75710" y="115"/>
                      </a:lnTo>
                      <a:lnTo>
                        <a:pt x="75481" y="172"/>
                      </a:lnTo>
                      <a:lnTo>
                        <a:pt x="75238" y="244"/>
                      </a:lnTo>
                      <a:lnTo>
                        <a:pt x="75010" y="329"/>
                      </a:lnTo>
                      <a:lnTo>
                        <a:pt x="74781" y="415"/>
                      </a:lnTo>
                      <a:lnTo>
                        <a:pt x="61331" y="6618"/>
                      </a:lnTo>
                      <a:lnTo>
                        <a:pt x="60688" y="6189"/>
                      </a:lnTo>
                      <a:lnTo>
                        <a:pt x="60073" y="5775"/>
                      </a:lnTo>
                      <a:lnTo>
                        <a:pt x="59473" y="5389"/>
                      </a:lnTo>
                      <a:lnTo>
                        <a:pt x="58901" y="5032"/>
                      </a:lnTo>
                      <a:lnTo>
                        <a:pt x="58358" y="4703"/>
                      </a:lnTo>
                      <a:lnTo>
                        <a:pt x="57829" y="4403"/>
                      </a:lnTo>
                      <a:lnTo>
                        <a:pt x="57329" y="4131"/>
                      </a:lnTo>
                      <a:lnTo>
                        <a:pt x="56857" y="3874"/>
                      </a:lnTo>
                      <a:lnTo>
                        <a:pt x="56400" y="3660"/>
                      </a:lnTo>
                      <a:lnTo>
                        <a:pt x="55971" y="3460"/>
                      </a:lnTo>
                      <a:lnTo>
                        <a:pt x="55571" y="3288"/>
                      </a:lnTo>
                      <a:lnTo>
                        <a:pt x="55185" y="3145"/>
                      </a:lnTo>
                      <a:lnTo>
                        <a:pt x="54828" y="3031"/>
                      </a:lnTo>
                      <a:lnTo>
                        <a:pt x="54499" y="2945"/>
                      </a:lnTo>
                      <a:lnTo>
                        <a:pt x="54185" y="2874"/>
                      </a:lnTo>
                      <a:lnTo>
                        <a:pt x="53899" y="2845"/>
                      </a:lnTo>
                      <a:lnTo>
                        <a:pt x="53713" y="2845"/>
                      </a:lnTo>
                      <a:lnTo>
                        <a:pt x="53499" y="2874"/>
                      </a:lnTo>
                      <a:lnTo>
                        <a:pt x="53241" y="2916"/>
                      </a:lnTo>
                      <a:lnTo>
                        <a:pt x="52941" y="2988"/>
                      </a:lnTo>
                      <a:lnTo>
                        <a:pt x="52627" y="3088"/>
                      </a:lnTo>
                      <a:lnTo>
                        <a:pt x="52255" y="3217"/>
                      </a:lnTo>
                      <a:lnTo>
                        <a:pt x="51855" y="3359"/>
                      </a:lnTo>
                      <a:lnTo>
                        <a:pt x="51426" y="3531"/>
                      </a:lnTo>
                      <a:lnTo>
                        <a:pt x="50955" y="3731"/>
                      </a:lnTo>
                      <a:lnTo>
                        <a:pt x="50454" y="3960"/>
                      </a:lnTo>
                      <a:lnTo>
                        <a:pt x="49325" y="4474"/>
                      </a:lnTo>
                      <a:lnTo>
                        <a:pt x="48053" y="5103"/>
                      </a:lnTo>
                      <a:lnTo>
                        <a:pt x="46638" y="5832"/>
                      </a:lnTo>
                      <a:lnTo>
                        <a:pt x="46624" y="5832"/>
                      </a:lnTo>
                      <a:lnTo>
                        <a:pt x="46424" y="5846"/>
                      </a:lnTo>
                      <a:lnTo>
                        <a:pt x="46195" y="5875"/>
                      </a:lnTo>
                      <a:lnTo>
                        <a:pt x="45938" y="5932"/>
                      </a:lnTo>
                      <a:lnTo>
                        <a:pt x="45638" y="6018"/>
                      </a:lnTo>
                      <a:lnTo>
                        <a:pt x="45323" y="6118"/>
                      </a:lnTo>
                      <a:lnTo>
                        <a:pt x="44966" y="6247"/>
                      </a:lnTo>
                      <a:lnTo>
                        <a:pt x="44194" y="6547"/>
                      </a:lnTo>
                      <a:lnTo>
                        <a:pt x="43322" y="6918"/>
                      </a:lnTo>
                      <a:lnTo>
                        <a:pt x="42379" y="7347"/>
                      </a:lnTo>
                      <a:lnTo>
                        <a:pt x="41364" y="7847"/>
                      </a:lnTo>
                      <a:lnTo>
                        <a:pt x="40278" y="8391"/>
                      </a:lnTo>
                      <a:lnTo>
                        <a:pt x="39163" y="8962"/>
                      </a:lnTo>
                      <a:lnTo>
                        <a:pt x="37991" y="9577"/>
                      </a:lnTo>
                      <a:lnTo>
                        <a:pt x="36790" y="10234"/>
                      </a:lnTo>
                      <a:lnTo>
                        <a:pt x="35590" y="10892"/>
                      </a:lnTo>
                      <a:lnTo>
                        <a:pt x="33160" y="12250"/>
                      </a:lnTo>
                      <a:lnTo>
                        <a:pt x="30787" y="13608"/>
                      </a:lnTo>
                      <a:lnTo>
                        <a:pt x="28515" y="14923"/>
                      </a:lnTo>
                      <a:lnTo>
                        <a:pt x="26885" y="15894"/>
                      </a:lnTo>
                      <a:lnTo>
                        <a:pt x="26714" y="16009"/>
                      </a:lnTo>
                      <a:lnTo>
                        <a:pt x="26556" y="16137"/>
                      </a:lnTo>
                      <a:lnTo>
                        <a:pt x="26428" y="16266"/>
                      </a:lnTo>
                      <a:lnTo>
                        <a:pt x="26299" y="16423"/>
                      </a:lnTo>
                      <a:lnTo>
                        <a:pt x="26199" y="16595"/>
                      </a:lnTo>
                      <a:lnTo>
                        <a:pt x="26099" y="16766"/>
                      </a:lnTo>
                      <a:lnTo>
                        <a:pt x="26028" y="16952"/>
                      </a:lnTo>
                      <a:lnTo>
                        <a:pt x="25970" y="17152"/>
                      </a:lnTo>
                      <a:lnTo>
                        <a:pt x="25942" y="17352"/>
                      </a:lnTo>
                      <a:lnTo>
                        <a:pt x="25927" y="17552"/>
                      </a:lnTo>
                      <a:lnTo>
                        <a:pt x="25942" y="17753"/>
                      </a:lnTo>
                      <a:lnTo>
                        <a:pt x="25970" y="17953"/>
                      </a:lnTo>
                      <a:lnTo>
                        <a:pt x="26013" y="18138"/>
                      </a:lnTo>
                      <a:lnTo>
                        <a:pt x="26085" y="18324"/>
                      </a:lnTo>
                      <a:lnTo>
                        <a:pt x="26170" y="18510"/>
                      </a:lnTo>
                      <a:lnTo>
                        <a:pt x="26285" y="18682"/>
                      </a:lnTo>
                      <a:lnTo>
                        <a:pt x="26442" y="18910"/>
                      </a:lnTo>
                      <a:lnTo>
                        <a:pt x="26614" y="19125"/>
                      </a:lnTo>
                      <a:lnTo>
                        <a:pt x="26799" y="19325"/>
                      </a:lnTo>
                      <a:lnTo>
                        <a:pt x="26999" y="19525"/>
                      </a:lnTo>
                      <a:lnTo>
                        <a:pt x="27200" y="19725"/>
                      </a:lnTo>
                      <a:lnTo>
                        <a:pt x="27414" y="19896"/>
                      </a:lnTo>
                      <a:lnTo>
                        <a:pt x="27628" y="20068"/>
                      </a:lnTo>
                      <a:lnTo>
                        <a:pt x="27857" y="20225"/>
                      </a:lnTo>
                      <a:lnTo>
                        <a:pt x="28086" y="20382"/>
                      </a:lnTo>
                      <a:lnTo>
                        <a:pt x="28329" y="20511"/>
                      </a:lnTo>
                      <a:lnTo>
                        <a:pt x="28572" y="20640"/>
                      </a:lnTo>
                      <a:lnTo>
                        <a:pt x="28829" y="20754"/>
                      </a:lnTo>
                      <a:lnTo>
                        <a:pt x="29086" y="20854"/>
                      </a:lnTo>
                      <a:lnTo>
                        <a:pt x="29344" y="20954"/>
                      </a:lnTo>
                      <a:lnTo>
                        <a:pt x="29601" y="21040"/>
                      </a:lnTo>
                      <a:lnTo>
                        <a:pt x="29872" y="21097"/>
                      </a:lnTo>
                      <a:lnTo>
                        <a:pt x="8704" y="30845"/>
                      </a:lnTo>
                      <a:lnTo>
                        <a:pt x="8676" y="30874"/>
                      </a:lnTo>
                      <a:lnTo>
                        <a:pt x="8347" y="31131"/>
                      </a:lnTo>
                      <a:lnTo>
                        <a:pt x="7647" y="31731"/>
                      </a:lnTo>
                      <a:lnTo>
                        <a:pt x="7189" y="32131"/>
                      </a:lnTo>
                      <a:lnTo>
                        <a:pt x="6689" y="32589"/>
                      </a:lnTo>
                      <a:lnTo>
                        <a:pt x="6146" y="33089"/>
                      </a:lnTo>
                      <a:lnTo>
                        <a:pt x="5589" y="33618"/>
                      </a:lnTo>
                      <a:lnTo>
                        <a:pt x="5031" y="34190"/>
                      </a:lnTo>
                      <a:lnTo>
                        <a:pt x="4488" y="34761"/>
                      </a:lnTo>
                      <a:lnTo>
                        <a:pt x="3973" y="35347"/>
                      </a:lnTo>
                      <a:lnTo>
                        <a:pt x="3731" y="35633"/>
                      </a:lnTo>
                      <a:lnTo>
                        <a:pt x="3502" y="35919"/>
                      </a:lnTo>
                      <a:lnTo>
                        <a:pt x="3287" y="36205"/>
                      </a:lnTo>
                      <a:lnTo>
                        <a:pt x="3102" y="36491"/>
                      </a:lnTo>
                      <a:lnTo>
                        <a:pt x="2916" y="36762"/>
                      </a:lnTo>
                      <a:lnTo>
                        <a:pt x="2759" y="37020"/>
                      </a:lnTo>
                      <a:lnTo>
                        <a:pt x="2630" y="37291"/>
                      </a:lnTo>
                      <a:lnTo>
                        <a:pt x="2530" y="37534"/>
                      </a:lnTo>
                      <a:lnTo>
                        <a:pt x="2444" y="37777"/>
                      </a:lnTo>
                      <a:lnTo>
                        <a:pt x="2387" y="38006"/>
                      </a:lnTo>
                      <a:lnTo>
                        <a:pt x="386" y="38935"/>
                      </a:lnTo>
                      <a:lnTo>
                        <a:pt x="272" y="38992"/>
                      </a:lnTo>
                      <a:lnTo>
                        <a:pt x="172" y="39078"/>
                      </a:lnTo>
                      <a:lnTo>
                        <a:pt x="86" y="39192"/>
                      </a:lnTo>
                      <a:lnTo>
                        <a:pt x="43" y="39306"/>
                      </a:lnTo>
                      <a:lnTo>
                        <a:pt x="0" y="39421"/>
                      </a:lnTo>
                      <a:lnTo>
                        <a:pt x="0" y="39549"/>
                      </a:lnTo>
                      <a:lnTo>
                        <a:pt x="14" y="39678"/>
                      </a:lnTo>
                      <a:lnTo>
                        <a:pt x="57" y="39807"/>
                      </a:lnTo>
                      <a:lnTo>
                        <a:pt x="129" y="39921"/>
                      </a:lnTo>
                      <a:lnTo>
                        <a:pt x="200" y="40021"/>
                      </a:lnTo>
                      <a:lnTo>
                        <a:pt x="314" y="40093"/>
                      </a:lnTo>
                      <a:lnTo>
                        <a:pt x="429" y="40150"/>
                      </a:lnTo>
                      <a:lnTo>
                        <a:pt x="557" y="40178"/>
                      </a:lnTo>
                      <a:lnTo>
                        <a:pt x="686" y="40193"/>
                      </a:lnTo>
                      <a:lnTo>
                        <a:pt x="815" y="40178"/>
                      </a:lnTo>
                      <a:lnTo>
                        <a:pt x="929" y="40135"/>
                      </a:lnTo>
                      <a:lnTo>
                        <a:pt x="2944" y="39206"/>
                      </a:lnTo>
                      <a:lnTo>
                        <a:pt x="3159" y="39306"/>
                      </a:lnTo>
                      <a:lnTo>
                        <a:pt x="3387" y="39406"/>
                      </a:lnTo>
                      <a:lnTo>
                        <a:pt x="3645" y="39492"/>
                      </a:lnTo>
                      <a:lnTo>
                        <a:pt x="3931" y="39564"/>
                      </a:lnTo>
                      <a:lnTo>
                        <a:pt x="4231" y="39607"/>
                      </a:lnTo>
                      <a:lnTo>
                        <a:pt x="4560" y="39664"/>
                      </a:lnTo>
                      <a:lnTo>
                        <a:pt x="4903" y="39692"/>
                      </a:lnTo>
                      <a:lnTo>
                        <a:pt x="5246" y="39721"/>
                      </a:lnTo>
                      <a:lnTo>
                        <a:pt x="5617" y="39735"/>
                      </a:lnTo>
                      <a:lnTo>
                        <a:pt x="5989" y="39735"/>
                      </a:lnTo>
                      <a:lnTo>
                        <a:pt x="6775" y="39721"/>
                      </a:lnTo>
                      <a:lnTo>
                        <a:pt x="7561" y="39678"/>
                      </a:lnTo>
                      <a:lnTo>
                        <a:pt x="8347" y="39621"/>
                      </a:lnTo>
                      <a:lnTo>
                        <a:pt x="9119" y="39549"/>
                      </a:lnTo>
                      <a:lnTo>
                        <a:pt x="9848" y="39464"/>
                      </a:lnTo>
                      <a:lnTo>
                        <a:pt x="10520" y="39378"/>
                      </a:lnTo>
                      <a:lnTo>
                        <a:pt x="11120" y="39292"/>
                      </a:lnTo>
                      <a:lnTo>
                        <a:pt x="12035" y="39135"/>
                      </a:lnTo>
                      <a:lnTo>
                        <a:pt x="12449" y="39063"/>
                      </a:lnTo>
                      <a:lnTo>
                        <a:pt x="12478" y="39063"/>
                      </a:lnTo>
                      <a:lnTo>
                        <a:pt x="30301" y="30845"/>
                      </a:lnTo>
                      <a:lnTo>
                        <a:pt x="30501" y="31002"/>
                      </a:lnTo>
                      <a:lnTo>
                        <a:pt x="30687" y="31131"/>
                      </a:lnTo>
                      <a:lnTo>
                        <a:pt x="30887" y="31259"/>
                      </a:lnTo>
                      <a:lnTo>
                        <a:pt x="31102" y="31374"/>
                      </a:lnTo>
                      <a:lnTo>
                        <a:pt x="31316" y="31488"/>
                      </a:lnTo>
                      <a:lnTo>
                        <a:pt x="31530" y="31574"/>
                      </a:lnTo>
                      <a:lnTo>
                        <a:pt x="31745" y="31660"/>
                      </a:lnTo>
                      <a:lnTo>
                        <a:pt x="31973" y="31731"/>
                      </a:lnTo>
                      <a:lnTo>
                        <a:pt x="32202" y="31788"/>
                      </a:lnTo>
                      <a:lnTo>
                        <a:pt x="32431" y="31831"/>
                      </a:lnTo>
                      <a:lnTo>
                        <a:pt x="32674" y="31860"/>
                      </a:lnTo>
                      <a:lnTo>
                        <a:pt x="32902" y="31874"/>
                      </a:lnTo>
                      <a:lnTo>
                        <a:pt x="33145" y="31888"/>
                      </a:lnTo>
                      <a:lnTo>
                        <a:pt x="33374" y="31874"/>
                      </a:lnTo>
                      <a:lnTo>
                        <a:pt x="33617" y="31860"/>
                      </a:lnTo>
                      <a:lnTo>
                        <a:pt x="33860" y="31831"/>
                      </a:lnTo>
                      <a:lnTo>
                        <a:pt x="33717" y="32117"/>
                      </a:lnTo>
                      <a:lnTo>
                        <a:pt x="33603" y="32403"/>
                      </a:lnTo>
                      <a:lnTo>
                        <a:pt x="33503" y="32703"/>
                      </a:lnTo>
                      <a:lnTo>
                        <a:pt x="33417" y="33003"/>
                      </a:lnTo>
                      <a:lnTo>
                        <a:pt x="33346" y="33303"/>
                      </a:lnTo>
                      <a:lnTo>
                        <a:pt x="33288" y="33618"/>
                      </a:lnTo>
                      <a:lnTo>
                        <a:pt x="33260" y="33918"/>
                      </a:lnTo>
                      <a:lnTo>
                        <a:pt x="33231" y="34232"/>
                      </a:lnTo>
                      <a:lnTo>
                        <a:pt x="33231" y="34547"/>
                      </a:lnTo>
                      <a:lnTo>
                        <a:pt x="33246" y="34847"/>
                      </a:lnTo>
                      <a:lnTo>
                        <a:pt x="33274" y="35161"/>
                      </a:lnTo>
                      <a:lnTo>
                        <a:pt x="33317" y="35476"/>
                      </a:lnTo>
                      <a:lnTo>
                        <a:pt x="33374" y="35776"/>
                      </a:lnTo>
                      <a:lnTo>
                        <a:pt x="33460" y="36090"/>
                      </a:lnTo>
                      <a:lnTo>
                        <a:pt x="33560" y="36391"/>
                      </a:lnTo>
                      <a:lnTo>
                        <a:pt x="33660" y="36691"/>
                      </a:lnTo>
                      <a:lnTo>
                        <a:pt x="35590" y="41450"/>
                      </a:lnTo>
                      <a:lnTo>
                        <a:pt x="35704" y="41693"/>
                      </a:lnTo>
                      <a:lnTo>
                        <a:pt x="35833" y="41922"/>
                      </a:lnTo>
                      <a:lnTo>
                        <a:pt x="35990" y="42122"/>
                      </a:lnTo>
                      <a:lnTo>
                        <a:pt x="36176" y="42308"/>
                      </a:lnTo>
                      <a:lnTo>
                        <a:pt x="36376" y="42479"/>
                      </a:lnTo>
                      <a:lnTo>
                        <a:pt x="36590" y="42622"/>
                      </a:lnTo>
                      <a:lnTo>
                        <a:pt x="36819" y="42751"/>
                      </a:lnTo>
                      <a:lnTo>
                        <a:pt x="37062" y="42851"/>
                      </a:lnTo>
                      <a:lnTo>
                        <a:pt x="37319" y="42923"/>
                      </a:lnTo>
                      <a:lnTo>
                        <a:pt x="37576" y="42965"/>
                      </a:lnTo>
                      <a:lnTo>
                        <a:pt x="37834" y="42980"/>
                      </a:lnTo>
                      <a:lnTo>
                        <a:pt x="38091" y="42965"/>
                      </a:lnTo>
                      <a:lnTo>
                        <a:pt x="38348" y="42923"/>
                      </a:lnTo>
                      <a:lnTo>
                        <a:pt x="38605" y="42851"/>
                      </a:lnTo>
                      <a:lnTo>
                        <a:pt x="38848" y="42765"/>
                      </a:lnTo>
                      <a:lnTo>
                        <a:pt x="39077" y="42637"/>
                      </a:lnTo>
                      <a:lnTo>
                        <a:pt x="39334" y="42479"/>
                      </a:lnTo>
                      <a:lnTo>
                        <a:pt x="39577" y="42294"/>
                      </a:lnTo>
                      <a:lnTo>
                        <a:pt x="39806" y="42094"/>
                      </a:lnTo>
                      <a:lnTo>
                        <a:pt x="40035" y="41879"/>
                      </a:lnTo>
                      <a:lnTo>
                        <a:pt x="41964" y="43966"/>
                      </a:lnTo>
                      <a:lnTo>
                        <a:pt x="43236" y="45309"/>
                      </a:lnTo>
                      <a:lnTo>
                        <a:pt x="44394" y="46596"/>
                      </a:lnTo>
                      <a:lnTo>
                        <a:pt x="45466" y="47796"/>
                      </a:lnTo>
                      <a:lnTo>
                        <a:pt x="46467" y="48940"/>
                      </a:lnTo>
                      <a:lnTo>
                        <a:pt x="47381" y="50026"/>
                      </a:lnTo>
                      <a:lnTo>
                        <a:pt x="48239" y="51070"/>
                      </a:lnTo>
                      <a:lnTo>
                        <a:pt x="49840" y="53028"/>
                      </a:lnTo>
                      <a:lnTo>
                        <a:pt x="50726" y="54128"/>
                      </a:lnTo>
                      <a:lnTo>
                        <a:pt x="51598" y="55186"/>
                      </a:lnTo>
                      <a:lnTo>
                        <a:pt x="52470" y="56244"/>
                      </a:lnTo>
                      <a:lnTo>
                        <a:pt x="53370" y="57287"/>
                      </a:lnTo>
                      <a:lnTo>
                        <a:pt x="54328" y="58330"/>
                      </a:lnTo>
                      <a:lnTo>
                        <a:pt x="54814" y="58859"/>
                      </a:lnTo>
                      <a:lnTo>
                        <a:pt x="55328" y="59402"/>
                      </a:lnTo>
                      <a:lnTo>
                        <a:pt x="55857" y="59946"/>
                      </a:lnTo>
                      <a:lnTo>
                        <a:pt x="56414" y="60489"/>
                      </a:lnTo>
                      <a:lnTo>
                        <a:pt x="57000" y="61060"/>
                      </a:lnTo>
                      <a:lnTo>
                        <a:pt x="57601" y="61632"/>
                      </a:lnTo>
                      <a:lnTo>
                        <a:pt x="58244" y="62204"/>
                      </a:lnTo>
                      <a:lnTo>
                        <a:pt x="58901" y="62804"/>
                      </a:lnTo>
                      <a:lnTo>
                        <a:pt x="59602" y="63419"/>
                      </a:lnTo>
                      <a:lnTo>
                        <a:pt x="60345" y="64048"/>
                      </a:lnTo>
                      <a:lnTo>
                        <a:pt x="61117" y="64705"/>
                      </a:lnTo>
                      <a:lnTo>
                        <a:pt x="61946" y="65363"/>
                      </a:lnTo>
                      <a:lnTo>
                        <a:pt x="62803" y="66049"/>
                      </a:lnTo>
                      <a:lnTo>
                        <a:pt x="63704" y="66763"/>
                      </a:lnTo>
                      <a:lnTo>
                        <a:pt x="64661" y="67492"/>
                      </a:lnTo>
                      <a:lnTo>
                        <a:pt x="65662" y="68250"/>
                      </a:lnTo>
                      <a:lnTo>
                        <a:pt x="66720" y="69036"/>
                      </a:lnTo>
                      <a:lnTo>
                        <a:pt x="67835" y="69851"/>
                      </a:lnTo>
                      <a:lnTo>
                        <a:pt x="68992" y="70694"/>
                      </a:lnTo>
                      <a:lnTo>
                        <a:pt x="70221" y="71566"/>
                      </a:lnTo>
                      <a:lnTo>
                        <a:pt x="71508" y="72466"/>
                      </a:lnTo>
                      <a:lnTo>
                        <a:pt x="72866" y="73395"/>
                      </a:lnTo>
                      <a:lnTo>
                        <a:pt x="72766" y="73653"/>
                      </a:lnTo>
                      <a:lnTo>
                        <a:pt x="72694" y="73910"/>
                      </a:lnTo>
                      <a:lnTo>
                        <a:pt x="72623" y="74167"/>
                      </a:lnTo>
                      <a:lnTo>
                        <a:pt x="72565" y="74424"/>
                      </a:lnTo>
                      <a:lnTo>
                        <a:pt x="72537" y="74667"/>
                      </a:lnTo>
                      <a:lnTo>
                        <a:pt x="72508" y="74910"/>
                      </a:lnTo>
                      <a:lnTo>
                        <a:pt x="72494" y="75153"/>
                      </a:lnTo>
                      <a:lnTo>
                        <a:pt x="72494" y="75396"/>
                      </a:lnTo>
                      <a:lnTo>
                        <a:pt x="72508" y="75639"/>
                      </a:lnTo>
                      <a:lnTo>
                        <a:pt x="72537" y="75882"/>
                      </a:lnTo>
                      <a:lnTo>
                        <a:pt x="72565" y="76125"/>
                      </a:lnTo>
                      <a:lnTo>
                        <a:pt x="72623" y="76354"/>
                      </a:lnTo>
                      <a:lnTo>
                        <a:pt x="72680" y="76597"/>
                      </a:lnTo>
                      <a:lnTo>
                        <a:pt x="72751" y="76826"/>
                      </a:lnTo>
                      <a:lnTo>
                        <a:pt x="72823" y="77054"/>
                      </a:lnTo>
                      <a:lnTo>
                        <a:pt x="72923" y="77283"/>
                      </a:lnTo>
                      <a:lnTo>
                        <a:pt x="73023" y="77497"/>
                      </a:lnTo>
                      <a:lnTo>
                        <a:pt x="73137" y="77712"/>
                      </a:lnTo>
                      <a:lnTo>
                        <a:pt x="73266" y="77926"/>
                      </a:lnTo>
                      <a:lnTo>
                        <a:pt x="73409" y="78126"/>
                      </a:lnTo>
                      <a:lnTo>
                        <a:pt x="73680" y="78526"/>
                      </a:lnTo>
                      <a:lnTo>
                        <a:pt x="73866" y="78769"/>
                      </a:lnTo>
                      <a:lnTo>
                        <a:pt x="74066" y="78998"/>
                      </a:lnTo>
                      <a:lnTo>
                        <a:pt x="74266" y="79213"/>
                      </a:lnTo>
                      <a:lnTo>
                        <a:pt x="74481" y="79413"/>
                      </a:lnTo>
                      <a:lnTo>
                        <a:pt x="74709" y="79598"/>
                      </a:lnTo>
                      <a:lnTo>
                        <a:pt x="74952" y="79770"/>
                      </a:lnTo>
                      <a:lnTo>
                        <a:pt x="75195" y="79927"/>
                      </a:lnTo>
                      <a:lnTo>
                        <a:pt x="75453" y="80070"/>
                      </a:lnTo>
                      <a:lnTo>
                        <a:pt x="75724" y="80199"/>
                      </a:lnTo>
                      <a:lnTo>
                        <a:pt x="75996" y="80313"/>
                      </a:lnTo>
                      <a:lnTo>
                        <a:pt x="76282" y="80399"/>
                      </a:lnTo>
                      <a:lnTo>
                        <a:pt x="76568" y="80485"/>
                      </a:lnTo>
                      <a:lnTo>
                        <a:pt x="76853" y="80542"/>
                      </a:lnTo>
                      <a:lnTo>
                        <a:pt x="77154" y="80585"/>
                      </a:lnTo>
                      <a:lnTo>
                        <a:pt x="77454" y="80613"/>
                      </a:lnTo>
                      <a:lnTo>
                        <a:pt x="77754" y="80628"/>
                      </a:lnTo>
                      <a:lnTo>
                        <a:pt x="77968" y="80628"/>
                      </a:lnTo>
                      <a:lnTo>
                        <a:pt x="78183" y="80613"/>
                      </a:lnTo>
                      <a:lnTo>
                        <a:pt x="78397" y="80585"/>
                      </a:lnTo>
                      <a:lnTo>
                        <a:pt x="78611" y="80556"/>
                      </a:lnTo>
                      <a:lnTo>
                        <a:pt x="78812" y="80513"/>
                      </a:lnTo>
                      <a:lnTo>
                        <a:pt x="79026" y="80456"/>
                      </a:lnTo>
                      <a:lnTo>
                        <a:pt x="79240" y="80399"/>
                      </a:lnTo>
                      <a:lnTo>
                        <a:pt x="79440" y="80327"/>
                      </a:lnTo>
                      <a:lnTo>
                        <a:pt x="84657" y="87931"/>
                      </a:lnTo>
                      <a:lnTo>
                        <a:pt x="84028" y="88746"/>
                      </a:lnTo>
                      <a:lnTo>
                        <a:pt x="83414" y="89561"/>
                      </a:lnTo>
                      <a:lnTo>
                        <a:pt x="82828" y="90375"/>
                      </a:lnTo>
                      <a:lnTo>
                        <a:pt x="82270" y="91176"/>
                      </a:lnTo>
                      <a:lnTo>
                        <a:pt x="81742" y="91991"/>
                      </a:lnTo>
                      <a:lnTo>
                        <a:pt x="81256" y="92791"/>
                      </a:lnTo>
                      <a:lnTo>
                        <a:pt x="80784" y="93577"/>
                      </a:lnTo>
                      <a:lnTo>
                        <a:pt x="80341" y="94363"/>
                      </a:lnTo>
                      <a:lnTo>
                        <a:pt x="79941" y="95149"/>
                      </a:lnTo>
                      <a:lnTo>
                        <a:pt x="79555" y="95921"/>
                      </a:lnTo>
                      <a:lnTo>
                        <a:pt x="79212" y="96679"/>
                      </a:lnTo>
                      <a:lnTo>
                        <a:pt x="78897" y="97436"/>
                      </a:lnTo>
                      <a:lnTo>
                        <a:pt x="78597" y="98179"/>
                      </a:lnTo>
                      <a:lnTo>
                        <a:pt x="78340" y="98908"/>
                      </a:lnTo>
                      <a:lnTo>
                        <a:pt x="78125" y="99637"/>
                      </a:lnTo>
                      <a:lnTo>
                        <a:pt x="77925" y="100338"/>
                      </a:lnTo>
                      <a:lnTo>
                        <a:pt x="77768" y="101038"/>
                      </a:lnTo>
                      <a:lnTo>
                        <a:pt x="77625" y="101710"/>
                      </a:lnTo>
                      <a:lnTo>
                        <a:pt x="77525" y="102382"/>
                      </a:lnTo>
                      <a:lnTo>
                        <a:pt x="77454" y="103025"/>
                      </a:lnTo>
                      <a:lnTo>
                        <a:pt x="77425" y="103654"/>
                      </a:lnTo>
                      <a:lnTo>
                        <a:pt x="77425" y="104268"/>
                      </a:lnTo>
                      <a:lnTo>
                        <a:pt x="77454" y="104869"/>
                      </a:lnTo>
                      <a:lnTo>
                        <a:pt x="77468" y="105154"/>
                      </a:lnTo>
                      <a:lnTo>
                        <a:pt x="77511" y="105440"/>
                      </a:lnTo>
                      <a:lnTo>
                        <a:pt x="77554" y="105726"/>
                      </a:lnTo>
                      <a:lnTo>
                        <a:pt x="77597" y="105998"/>
                      </a:lnTo>
                      <a:lnTo>
                        <a:pt x="77668" y="106269"/>
                      </a:lnTo>
                      <a:lnTo>
                        <a:pt x="77725" y="106541"/>
                      </a:lnTo>
                      <a:lnTo>
                        <a:pt x="77811" y="106798"/>
                      </a:lnTo>
                      <a:lnTo>
                        <a:pt x="77897" y="107055"/>
                      </a:lnTo>
                      <a:lnTo>
                        <a:pt x="77983" y="107298"/>
                      </a:lnTo>
                      <a:lnTo>
                        <a:pt x="78083" y="107541"/>
                      </a:lnTo>
                      <a:lnTo>
                        <a:pt x="78197" y="107784"/>
                      </a:lnTo>
                      <a:lnTo>
                        <a:pt x="78311" y="108013"/>
                      </a:lnTo>
                      <a:lnTo>
                        <a:pt x="78440" y="108227"/>
                      </a:lnTo>
                      <a:lnTo>
                        <a:pt x="78569" y="108456"/>
                      </a:lnTo>
                      <a:lnTo>
                        <a:pt x="78711" y="108670"/>
                      </a:lnTo>
                      <a:lnTo>
                        <a:pt x="78869" y="108871"/>
                      </a:lnTo>
                      <a:lnTo>
                        <a:pt x="79026" y="109071"/>
                      </a:lnTo>
                      <a:lnTo>
                        <a:pt x="79197" y="109271"/>
                      </a:lnTo>
                      <a:lnTo>
                        <a:pt x="79469" y="109542"/>
                      </a:lnTo>
                      <a:lnTo>
                        <a:pt x="79755" y="109800"/>
                      </a:lnTo>
                      <a:lnTo>
                        <a:pt x="80055" y="110043"/>
                      </a:lnTo>
                      <a:lnTo>
                        <a:pt x="80369" y="110271"/>
                      </a:lnTo>
                      <a:lnTo>
                        <a:pt x="80712" y="110471"/>
                      </a:lnTo>
                      <a:lnTo>
                        <a:pt x="81056" y="110657"/>
                      </a:lnTo>
                      <a:lnTo>
                        <a:pt x="81427" y="110829"/>
                      </a:lnTo>
                      <a:lnTo>
                        <a:pt x="81799" y="110986"/>
                      </a:lnTo>
                      <a:lnTo>
                        <a:pt x="82199" y="111115"/>
                      </a:lnTo>
                      <a:lnTo>
                        <a:pt x="82599" y="111243"/>
                      </a:lnTo>
                      <a:lnTo>
                        <a:pt x="83028" y="111329"/>
                      </a:lnTo>
                      <a:lnTo>
                        <a:pt x="83471" y="111415"/>
                      </a:lnTo>
                      <a:lnTo>
                        <a:pt x="83914" y="111486"/>
                      </a:lnTo>
                      <a:lnTo>
                        <a:pt x="84386" y="111529"/>
                      </a:lnTo>
                      <a:lnTo>
                        <a:pt x="84872" y="111558"/>
                      </a:lnTo>
                      <a:lnTo>
                        <a:pt x="85758" y="111558"/>
                      </a:lnTo>
                      <a:lnTo>
                        <a:pt x="86172" y="111543"/>
                      </a:lnTo>
                      <a:lnTo>
                        <a:pt x="86587" y="111515"/>
                      </a:lnTo>
                      <a:lnTo>
                        <a:pt x="87001" y="111472"/>
                      </a:lnTo>
                      <a:lnTo>
                        <a:pt x="87630" y="111386"/>
                      </a:lnTo>
                      <a:lnTo>
                        <a:pt x="88273" y="111286"/>
                      </a:lnTo>
                      <a:lnTo>
                        <a:pt x="88931" y="111157"/>
                      </a:lnTo>
                      <a:lnTo>
                        <a:pt x="89603" y="111015"/>
                      </a:lnTo>
                      <a:lnTo>
                        <a:pt x="90274" y="110829"/>
                      </a:lnTo>
                      <a:lnTo>
                        <a:pt x="90961" y="110643"/>
                      </a:lnTo>
                      <a:lnTo>
                        <a:pt x="91661" y="110414"/>
                      </a:lnTo>
                      <a:lnTo>
                        <a:pt x="92361" y="110171"/>
                      </a:lnTo>
                      <a:lnTo>
                        <a:pt x="93076" y="109914"/>
                      </a:lnTo>
                      <a:lnTo>
                        <a:pt x="93791" y="109614"/>
                      </a:lnTo>
                      <a:lnTo>
                        <a:pt x="94519" y="109314"/>
                      </a:lnTo>
                      <a:lnTo>
                        <a:pt x="95248" y="108971"/>
                      </a:lnTo>
                      <a:lnTo>
                        <a:pt x="95977" y="108628"/>
                      </a:lnTo>
                      <a:lnTo>
                        <a:pt x="96721" y="108242"/>
                      </a:lnTo>
                      <a:lnTo>
                        <a:pt x="97464" y="107856"/>
                      </a:lnTo>
                      <a:lnTo>
                        <a:pt x="98221" y="107427"/>
                      </a:lnTo>
                      <a:lnTo>
                        <a:pt x="98822" y="107084"/>
                      </a:lnTo>
                      <a:lnTo>
                        <a:pt x="99436" y="106727"/>
                      </a:lnTo>
                      <a:lnTo>
                        <a:pt x="100037" y="106341"/>
                      </a:lnTo>
                      <a:lnTo>
                        <a:pt x="100637" y="105955"/>
                      </a:lnTo>
                      <a:lnTo>
                        <a:pt x="101237" y="105569"/>
                      </a:lnTo>
                      <a:lnTo>
                        <a:pt x="101823" y="105154"/>
                      </a:lnTo>
                      <a:lnTo>
                        <a:pt x="102423" y="104740"/>
                      </a:lnTo>
                      <a:lnTo>
                        <a:pt x="103010" y="104311"/>
                      </a:lnTo>
                      <a:lnTo>
                        <a:pt x="103610" y="103868"/>
                      </a:lnTo>
                      <a:lnTo>
                        <a:pt x="104182" y="103425"/>
                      </a:lnTo>
                      <a:lnTo>
                        <a:pt x="104768" y="102968"/>
                      </a:lnTo>
                      <a:lnTo>
                        <a:pt x="105354" y="102496"/>
                      </a:lnTo>
                      <a:lnTo>
                        <a:pt x="105925" y="102010"/>
                      </a:lnTo>
                      <a:lnTo>
                        <a:pt x="106497" y="101524"/>
                      </a:lnTo>
                      <a:lnTo>
                        <a:pt x="107069" y="101024"/>
                      </a:lnTo>
                      <a:lnTo>
                        <a:pt x="107640" y="100509"/>
                      </a:lnTo>
                      <a:lnTo>
                        <a:pt x="108112" y="100066"/>
                      </a:lnTo>
                      <a:lnTo>
                        <a:pt x="108298" y="99909"/>
                      </a:lnTo>
                      <a:lnTo>
                        <a:pt x="108598" y="99623"/>
                      </a:lnTo>
                      <a:lnTo>
                        <a:pt x="108913" y="99309"/>
                      </a:lnTo>
                      <a:lnTo>
                        <a:pt x="109055" y="99166"/>
                      </a:lnTo>
                      <a:lnTo>
                        <a:pt x="109470" y="98765"/>
                      </a:lnTo>
                      <a:lnTo>
                        <a:pt x="109513" y="98723"/>
                      </a:lnTo>
                      <a:lnTo>
                        <a:pt x="110013" y="98208"/>
                      </a:lnTo>
                      <a:lnTo>
                        <a:pt x="110085" y="98151"/>
                      </a:lnTo>
                      <a:lnTo>
                        <a:pt x="110485" y="97722"/>
                      </a:lnTo>
                      <a:lnTo>
                        <a:pt x="110513" y="97693"/>
                      </a:lnTo>
                      <a:lnTo>
                        <a:pt x="110871" y="97308"/>
                      </a:lnTo>
                      <a:lnTo>
                        <a:pt x="110956" y="97222"/>
                      </a:lnTo>
                      <a:lnTo>
                        <a:pt x="111271" y="96879"/>
                      </a:lnTo>
                      <a:lnTo>
                        <a:pt x="111414" y="96721"/>
                      </a:lnTo>
                      <a:lnTo>
                        <a:pt x="111657" y="96450"/>
                      </a:lnTo>
                      <a:lnTo>
                        <a:pt x="111771" y="96336"/>
                      </a:lnTo>
                      <a:lnTo>
                        <a:pt x="111885" y="96193"/>
                      </a:lnTo>
                      <a:lnTo>
                        <a:pt x="112057" y="96007"/>
                      </a:lnTo>
                      <a:lnTo>
                        <a:pt x="112200" y="95850"/>
                      </a:lnTo>
                      <a:lnTo>
                        <a:pt x="112500" y="95478"/>
                      </a:lnTo>
                      <a:lnTo>
                        <a:pt x="112614" y="95349"/>
                      </a:lnTo>
                      <a:lnTo>
                        <a:pt x="112915" y="94992"/>
                      </a:lnTo>
                      <a:lnTo>
                        <a:pt x="113043" y="94835"/>
                      </a:lnTo>
                      <a:lnTo>
                        <a:pt x="113057" y="94821"/>
                      </a:lnTo>
                      <a:lnTo>
                        <a:pt x="113272" y="94563"/>
                      </a:lnTo>
                      <a:lnTo>
                        <a:pt x="113486" y="94292"/>
                      </a:lnTo>
                      <a:lnTo>
                        <a:pt x="113629" y="94120"/>
                      </a:lnTo>
                      <a:lnTo>
                        <a:pt x="113672" y="94063"/>
                      </a:lnTo>
                      <a:lnTo>
                        <a:pt x="113772" y="93934"/>
                      </a:lnTo>
                      <a:lnTo>
                        <a:pt x="114001" y="93634"/>
                      </a:lnTo>
                      <a:lnTo>
                        <a:pt x="114044" y="93591"/>
                      </a:lnTo>
                      <a:lnTo>
                        <a:pt x="114101" y="93506"/>
                      </a:lnTo>
                      <a:lnTo>
                        <a:pt x="114415" y="93091"/>
                      </a:lnTo>
                      <a:lnTo>
                        <a:pt x="114544" y="92920"/>
                      </a:lnTo>
                      <a:lnTo>
                        <a:pt x="114744" y="92662"/>
                      </a:lnTo>
                      <a:lnTo>
                        <a:pt x="114887" y="92462"/>
                      </a:lnTo>
                      <a:lnTo>
                        <a:pt x="115058" y="92219"/>
                      </a:lnTo>
                      <a:lnTo>
                        <a:pt x="115187" y="92019"/>
                      </a:lnTo>
                      <a:lnTo>
                        <a:pt x="115387" y="91762"/>
                      </a:lnTo>
                      <a:lnTo>
                        <a:pt x="115502" y="91590"/>
                      </a:lnTo>
                      <a:lnTo>
                        <a:pt x="115773" y="91190"/>
                      </a:lnTo>
                      <a:lnTo>
                        <a:pt x="115887" y="91019"/>
                      </a:lnTo>
                      <a:lnTo>
                        <a:pt x="115930" y="90933"/>
                      </a:lnTo>
                      <a:lnTo>
                        <a:pt x="116059" y="90747"/>
                      </a:lnTo>
                      <a:lnTo>
                        <a:pt x="116188" y="90561"/>
                      </a:lnTo>
                      <a:lnTo>
                        <a:pt x="116331" y="90333"/>
                      </a:lnTo>
                      <a:lnTo>
                        <a:pt x="116459" y="90118"/>
                      </a:lnTo>
                      <a:lnTo>
                        <a:pt x="116631" y="89861"/>
                      </a:lnTo>
                      <a:lnTo>
                        <a:pt x="116674" y="89804"/>
                      </a:lnTo>
                      <a:lnTo>
                        <a:pt x="116731" y="89689"/>
                      </a:lnTo>
                      <a:lnTo>
                        <a:pt x="116974" y="89289"/>
                      </a:lnTo>
                      <a:lnTo>
                        <a:pt x="117045" y="89189"/>
                      </a:lnTo>
                      <a:lnTo>
                        <a:pt x="117374" y="88603"/>
                      </a:lnTo>
                      <a:lnTo>
                        <a:pt x="117474" y="88417"/>
                      </a:lnTo>
                      <a:lnTo>
                        <a:pt x="117574" y="88246"/>
                      </a:lnTo>
                      <a:lnTo>
                        <a:pt x="117631" y="88160"/>
                      </a:lnTo>
                      <a:lnTo>
                        <a:pt x="117717" y="87974"/>
                      </a:lnTo>
                      <a:lnTo>
                        <a:pt x="117746" y="87931"/>
                      </a:lnTo>
                      <a:lnTo>
                        <a:pt x="117817" y="87817"/>
                      </a:lnTo>
                      <a:lnTo>
                        <a:pt x="118031" y="87402"/>
                      </a:lnTo>
                      <a:lnTo>
                        <a:pt x="118074" y="87302"/>
                      </a:lnTo>
                      <a:lnTo>
                        <a:pt x="118246" y="86988"/>
                      </a:lnTo>
                      <a:lnTo>
                        <a:pt x="118303" y="86859"/>
                      </a:lnTo>
                      <a:lnTo>
                        <a:pt x="118346" y="86774"/>
                      </a:lnTo>
                      <a:lnTo>
                        <a:pt x="118446" y="86559"/>
                      </a:lnTo>
                      <a:lnTo>
                        <a:pt x="118532" y="86402"/>
                      </a:lnTo>
                      <a:lnTo>
                        <a:pt x="118617" y="86202"/>
                      </a:lnTo>
                      <a:lnTo>
                        <a:pt x="118732" y="85973"/>
                      </a:lnTo>
                      <a:lnTo>
                        <a:pt x="118918" y="85559"/>
                      </a:lnTo>
                      <a:lnTo>
                        <a:pt x="119118" y="85073"/>
                      </a:lnTo>
                      <a:lnTo>
                        <a:pt x="119318" y="84587"/>
                      </a:lnTo>
                      <a:lnTo>
                        <a:pt x="119504" y="84101"/>
                      </a:lnTo>
                      <a:lnTo>
                        <a:pt x="119675" y="83615"/>
                      </a:lnTo>
                      <a:lnTo>
                        <a:pt x="119832" y="83143"/>
                      </a:lnTo>
                      <a:lnTo>
                        <a:pt x="119975" y="82686"/>
                      </a:lnTo>
                      <a:lnTo>
                        <a:pt x="120118" y="82214"/>
                      </a:lnTo>
                      <a:lnTo>
                        <a:pt x="120233" y="81771"/>
                      </a:lnTo>
                      <a:lnTo>
                        <a:pt x="120333" y="81314"/>
                      </a:lnTo>
                      <a:lnTo>
                        <a:pt x="120433" y="80871"/>
                      </a:lnTo>
                      <a:lnTo>
                        <a:pt x="120518" y="80442"/>
                      </a:lnTo>
                      <a:lnTo>
                        <a:pt x="120576" y="80013"/>
                      </a:lnTo>
                      <a:lnTo>
                        <a:pt x="120633" y="79584"/>
                      </a:lnTo>
                      <a:lnTo>
                        <a:pt x="120676" y="79170"/>
                      </a:lnTo>
                      <a:lnTo>
                        <a:pt x="120690" y="78755"/>
                      </a:lnTo>
                      <a:lnTo>
                        <a:pt x="120704" y="78355"/>
                      </a:lnTo>
                      <a:lnTo>
                        <a:pt x="120704" y="77940"/>
                      </a:lnTo>
                      <a:lnTo>
                        <a:pt x="120690" y="77540"/>
                      </a:lnTo>
                      <a:lnTo>
                        <a:pt x="120661" y="77140"/>
                      </a:lnTo>
                      <a:lnTo>
                        <a:pt x="120604" y="76754"/>
                      </a:lnTo>
                      <a:lnTo>
                        <a:pt x="120547" y="76383"/>
                      </a:lnTo>
                      <a:lnTo>
                        <a:pt x="120476" y="76025"/>
                      </a:lnTo>
                      <a:lnTo>
                        <a:pt x="120390" y="75668"/>
                      </a:lnTo>
                      <a:lnTo>
                        <a:pt x="120275" y="75339"/>
                      </a:lnTo>
                      <a:lnTo>
                        <a:pt x="120161" y="74996"/>
                      </a:lnTo>
                      <a:lnTo>
                        <a:pt x="120032" y="74682"/>
                      </a:lnTo>
                      <a:lnTo>
                        <a:pt x="119875" y="74367"/>
                      </a:lnTo>
                      <a:lnTo>
                        <a:pt x="119718" y="74067"/>
                      </a:lnTo>
                      <a:lnTo>
                        <a:pt x="119546" y="73781"/>
                      </a:lnTo>
                      <a:lnTo>
                        <a:pt x="119346" y="73510"/>
                      </a:lnTo>
                      <a:lnTo>
                        <a:pt x="119146" y="73238"/>
                      </a:lnTo>
                      <a:lnTo>
                        <a:pt x="118918" y="72995"/>
                      </a:lnTo>
                      <a:lnTo>
                        <a:pt x="118732" y="72795"/>
                      </a:lnTo>
                      <a:lnTo>
                        <a:pt x="118532" y="72595"/>
                      </a:lnTo>
                      <a:lnTo>
                        <a:pt x="118332" y="72423"/>
                      </a:lnTo>
                      <a:lnTo>
                        <a:pt x="118117" y="72252"/>
                      </a:lnTo>
                      <a:lnTo>
                        <a:pt x="117888" y="72080"/>
                      </a:lnTo>
                      <a:lnTo>
                        <a:pt x="117660" y="71937"/>
                      </a:lnTo>
                      <a:lnTo>
                        <a:pt x="117417" y="71794"/>
                      </a:lnTo>
                      <a:lnTo>
                        <a:pt x="117174" y="71652"/>
                      </a:lnTo>
                      <a:lnTo>
                        <a:pt x="116917" y="71523"/>
                      </a:lnTo>
                      <a:lnTo>
                        <a:pt x="116645" y="71409"/>
                      </a:lnTo>
                      <a:lnTo>
                        <a:pt x="116373" y="71294"/>
                      </a:lnTo>
                      <a:lnTo>
                        <a:pt x="116088" y="71194"/>
                      </a:lnTo>
                      <a:lnTo>
                        <a:pt x="115802" y="71108"/>
                      </a:lnTo>
                      <a:lnTo>
                        <a:pt x="115516" y="71023"/>
                      </a:lnTo>
                      <a:lnTo>
                        <a:pt x="115201" y="70951"/>
                      </a:lnTo>
                      <a:lnTo>
                        <a:pt x="114901" y="70894"/>
                      </a:lnTo>
                      <a:lnTo>
                        <a:pt x="114587" y="70837"/>
                      </a:lnTo>
                      <a:lnTo>
                        <a:pt x="114258" y="70794"/>
                      </a:lnTo>
                      <a:lnTo>
                        <a:pt x="113929" y="70751"/>
                      </a:lnTo>
                      <a:lnTo>
                        <a:pt x="113586" y="70722"/>
                      </a:lnTo>
                      <a:lnTo>
                        <a:pt x="113243" y="70708"/>
                      </a:lnTo>
                      <a:lnTo>
                        <a:pt x="112900" y="70694"/>
                      </a:lnTo>
                      <a:lnTo>
                        <a:pt x="112543" y="70694"/>
                      </a:lnTo>
                      <a:lnTo>
                        <a:pt x="112171" y="70708"/>
                      </a:lnTo>
                      <a:lnTo>
                        <a:pt x="111814" y="70722"/>
                      </a:lnTo>
                      <a:lnTo>
                        <a:pt x="111428" y="70751"/>
                      </a:lnTo>
                      <a:lnTo>
                        <a:pt x="111056" y="70794"/>
                      </a:lnTo>
                      <a:lnTo>
                        <a:pt x="110671" y="70837"/>
                      </a:lnTo>
                      <a:lnTo>
                        <a:pt x="109870" y="70965"/>
                      </a:lnTo>
                      <a:lnTo>
                        <a:pt x="109055" y="71123"/>
                      </a:lnTo>
                      <a:lnTo>
                        <a:pt x="103667" y="63276"/>
                      </a:lnTo>
                      <a:lnTo>
                        <a:pt x="103796" y="63119"/>
                      </a:lnTo>
                      <a:lnTo>
                        <a:pt x="103924" y="62947"/>
                      </a:lnTo>
                      <a:lnTo>
                        <a:pt x="104053" y="62776"/>
                      </a:lnTo>
                      <a:lnTo>
                        <a:pt x="104167" y="62604"/>
                      </a:lnTo>
                      <a:lnTo>
                        <a:pt x="104267" y="62418"/>
                      </a:lnTo>
                      <a:lnTo>
                        <a:pt x="104353" y="62232"/>
                      </a:lnTo>
                      <a:lnTo>
                        <a:pt x="104453" y="62047"/>
                      </a:lnTo>
                      <a:lnTo>
                        <a:pt x="104525" y="61861"/>
                      </a:lnTo>
                      <a:lnTo>
                        <a:pt x="104667" y="61475"/>
                      </a:lnTo>
                      <a:lnTo>
                        <a:pt x="104768" y="61075"/>
                      </a:lnTo>
                      <a:lnTo>
                        <a:pt x="104839" y="60674"/>
                      </a:lnTo>
                      <a:lnTo>
                        <a:pt x="104868" y="60274"/>
                      </a:lnTo>
                      <a:lnTo>
                        <a:pt x="104882" y="59860"/>
                      </a:lnTo>
                      <a:lnTo>
                        <a:pt x="104853" y="59460"/>
                      </a:lnTo>
                      <a:lnTo>
                        <a:pt x="104782" y="59059"/>
                      </a:lnTo>
                      <a:lnTo>
                        <a:pt x="104696" y="58659"/>
                      </a:lnTo>
                      <a:lnTo>
                        <a:pt x="104639" y="58459"/>
                      </a:lnTo>
                      <a:lnTo>
                        <a:pt x="104567" y="58259"/>
                      </a:lnTo>
                      <a:lnTo>
                        <a:pt x="104482" y="58073"/>
                      </a:lnTo>
                      <a:lnTo>
                        <a:pt x="104410" y="57887"/>
                      </a:lnTo>
                      <a:lnTo>
                        <a:pt x="104310" y="57687"/>
                      </a:lnTo>
                      <a:lnTo>
                        <a:pt x="104210" y="57516"/>
                      </a:lnTo>
                      <a:lnTo>
                        <a:pt x="104096" y="57330"/>
                      </a:lnTo>
                      <a:lnTo>
                        <a:pt x="103981" y="57158"/>
                      </a:lnTo>
                      <a:lnTo>
                        <a:pt x="103696" y="56758"/>
                      </a:lnTo>
                      <a:lnTo>
                        <a:pt x="103553" y="56558"/>
                      </a:lnTo>
                      <a:lnTo>
                        <a:pt x="103395" y="56372"/>
                      </a:lnTo>
                      <a:lnTo>
                        <a:pt x="103238" y="56186"/>
                      </a:lnTo>
                      <a:lnTo>
                        <a:pt x="103067" y="56015"/>
                      </a:lnTo>
                      <a:lnTo>
                        <a:pt x="102881" y="55858"/>
                      </a:lnTo>
                      <a:lnTo>
                        <a:pt x="102695" y="55701"/>
                      </a:lnTo>
                      <a:lnTo>
                        <a:pt x="102495" y="55558"/>
                      </a:lnTo>
                      <a:lnTo>
                        <a:pt x="102295" y="55429"/>
                      </a:lnTo>
                      <a:lnTo>
                        <a:pt x="102095" y="55300"/>
                      </a:lnTo>
                      <a:lnTo>
                        <a:pt x="101880" y="55186"/>
                      </a:lnTo>
                      <a:lnTo>
                        <a:pt x="101666" y="55086"/>
                      </a:lnTo>
                      <a:lnTo>
                        <a:pt x="101437" y="54986"/>
                      </a:lnTo>
                      <a:lnTo>
                        <a:pt x="101209" y="54914"/>
                      </a:lnTo>
                      <a:lnTo>
                        <a:pt x="100966" y="54843"/>
                      </a:lnTo>
                      <a:lnTo>
                        <a:pt x="100737" y="54771"/>
                      </a:lnTo>
                      <a:lnTo>
                        <a:pt x="100494" y="54729"/>
                      </a:lnTo>
                      <a:lnTo>
                        <a:pt x="100251" y="54700"/>
                      </a:lnTo>
                      <a:lnTo>
                        <a:pt x="100022" y="54671"/>
                      </a:lnTo>
                      <a:lnTo>
                        <a:pt x="99794" y="54657"/>
                      </a:lnTo>
                      <a:lnTo>
                        <a:pt x="99336" y="54657"/>
                      </a:lnTo>
                      <a:lnTo>
                        <a:pt x="99108" y="54686"/>
                      </a:lnTo>
                      <a:lnTo>
                        <a:pt x="98879" y="54714"/>
                      </a:lnTo>
                      <a:lnTo>
                        <a:pt x="98650" y="54757"/>
                      </a:lnTo>
                      <a:lnTo>
                        <a:pt x="96649" y="51184"/>
                      </a:lnTo>
                      <a:lnTo>
                        <a:pt x="94205" y="46825"/>
                      </a:lnTo>
                      <a:lnTo>
                        <a:pt x="91432" y="41979"/>
                      </a:lnTo>
                      <a:lnTo>
                        <a:pt x="89989" y="39464"/>
                      </a:lnTo>
                      <a:lnTo>
                        <a:pt x="88516" y="36934"/>
                      </a:lnTo>
                      <a:lnTo>
                        <a:pt x="87044" y="34418"/>
                      </a:lnTo>
                      <a:lnTo>
                        <a:pt x="85586" y="31946"/>
                      </a:lnTo>
                      <a:lnTo>
                        <a:pt x="84171" y="29587"/>
                      </a:lnTo>
                      <a:lnTo>
                        <a:pt x="82799" y="27343"/>
                      </a:lnTo>
                      <a:lnTo>
                        <a:pt x="81499" y="25256"/>
                      </a:lnTo>
                      <a:lnTo>
                        <a:pt x="80298" y="23370"/>
                      </a:lnTo>
                      <a:lnTo>
                        <a:pt x="79726" y="22526"/>
                      </a:lnTo>
                      <a:lnTo>
                        <a:pt x="79197" y="21726"/>
                      </a:lnTo>
                      <a:lnTo>
                        <a:pt x="78697" y="20997"/>
                      </a:lnTo>
                      <a:lnTo>
                        <a:pt x="78225" y="20354"/>
                      </a:lnTo>
                      <a:lnTo>
                        <a:pt x="78197" y="20325"/>
                      </a:lnTo>
                      <a:lnTo>
                        <a:pt x="77411" y="19611"/>
                      </a:lnTo>
                      <a:lnTo>
                        <a:pt x="75524" y="17953"/>
                      </a:lnTo>
                      <a:lnTo>
                        <a:pt x="74238" y="16838"/>
                      </a:lnTo>
                      <a:lnTo>
                        <a:pt x="72780" y="15594"/>
                      </a:lnTo>
                      <a:lnTo>
                        <a:pt x="71179" y="14236"/>
                      </a:lnTo>
                      <a:lnTo>
                        <a:pt x="69464" y="12821"/>
                      </a:lnTo>
                      <a:lnTo>
                        <a:pt x="78569" y="8619"/>
                      </a:lnTo>
                      <a:lnTo>
                        <a:pt x="78769" y="8519"/>
                      </a:lnTo>
                      <a:lnTo>
                        <a:pt x="78969" y="8419"/>
                      </a:lnTo>
                      <a:lnTo>
                        <a:pt x="79155" y="8305"/>
                      </a:lnTo>
                      <a:lnTo>
                        <a:pt x="79340" y="8176"/>
                      </a:lnTo>
                      <a:lnTo>
                        <a:pt x="79512" y="8033"/>
                      </a:lnTo>
                      <a:lnTo>
                        <a:pt x="79683" y="7905"/>
                      </a:lnTo>
                      <a:lnTo>
                        <a:pt x="79841" y="7747"/>
                      </a:lnTo>
                      <a:lnTo>
                        <a:pt x="79998" y="7590"/>
                      </a:lnTo>
                      <a:lnTo>
                        <a:pt x="80141" y="7419"/>
                      </a:lnTo>
                      <a:lnTo>
                        <a:pt x="80269" y="7247"/>
                      </a:lnTo>
                      <a:lnTo>
                        <a:pt x="80398" y="7076"/>
                      </a:lnTo>
                      <a:lnTo>
                        <a:pt x="80527" y="6890"/>
                      </a:lnTo>
                      <a:lnTo>
                        <a:pt x="80641" y="6704"/>
                      </a:lnTo>
                      <a:lnTo>
                        <a:pt x="80741" y="6504"/>
                      </a:lnTo>
                      <a:lnTo>
                        <a:pt x="80827" y="6290"/>
                      </a:lnTo>
                      <a:lnTo>
                        <a:pt x="80913" y="6089"/>
                      </a:lnTo>
                      <a:lnTo>
                        <a:pt x="80984" y="5875"/>
                      </a:lnTo>
                      <a:lnTo>
                        <a:pt x="81056" y="5661"/>
                      </a:lnTo>
                      <a:lnTo>
                        <a:pt x="81098" y="5446"/>
                      </a:lnTo>
                      <a:lnTo>
                        <a:pt x="81141" y="5218"/>
                      </a:lnTo>
                      <a:lnTo>
                        <a:pt x="81170" y="5003"/>
                      </a:lnTo>
                      <a:lnTo>
                        <a:pt x="81184" y="4789"/>
                      </a:lnTo>
                      <a:lnTo>
                        <a:pt x="81198" y="4560"/>
                      </a:lnTo>
                      <a:lnTo>
                        <a:pt x="81198" y="4346"/>
                      </a:lnTo>
                      <a:lnTo>
                        <a:pt x="81184" y="4131"/>
                      </a:lnTo>
                      <a:lnTo>
                        <a:pt x="81156" y="3903"/>
                      </a:lnTo>
                      <a:lnTo>
                        <a:pt x="81113" y="3688"/>
                      </a:lnTo>
                      <a:lnTo>
                        <a:pt x="81070" y="3474"/>
                      </a:lnTo>
                      <a:lnTo>
                        <a:pt x="81013" y="3259"/>
                      </a:lnTo>
                      <a:lnTo>
                        <a:pt x="80941" y="3045"/>
                      </a:lnTo>
                      <a:lnTo>
                        <a:pt x="80870" y="2845"/>
                      </a:lnTo>
                      <a:lnTo>
                        <a:pt x="80784" y="2631"/>
                      </a:lnTo>
                      <a:lnTo>
                        <a:pt x="80627" y="2345"/>
                      </a:lnTo>
                      <a:lnTo>
                        <a:pt x="80469" y="2059"/>
                      </a:lnTo>
                      <a:lnTo>
                        <a:pt x="80284" y="1802"/>
                      </a:lnTo>
                      <a:lnTo>
                        <a:pt x="80069" y="1544"/>
                      </a:lnTo>
                      <a:lnTo>
                        <a:pt x="79855" y="1316"/>
                      </a:lnTo>
                      <a:lnTo>
                        <a:pt x="79626" y="1101"/>
                      </a:lnTo>
                      <a:lnTo>
                        <a:pt x="79369" y="901"/>
                      </a:lnTo>
                      <a:lnTo>
                        <a:pt x="79112" y="715"/>
                      </a:lnTo>
                      <a:lnTo>
                        <a:pt x="78840" y="558"/>
                      </a:lnTo>
                      <a:lnTo>
                        <a:pt x="78554" y="415"/>
                      </a:lnTo>
                      <a:lnTo>
                        <a:pt x="78254" y="286"/>
                      </a:lnTo>
                      <a:lnTo>
                        <a:pt x="77954" y="186"/>
                      </a:lnTo>
                      <a:lnTo>
                        <a:pt x="77639" y="115"/>
                      </a:lnTo>
                      <a:lnTo>
                        <a:pt x="77325" y="58"/>
                      </a:lnTo>
                      <a:lnTo>
                        <a:pt x="76996" y="15"/>
                      </a:lnTo>
                      <a:lnTo>
                        <a:pt x="766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9"/>
                <p:cNvSpPr/>
                <p:nvPr/>
              </p:nvSpPr>
              <p:spPr>
                <a:xfrm>
                  <a:off x="5081887" y="1966384"/>
                  <a:ext cx="2152170" cy="1989079"/>
                </a:xfrm>
                <a:custGeom>
                  <a:rect b="b" l="l" r="r" t="t"/>
                  <a:pathLst>
                    <a:path extrusionOk="0" fill="none" h="111558" w="120705">
                      <a:moveTo>
                        <a:pt x="85358" y="111558"/>
                      </a:moveTo>
                      <a:lnTo>
                        <a:pt x="85358" y="111558"/>
                      </a:lnTo>
                      <a:lnTo>
                        <a:pt x="84872" y="111558"/>
                      </a:lnTo>
                      <a:lnTo>
                        <a:pt x="84386" y="111529"/>
                      </a:lnTo>
                      <a:lnTo>
                        <a:pt x="83914" y="111486"/>
                      </a:lnTo>
                      <a:lnTo>
                        <a:pt x="83471" y="111415"/>
                      </a:lnTo>
                      <a:lnTo>
                        <a:pt x="83028" y="111329"/>
                      </a:lnTo>
                      <a:lnTo>
                        <a:pt x="82599" y="111243"/>
                      </a:lnTo>
                      <a:lnTo>
                        <a:pt x="82199" y="111115"/>
                      </a:lnTo>
                      <a:lnTo>
                        <a:pt x="81799" y="110986"/>
                      </a:lnTo>
                      <a:lnTo>
                        <a:pt x="81427" y="110829"/>
                      </a:lnTo>
                      <a:lnTo>
                        <a:pt x="81056" y="110657"/>
                      </a:lnTo>
                      <a:lnTo>
                        <a:pt x="80712" y="110471"/>
                      </a:lnTo>
                      <a:lnTo>
                        <a:pt x="80369" y="110271"/>
                      </a:lnTo>
                      <a:lnTo>
                        <a:pt x="80055" y="110043"/>
                      </a:lnTo>
                      <a:lnTo>
                        <a:pt x="79755" y="109800"/>
                      </a:lnTo>
                      <a:lnTo>
                        <a:pt x="79469" y="109542"/>
                      </a:lnTo>
                      <a:lnTo>
                        <a:pt x="79197" y="109271"/>
                      </a:lnTo>
                      <a:lnTo>
                        <a:pt x="79197" y="109271"/>
                      </a:lnTo>
                      <a:lnTo>
                        <a:pt x="79026" y="109071"/>
                      </a:lnTo>
                      <a:lnTo>
                        <a:pt x="78869" y="108871"/>
                      </a:lnTo>
                      <a:lnTo>
                        <a:pt x="78711" y="108670"/>
                      </a:lnTo>
                      <a:lnTo>
                        <a:pt x="78569" y="108456"/>
                      </a:lnTo>
                      <a:lnTo>
                        <a:pt x="78440" y="108227"/>
                      </a:lnTo>
                      <a:lnTo>
                        <a:pt x="78311" y="108013"/>
                      </a:lnTo>
                      <a:lnTo>
                        <a:pt x="78197" y="107784"/>
                      </a:lnTo>
                      <a:lnTo>
                        <a:pt x="78083" y="107541"/>
                      </a:lnTo>
                      <a:lnTo>
                        <a:pt x="77983" y="107298"/>
                      </a:lnTo>
                      <a:lnTo>
                        <a:pt x="77897" y="107055"/>
                      </a:lnTo>
                      <a:lnTo>
                        <a:pt x="77811" y="106798"/>
                      </a:lnTo>
                      <a:lnTo>
                        <a:pt x="77725" y="106541"/>
                      </a:lnTo>
                      <a:lnTo>
                        <a:pt x="77668" y="106269"/>
                      </a:lnTo>
                      <a:lnTo>
                        <a:pt x="77597" y="105998"/>
                      </a:lnTo>
                      <a:lnTo>
                        <a:pt x="77554" y="105726"/>
                      </a:lnTo>
                      <a:lnTo>
                        <a:pt x="77511" y="105440"/>
                      </a:lnTo>
                      <a:lnTo>
                        <a:pt x="77468" y="105154"/>
                      </a:lnTo>
                      <a:lnTo>
                        <a:pt x="77454" y="104869"/>
                      </a:lnTo>
                      <a:lnTo>
                        <a:pt x="77425" y="104268"/>
                      </a:lnTo>
                      <a:lnTo>
                        <a:pt x="77425" y="103654"/>
                      </a:lnTo>
                      <a:lnTo>
                        <a:pt x="77454" y="103025"/>
                      </a:lnTo>
                      <a:lnTo>
                        <a:pt x="77525" y="102382"/>
                      </a:lnTo>
                      <a:lnTo>
                        <a:pt x="77625" y="101710"/>
                      </a:lnTo>
                      <a:lnTo>
                        <a:pt x="77768" y="101038"/>
                      </a:lnTo>
                      <a:lnTo>
                        <a:pt x="77925" y="100338"/>
                      </a:lnTo>
                      <a:lnTo>
                        <a:pt x="78125" y="99637"/>
                      </a:lnTo>
                      <a:lnTo>
                        <a:pt x="78340" y="98908"/>
                      </a:lnTo>
                      <a:lnTo>
                        <a:pt x="78597" y="98179"/>
                      </a:lnTo>
                      <a:lnTo>
                        <a:pt x="78897" y="97436"/>
                      </a:lnTo>
                      <a:lnTo>
                        <a:pt x="79212" y="96679"/>
                      </a:lnTo>
                      <a:lnTo>
                        <a:pt x="79555" y="95921"/>
                      </a:lnTo>
                      <a:lnTo>
                        <a:pt x="79941" y="95149"/>
                      </a:lnTo>
                      <a:lnTo>
                        <a:pt x="80341" y="94363"/>
                      </a:lnTo>
                      <a:lnTo>
                        <a:pt x="80784" y="93577"/>
                      </a:lnTo>
                      <a:lnTo>
                        <a:pt x="81256" y="92791"/>
                      </a:lnTo>
                      <a:lnTo>
                        <a:pt x="81742" y="91991"/>
                      </a:lnTo>
                      <a:lnTo>
                        <a:pt x="82270" y="91176"/>
                      </a:lnTo>
                      <a:lnTo>
                        <a:pt x="82828" y="90375"/>
                      </a:lnTo>
                      <a:lnTo>
                        <a:pt x="83414" y="89561"/>
                      </a:lnTo>
                      <a:lnTo>
                        <a:pt x="84028" y="88746"/>
                      </a:lnTo>
                      <a:lnTo>
                        <a:pt x="84657" y="87931"/>
                      </a:lnTo>
                      <a:lnTo>
                        <a:pt x="79440" y="80327"/>
                      </a:lnTo>
                      <a:lnTo>
                        <a:pt x="79440" y="80327"/>
                      </a:lnTo>
                      <a:lnTo>
                        <a:pt x="79240" y="80399"/>
                      </a:lnTo>
                      <a:lnTo>
                        <a:pt x="79026" y="80456"/>
                      </a:lnTo>
                      <a:lnTo>
                        <a:pt x="78812" y="80513"/>
                      </a:lnTo>
                      <a:lnTo>
                        <a:pt x="78611" y="80556"/>
                      </a:lnTo>
                      <a:lnTo>
                        <a:pt x="78397" y="80585"/>
                      </a:lnTo>
                      <a:lnTo>
                        <a:pt x="78183" y="80613"/>
                      </a:lnTo>
                      <a:lnTo>
                        <a:pt x="77968" y="80628"/>
                      </a:lnTo>
                      <a:lnTo>
                        <a:pt x="77754" y="80628"/>
                      </a:lnTo>
                      <a:lnTo>
                        <a:pt x="77754" y="80628"/>
                      </a:lnTo>
                      <a:lnTo>
                        <a:pt x="77454" y="80613"/>
                      </a:lnTo>
                      <a:lnTo>
                        <a:pt x="77154" y="80585"/>
                      </a:lnTo>
                      <a:lnTo>
                        <a:pt x="76853" y="80542"/>
                      </a:lnTo>
                      <a:lnTo>
                        <a:pt x="76568" y="80485"/>
                      </a:lnTo>
                      <a:lnTo>
                        <a:pt x="76282" y="80399"/>
                      </a:lnTo>
                      <a:lnTo>
                        <a:pt x="75996" y="80313"/>
                      </a:lnTo>
                      <a:lnTo>
                        <a:pt x="75724" y="80199"/>
                      </a:lnTo>
                      <a:lnTo>
                        <a:pt x="75453" y="80070"/>
                      </a:lnTo>
                      <a:lnTo>
                        <a:pt x="75195" y="79927"/>
                      </a:lnTo>
                      <a:lnTo>
                        <a:pt x="74952" y="79770"/>
                      </a:lnTo>
                      <a:lnTo>
                        <a:pt x="74709" y="79598"/>
                      </a:lnTo>
                      <a:lnTo>
                        <a:pt x="74481" y="79413"/>
                      </a:lnTo>
                      <a:lnTo>
                        <a:pt x="74266" y="79213"/>
                      </a:lnTo>
                      <a:lnTo>
                        <a:pt x="74066" y="78998"/>
                      </a:lnTo>
                      <a:lnTo>
                        <a:pt x="73866" y="78769"/>
                      </a:lnTo>
                      <a:lnTo>
                        <a:pt x="73680" y="78526"/>
                      </a:lnTo>
                      <a:lnTo>
                        <a:pt x="73409" y="78126"/>
                      </a:lnTo>
                      <a:lnTo>
                        <a:pt x="73409" y="78126"/>
                      </a:lnTo>
                      <a:lnTo>
                        <a:pt x="73266" y="77926"/>
                      </a:lnTo>
                      <a:lnTo>
                        <a:pt x="73137" y="77712"/>
                      </a:lnTo>
                      <a:lnTo>
                        <a:pt x="73023" y="77497"/>
                      </a:lnTo>
                      <a:lnTo>
                        <a:pt x="72923" y="77283"/>
                      </a:lnTo>
                      <a:lnTo>
                        <a:pt x="72823" y="77054"/>
                      </a:lnTo>
                      <a:lnTo>
                        <a:pt x="72751" y="76826"/>
                      </a:lnTo>
                      <a:lnTo>
                        <a:pt x="72680" y="76597"/>
                      </a:lnTo>
                      <a:lnTo>
                        <a:pt x="72623" y="76354"/>
                      </a:lnTo>
                      <a:lnTo>
                        <a:pt x="72565" y="76125"/>
                      </a:lnTo>
                      <a:lnTo>
                        <a:pt x="72537" y="75882"/>
                      </a:lnTo>
                      <a:lnTo>
                        <a:pt x="72508" y="75639"/>
                      </a:lnTo>
                      <a:lnTo>
                        <a:pt x="72494" y="75396"/>
                      </a:lnTo>
                      <a:lnTo>
                        <a:pt x="72494" y="75153"/>
                      </a:lnTo>
                      <a:lnTo>
                        <a:pt x="72508" y="74910"/>
                      </a:lnTo>
                      <a:lnTo>
                        <a:pt x="72537" y="74667"/>
                      </a:lnTo>
                      <a:lnTo>
                        <a:pt x="72565" y="74424"/>
                      </a:lnTo>
                      <a:lnTo>
                        <a:pt x="72565" y="74424"/>
                      </a:lnTo>
                      <a:lnTo>
                        <a:pt x="72623" y="74167"/>
                      </a:lnTo>
                      <a:lnTo>
                        <a:pt x="72694" y="73910"/>
                      </a:lnTo>
                      <a:lnTo>
                        <a:pt x="72766" y="73653"/>
                      </a:lnTo>
                      <a:lnTo>
                        <a:pt x="72866" y="73395"/>
                      </a:lnTo>
                      <a:lnTo>
                        <a:pt x="72866" y="73395"/>
                      </a:lnTo>
                      <a:lnTo>
                        <a:pt x="71508" y="72466"/>
                      </a:lnTo>
                      <a:lnTo>
                        <a:pt x="70221" y="71566"/>
                      </a:lnTo>
                      <a:lnTo>
                        <a:pt x="68992" y="70694"/>
                      </a:lnTo>
                      <a:lnTo>
                        <a:pt x="67835" y="69851"/>
                      </a:lnTo>
                      <a:lnTo>
                        <a:pt x="66720" y="69036"/>
                      </a:lnTo>
                      <a:lnTo>
                        <a:pt x="65662" y="68250"/>
                      </a:lnTo>
                      <a:lnTo>
                        <a:pt x="64661" y="67492"/>
                      </a:lnTo>
                      <a:lnTo>
                        <a:pt x="63704" y="66763"/>
                      </a:lnTo>
                      <a:lnTo>
                        <a:pt x="62803" y="66049"/>
                      </a:lnTo>
                      <a:lnTo>
                        <a:pt x="61946" y="65363"/>
                      </a:lnTo>
                      <a:lnTo>
                        <a:pt x="61117" y="64705"/>
                      </a:lnTo>
                      <a:lnTo>
                        <a:pt x="60345" y="64048"/>
                      </a:lnTo>
                      <a:lnTo>
                        <a:pt x="59602" y="63419"/>
                      </a:lnTo>
                      <a:lnTo>
                        <a:pt x="58901" y="62804"/>
                      </a:lnTo>
                      <a:lnTo>
                        <a:pt x="58244" y="62204"/>
                      </a:lnTo>
                      <a:lnTo>
                        <a:pt x="57601" y="61632"/>
                      </a:lnTo>
                      <a:lnTo>
                        <a:pt x="57000" y="61060"/>
                      </a:lnTo>
                      <a:lnTo>
                        <a:pt x="56414" y="60489"/>
                      </a:lnTo>
                      <a:lnTo>
                        <a:pt x="55857" y="59946"/>
                      </a:lnTo>
                      <a:lnTo>
                        <a:pt x="55328" y="59402"/>
                      </a:lnTo>
                      <a:lnTo>
                        <a:pt x="54814" y="58859"/>
                      </a:lnTo>
                      <a:lnTo>
                        <a:pt x="54328" y="58330"/>
                      </a:lnTo>
                      <a:lnTo>
                        <a:pt x="53370" y="57287"/>
                      </a:lnTo>
                      <a:lnTo>
                        <a:pt x="52470" y="56244"/>
                      </a:lnTo>
                      <a:lnTo>
                        <a:pt x="51598" y="55186"/>
                      </a:lnTo>
                      <a:lnTo>
                        <a:pt x="50726" y="54128"/>
                      </a:lnTo>
                      <a:lnTo>
                        <a:pt x="49840" y="53028"/>
                      </a:lnTo>
                      <a:lnTo>
                        <a:pt x="49840" y="53028"/>
                      </a:lnTo>
                      <a:lnTo>
                        <a:pt x="48239" y="51070"/>
                      </a:lnTo>
                      <a:lnTo>
                        <a:pt x="47381" y="50026"/>
                      </a:lnTo>
                      <a:lnTo>
                        <a:pt x="46467" y="48940"/>
                      </a:lnTo>
                      <a:lnTo>
                        <a:pt x="45466" y="47796"/>
                      </a:lnTo>
                      <a:lnTo>
                        <a:pt x="44394" y="46596"/>
                      </a:lnTo>
                      <a:lnTo>
                        <a:pt x="43236" y="45309"/>
                      </a:lnTo>
                      <a:lnTo>
                        <a:pt x="41964" y="43966"/>
                      </a:lnTo>
                      <a:lnTo>
                        <a:pt x="41964" y="43966"/>
                      </a:lnTo>
                      <a:lnTo>
                        <a:pt x="40035" y="41879"/>
                      </a:lnTo>
                      <a:lnTo>
                        <a:pt x="40035" y="41879"/>
                      </a:lnTo>
                      <a:lnTo>
                        <a:pt x="39806" y="42094"/>
                      </a:lnTo>
                      <a:lnTo>
                        <a:pt x="39577" y="42294"/>
                      </a:lnTo>
                      <a:lnTo>
                        <a:pt x="39334" y="42479"/>
                      </a:lnTo>
                      <a:lnTo>
                        <a:pt x="39077" y="42637"/>
                      </a:lnTo>
                      <a:lnTo>
                        <a:pt x="39077" y="42637"/>
                      </a:lnTo>
                      <a:lnTo>
                        <a:pt x="38848" y="42765"/>
                      </a:lnTo>
                      <a:lnTo>
                        <a:pt x="38605" y="42851"/>
                      </a:lnTo>
                      <a:lnTo>
                        <a:pt x="38348" y="42923"/>
                      </a:lnTo>
                      <a:lnTo>
                        <a:pt x="38091" y="42965"/>
                      </a:lnTo>
                      <a:lnTo>
                        <a:pt x="37834" y="42980"/>
                      </a:lnTo>
                      <a:lnTo>
                        <a:pt x="37576" y="42965"/>
                      </a:lnTo>
                      <a:lnTo>
                        <a:pt x="37319" y="42923"/>
                      </a:lnTo>
                      <a:lnTo>
                        <a:pt x="37062" y="42851"/>
                      </a:lnTo>
                      <a:lnTo>
                        <a:pt x="37062" y="42851"/>
                      </a:lnTo>
                      <a:lnTo>
                        <a:pt x="36819" y="42751"/>
                      </a:lnTo>
                      <a:lnTo>
                        <a:pt x="36590" y="42622"/>
                      </a:lnTo>
                      <a:lnTo>
                        <a:pt x="36376" y="42479"/>
                      </a:lnTo>
                      <a:lnTo>
                        <a:pt x="36176" y="42308"/>
                      </a:lnTo>
                      <a:lnTo>
                        <a:pt x="35990" y="42122"/>
                      </a:lnTo>
                      <a:lnTo>
                        <a:pt x="35833" y="41922"/>
                      </a:lnTo>
                      <a:lnTo>
                        <a:pt x="35704" y="41693"/>
                      </a:lnTo>
                      <a:lnTo>
                        <a:pt x="35590" y="41450"/>
                      </a:lnTo>
                      <a:lnTo>
                        <a:pt x="33660" y="36691"/>
                      </a:lnTo>
                      <a:lnTo>
                        <a:pt x="33660" y="36691"/>
                      </a:lnTo>
                      <a:lnTo>
                        <a:pt x="33560" y="36391"/>
                      </a:lnTo>
                      <a:lnTo>
                        <a:pt x="33460" y="36090"/>
                      </a:lnTo>
                      <a:lnTo>
                        <a:pt x="33374" y="35776"/>
                      </a:lnTo>
                      <a:lnTo>
                        <a:pt x="33317" y="35476"/>
                      </a:lnTo>
                      <a:lnTo>
                        <a:pt x="33274" y="35161"/>
                      </a:lnTo>
                      <a:lnTo>
                        <a:pt x="33246" y="34847"/>
                      </a:lnTo>
                      <a:lnTo>
                        <a:pt x="33231" y="34547"/>
                      </a:lnTo>
                      <a:lnTo>
                        <a:pt x="33231" y="34232"/>
                      </a:lnTo>
                      <a:lnTo>
                        <a:pt x="33260" y="33918"/>
                      </a:lnTo>
                      <a:lnTo>
                        <a:pt x="33288" y="33618"/>
                      </a:lnTo>
                      <a:lnTo>
                        <a:pt x="33346" y="33303"/>
                      </a:lnTo>
                      <a:lnTo>
                        <a:pt x="33417" y="33003"/>
                      </a:lnTo>
                      <a:lnTo>
                        <a:pt x="33503" y="32703"/>
                      </a:lnTo>
                      <a:lnTo>
                        <a:pt x="33603" y="32403"/>
                      </a:lnTo>
                      <a:lnTo>
                        <a:pt x="33717" y="32117"/>
                      </a:lnTo>
                      <a:lnTo>
                        <a:pt x="33860" y="31831"/>
                      </a:lnTo>
                      <a:lnTo>
                        <a:pt x="33860" y="31831"/>
                      </a:lnTo>
                      <a:lnTo>
                        <a:pt x="33617" y="31860"/>
                      </a:lnTo>
                      <a:lnTo>
                        <a:pt x="33374" y="31874"/>
                      </a:lnTo>
                      <a:lnTo>
                        <a:pt x="33145" y="31888"/>
                      </a:lnTo>
                      <a:lnTo>
                        <a:pt x="32902" y="31874"/>
                      </a:lnTo>
                      <a:lnTo>
                        <a:pt x="32674" y="31860"/>
                      </a:lnTo>
                      <a:lnTo>
                        <a:pt x="32431" y="31831"/>
                      </a:lnTo>
                      <a:lnTo>
                        <a:pt x="32202" y="31788"/>
                      </a:lnTo>
                      <a:lnTo>
                        <a:pt x="31973" y="31731"/>
                      </a:lnTo>
                      <a:lnTo>
                        <a:pt x="31745" y="31660"/>
                      </a:lnTo>
                      <a:lnTo>
                        <a:pt x="31530" y="31574"/>
                      </a:lnTo>
                      <a:lnTo>
                        <a:pt x="31316" y="31488"/>
                      </a:lnTo>
                      <a:lnTo>
                        <a:pt x="31102" y="31374"/>
                      </a:lnTo>
                      <a:lnTo>
                        <a:pt x="30887" y="31259"/>
                      </a:lnTo>
                      <a:lnTo>
                        <a:pt x="30687" y="31131"/>
                      </a:lnTo>
                      <a:lnTo>
                        <a:pt x="30501" y="31002"/>
                      </a:lnTo>
                      <a:lnTo>
                        <a:pt x="30301" y="30845"/>
                      </a:lnTo>
                      <a:lnTo>
                        <a:pt x="12478" y="39063"/>
                      </a:lnTo>
                      <a:lnTo>
                        <a:pt x="12478" y="39063"/>
                      </a:lnTo>
                      <a:lnTo>
                        <a:pt x="12449" y="39063"/>
                      </a:lnTo>
                      <a:lnTo>
                        <a:pt x="12449" y="39063"/>
                      </a:lnTo>
                      <a:lnTo>
                        <a:pt x="12035" y="39135"/>
                      </a:lnTo>
                      <a:lnTo>
                        <a:pt x="11120" y="39292"/>
                      </a:lnTo>
                      <a:lnTo>
                        <a:pt x="10520" y="39378"/>
                      </a:lnTo>
                      <a:lnTo>
                        <a:pt x="9848" y="39464"/>
                      </a:lnTo>
                      <a:lnTo>
                        <a:pt x="9119" y="39549"/>
                      </a:lnTo>
                      <a:lnTo>
                        <a:pt x="8347" y="39621"/>
                      </a:lnTo>
                      <a:lnTo>
                        <a:pt x="7561" y="39678"/>
                      </a:lnTo>
                      <a:lnTo>
                        <a:pt x="6775" y="39721"/>
                      </a:lnTo>
                      <a:lnTo>
                        <a:pt x="5989" y="39735"/>
                      </a:lnTo>
                      <a:lnTo>
                        <a:pt x="5617" y="39735"/>
                      </a:lnTo>
                      <a:lnTo>
                        <a:pt x="5246" y="39721"/>
                      </a:lnTo>
                      <a:lnTo>
                        <a:pt x="4903" y="39692"/>
                      </a:lnTo>
                      <a:lnTo>
                        <a:pt x="4560" y="39664"/>
                      </a:lnTo>
                      <a:lnTo>
                        <a:pt x="4231" y="39607"/>
                      </a:lnTo>
                      <a:lnTo>
                        <a:pt x="3931" y="39564"/>
                      </a:lnTo>
                      <a:lnTo>
                        <a:pt x="3645" y="39492"/>
                      </a:lnTo>
                      <a:lnTo>
                        <a:pt x="3387" y="39406"/>
                      </a:lnTo>
                      <a:lnTo>
                        <a:pt x="3159" y="39306"/>
                      </a:lnTo>
                      <a:lnTo>
                        <a:pt x="2944" y="39206"/>
                      </a:lnTo>
                      <a:lnTo>
                        <a:pt x="929" y="40135"/>
                      </a:lnTo>
                      <a:lnTo>
                        <a:pt x="929" y="40135"/>
                      </a:lnTo>
                      <a:lnTo>
                        <a:pt x="815" y="40178"/>
                      </a:lnTo>
                      <a:lnTo>
                        <a:pt x="686" y="40193"/>
                      </a:lnTo>
                      <a:lnTo>
                        <a:pt x="557" y="40178"/>
                      </a:lnTo>
                      <a:lnTo>
                        <a:pt x="429" y="40150"/>
                      </a:lnTo>
                      <a:lnTo>
                        <a:pt x="429" y="40150"/>
                      </a:lnTo>
                      <a:lnTo>
                        <a:pt x="314" y="40093"/>
                      </a:lnTo>
                      <a:lnTo>
                        <a:pt x="200" y="40021"/>
                      </a:lnTo>
                      <a:lnTo>
                        <a:pt x="129" y="39921"/>
                      </a:lnTo>
                      <a:lnTo>
                        <a:pt x="57" y="39807"/>
                      </a:lnTo>
                      <a:lnTo>
                        <a:pt x="57" y="39807"/>
                      </a:lnTo>
                      <a:lnTo>
                        <a:pt x="14" y="39678"/>
                      </a:lnTo>
                      <a:lnTo>
                        <a:pt x="0" y="39549"/>
                      </a:lnTo>
                      <a:lnTo>
                        <a:pt x="0" y="39421"/>
                      </a:lnTo>
                      <a:lnTo>
                        <a:pt x="43" y="39306"/>
                      </a:lnTo>
                      <a:lnTo>
                        <a:pt x="86" y="39192"/>
                      </a:lnTo>
                      <a:lnTo>
                        <a:pt x="172" y="39078"/>
                      </a:lnTo>
                      <a:lnTo>
                        <a:pt x="272" y="38992"/>
                      </a:lnTo>
                      <a:lnTo>
                        <a:pt x="386" y="38935"/>
                      </a:lnTo>
                      <a:lnTo>
                        <a:pt x="2387" y="38006"/>
                      </a:lnTo>
                      <a:lnTo>
                        <a:pt x="2387" y="38006"/>
                      </a:lnTo>
                      <a:lnTo>
                        <a:pt x="2444" y="37777"/>
                      </a:lnTo>
                      <a:lnTo>
                        <a:pt x="2530" y="37534"/>
                      </a:lnTo>
                      <a:lnTo>
                        <a:pt x="2630" y="37291"/>
                      </a:lnTo>
                      <a:lnTo>
                        <a:pt x="2759" y="37020"/>
                      </a:lnTo>
                      <a:lnTo>
                        <a:pt x="2916" y="36762"/>
                      </a:lnTo>
                      <a:lnTo>
                        <a:pt x="3102" y="36491"/>
                      </a:lnTo>
                      <a:lnTo>
                        <a:pt x="3287" y="36205"/>
                      </a:lnTo>
                      <a:lnTo>
                        <a:pt x="3502" y="35919"/>
                      </a:lnTo>
                      <a:lnTo>
                        <a:pt x="3731" y="35633"/>
                      </a:lnTo>
                      <a:lnTo>
                        <a:pt x="3973" y="35347"/>
                      </a:lnTo>
                      <a:lnTo>
                        <a:pt x="4488" y="34761"/>
                      </a:lnTo>
                      <a:lnTo>
                        <a:pt x="5031" y="34190"/>
                      </a:lnTo>
                      <a:lnTo>
                        <a:pt x="5589" y="33618"/>
                      </a:lnTo>
                      <a:lnTo>
                        <a:pt x="6146" y="33089"/>
                      </a:lnTo>
                      <a:lnTo>
                        <a:pt x="6689" y="32589"/>
                      </a:lnTo>
                      <a:lnTo>
                        <a:pt x="7189" y="32131"/>
                      </a:lnTo>
                      <a:lnTo>
                        <a:pt x="7647" y="31731"/>
                      </a:lnTo>
                      <a:lnTo>
                        <a:pt x="8347" y="31131"/>
                      </a:lnTo>
                      <a:lnTo>
                        <a:pt x="8676" y="30874"/>
                      </a:lnTo>
                      <a:lnTo>
                        <a:pt x="8676" y="30874"/>
                      </a:lnTo>
                      <a:lnTo>
                        <a:pt x="8704" y="30845"/>
                      </a:lnTo>
                      <a:lnTo>
                        <a:pt x="29872" y="21097"/>
                      </a:lnTo>
                      <a:lnTo>
                        <a:pt x="29872" y="21097"/>
                      </a:lnTo>
                      <a:lnTo>
                        <a:pt x="29601" y="21040"/>
                      </a:lnTo>
                      <a:lnTo>
                        <a:pt x="29344" y="20954"/>
                      </a:lnTo>
                      <a:lnTo>
                        <a:pt x="29086" y="20854"/>
                      </a:lnTo>
                      <a:lnTo>
                        <a:pt x="28829" y="20754"/>
                      </a:lnTo>
                      <a:lnTo>
                        <a:pt x="28572" y="20640"/>
                      </a:lnTo>
                      <a:lnTo>
                        <a:pt x="28329" y="20511"/>
                      </a:lnTo>
                      <a:lnTo>
                        <a:pt x="28086" y="20382"/>
                      </a:lnTo>
                      <a:lnTo>
                        <a:pt x="27857" y="20225"/>
                      </a:lnTo>
                      <a:lnTo>
                        <a:pt x="27628" y="20068"/>
                      </a:lnTo>
                      <a:lnTo>
                        <a:pt x="27414" y="19896"/>
                      </a:lnTo>
                      <a:lnTo>
                        <a:pt x="27200" y="19725"/>
                      </a:lnTo>
                      <a:lnTo>
                        <a:pt x="26999" y="19525"/>
                      </a:lnTo>
                      <a:lnTo>
                        <a:pt x="26799" y="19325"/>
                      </a:lnTo>
                      <a:lnTo>
                        <a:pt x="26614" y="19125"/>
                      </a:lnTo>
                      <a:lnTo>
                        <a:pt x="26442" y="18910"/>
                      </a:lnTo>
                      <a:lnTo>
                        <a:pt x="26285" y="18682"/>
                      </a:lnTo>
                      <a:lnTo>
                        <a:pt x="26285" y="18682"/>
                      </a:lnTo>
                      <a:lnTo>
                        <a:pt x="26170" y="18510"/>
                      </a:lnTo>
                      <a:lnTo>
                        <a:pt x="26085" y="18324"/>
                      </a:lnTo>
                      <a:lnTo>
                        <a:pt x="26013" y="18138"/>
                      </a:lnTo>
                      <a:lnTo>
                        <a:pt x="25970" y="17953"/>
                      </a:lnTo>
                      <a:lnTo>
                        <a:pt x="25942" y="17753"/>
                      </a:lnTo>
                      <a:lnTo>
                        <a:pt x="25927" y="17552"/>
                      </a:lnTo>
                      <a:lnTo>
                        <a:pt x="25942" y="17352"/>
                      </a:lnTo>
                      <a:lnTo>
                        <a:pt x="25970" y="17152"/>
                      </a:lnTo>
                      <a:lnTo>
                        <a:pt x="25970" y="17152"/>
                      </a:lnTo>
                      <a:lnTo>
                        <a:pt x="26028" y="16952"/>
                      </a:lnTo>
                      <a:lnTo>
                        <a:pt x="26099" y="16766"/>
                      </a:lnTo>
                      <a:lnTo>
                        <a:pt x="26199" y="16595"/>
                      </a:lnTo>
                      <a:lnTo>
                        <a:pt x="26299" y="16423"/>
                      </a:lnTo>
                      <a:lnTo>
                        <a:pt x="26428" y="16266"/>
                      </a:lnTo>
                      <a:lnTo>
                        <a:pt x="26556" y="16137"/>
                      </a:lnTo>
                      <a:lnTo>
                        <a:pt x="26714" y="16009"/>
                      </a:lnTo>
                      <a:lnTo>
                        <a:pt x="26885" y="15894"/>
                      </a:lnTo>
                      <a:lnTo>
                        <a:pt x="26885" y="15894"/>
                      </a:lnTo>
                      <a:lnTo>
                        <a:pt x="28515" y="14923"/>
                      </a:lnTo>
                      <a:lnTo>
                        <a:pt x="30787" y="13608"/>
                      </a:lnTo>
                      <a:lnTo>
                        <a:pt x="30787" y="13608"/>
                      </a:lnTo>
                      <a:lnTo>
                        <a:pt x="33160" y="12250"/>
                      </a:lnTo>
                      <a:lnTo>
                        <a:pt x="35590" y="10892"/>
                      </a:lnTo>
                      <a:lnTo>
                        <a:pt x="36790" y="10234"/>
                      </a:lnTo>
                      <a:lnTo>
                        <a:pt x="37991" y="9577"/>
                      </a:lnTo>
                      <a:lnTo>
                        <a:pt x="39163" y="8962"/>
                      </a:lnTo>
                      <a:lnTo>
                        <a:pt x="40278" y="8391"/>
                      </a:lnTo>
                      <a:lnTo>
                        <a:pt x="41364" y="7847"/>
                      </a:lnTo>
                      <a:lnTo>
                        <a:pt x="42379" y="7347"/>
                      </a:lnTo>
                      <a:lnTo>
                        <a:pt x="43322" y="6918"/>
                      </a:lnTo>
                      <a:lnTo>
                        <a:pt x="44194" y="6547"/>
                      </a:lnTo>
                      <a:lnTo>
                        <a:pt x="44966" y="6247"/>
                      </a:lnTo>
                      <a:lnTo>
                        <a:pt x="45323" y="6118"/>
                      </a:lnTo>
                      <a:lnTo>
                        <a:pt x="45638" y="6018"/>
                      </a:lnTo>
                      <a:lnTo>
                        <a:pt x="45938" y="5932"/>
                      </a:lnTo>
                      <a:lnTo>
                        <a:pt x="46195" y="5875"/>
                      </a:lnTo>
                      <a:lnTo>
                        <a:pt x="46424" y="5846"/>
                      </a:lnTo>
                      <a:lnTo>
                        <a:pt x="46624" y="5832"/>
                      </a:lnTo>
                      <a:lnTo>
                        <a:pt x="46638" y="5832"/>
                      </a:lnTo>
                      <a:lnTo>
                        <a:pt x="46638" y="5832"/>
                      </a:lnTo>
                      <a:lnTo>
                        <a:pt x="48053" y="5103"/>
                      </a:lnTo>
                      <a:lnTo>
                        <a:pt x="49325" y="4474"/>
                      </a:lnTo>
                      <a:lnTo>
                        <a:pt x="50454" y="3960"/>
                      </a:lnTo>
                      <a:lnTo>
                        <a:pt x="50955" y="3731"/>
                      </a:lnTo>
                      <a:lnTo>
                        <a:pt x="51426" y="3531"/>
                      </a:lnTo>
                      <a:lnTo>
                        <a:pt x="51855" y="3359"/>
                      </a:lnTo>
                      <a:lnTo>
                        <a:pt x="52255" y="3217"/>
                      </a:lnTo>
                      <a:lnTo>
                        <a:pt x="52627" y="3088"/>
                      </a:lnTo>
                      <a:lnTo>
                        <a:pt x="52941" y="2988"/>
                      </a:lnTo>
                      <a:lnTo>
                        <a:pt x="53241" y="2916"/>
                      </a:lnTo>
                      <a:lnTo>
                        <a:pt x="53499" y="2874"/>
                      </a:lnTo>
                      <a:lnTo>
                        <a:pt x="53713" y="2845"/>
                      </a:lnTo>
                      <a:lnTo>
                        <a:pt x="53899" y="2845"/>
                      </a:lnTo>
                      <a:lnTo>
                        <a:pt x="53899" y="2845"/>
                      </a:lnTo>
                      <a:lnTo>
                        <a:pt x="54185" y="2874"/>
                      </a:lnTo>
                      <a:lnTo>
                        <a:pt x="54499" y="2945"/>
                      </a:lnTo>
                      <a:lnTo>
                        <a:pt x="54828" y="3031"/>
                      </a:lnTo>
                      <a:lnTo>
                        <a:pt x="55185" y="3145"/>
                      </a:lnTo>
                      <a:lnTo>
                        <a:pt x="55571" y="3288"/>
                      </a:lnTo>
                      <a:lnTo>
                        <a:pt x="55971" y="3460"/>
                      </a:lnTo>
                      <a:lnTo>
                        <a:pt x="56400" y="3660"/>
                      </a:lnTo>
                      <a:lnTo>
                        <a:pt x="56857" y="3874"/>
                      </a:lnTo>
                      <a:lnTo>
                        <a:pt x="57329" y="4131"/>
                      </a:lnTo>
                      <a:lnTo>
                        <a:pt x="57829" y="4403"/>
                      </a:lnTo>
                      <a:lnTo>
                        <a:pt x="58358" y="4703"/>
                      </a:lnTo>
                      <a:lnTo>
                        <a:pt x="58901" y="5032"/>
                      </a:lnTo>
                      <a:lnTo>
                        <a:pt x="59473" y="5389"/>
                      </a:lnTo>
                      <a:lnTo>
                        <a:pt x="60073" y="5775"/>
                      </a:lnTo>
                      <a:lnTo>
                        <a:pt x="60688" y="6189"/>
                      </a:lnTo>
                      <a:lnTo>
                        <a:pt x="61331" y="6618"/>
                      </a:lnTo>
                      <a:lnTo>
                        <a:pt x="74781" y="415"/>
                      </a:lnTo>
                      <a:lnTo>
                        <a:pt x="74781" y="415"/>
                      </a:lnTo>
                      <a:lnTo>
                        <a:pt x="75010" y="329"/>
                      </a:lnTo>
                      <a:lnTo>
                        <a:pt x="75238" y="244"/>
                      </a:lnTo>
                      <a:lnTo>
                        <a:pt x="75481" y="172"/>
                      </a:lnTo>
                      <a:lnTo>
                        <a:pt x="75710" y="115"/>
                      </a:lnTo>
                      <a:lnTo>
                        <a:pt x="75953" y="58"/>
                      </a:lnTo>
                      <a:lnTo>
                        <a:pt x="76182" y="29"/>
                      </a:lnTo>
                      <a:lnTo>
                        <a:pt x="76425" y="15"/>
                      </a:lnTo>
                      <a:lnTo>
                        <a:pt x="76668" y="1"/>
                      </a:lnTo>
                      <a:lnTo>
                        <a:pt x="76668" y="1"/>
                      </a:lnTo>
                      <a:lnTo>
                        <a:pt x="76996" y="15"/>
                      </a:lnTo>
                      <a:lnTo>
                        <a:pt x="77325" y="58"/>
                      </a:lnTo>
                      <a:lnTo>
                        <a:pt x="77639" y="115"/>
                      </a:lnTo>
                      <a:lnTo>
                        <a:pt x="77954" y="186"/>
                      </a:lnTo>
                      <a:lnTo>
                        <a:pt x="78254" y="286"/>
                      </a:lnTo>
                      <a:lnTo>
                        <a:pt x="78554" y="415"/>
                      </a:lnTo>
                      <a:lnTo>
                        <a:pt x="78840" y="558"/>
                      </a:lnTo>
                      <a:lnTo>
                        <a:pt x="79112" y="715"/>
                      </a:lnTo>
                      <a:lnTo>
                        <a:pt x="79369" y="901"/>
                      </a:lnTo>
                      <a:lnTo>
                        <a:pt x="79626" y="1101"/>
                      </a:lnTo>
                      <a:lnTo>
                        <a:pt x="79855" y="1316"/>
                      </a:lnTo>
                      <a:lnTo>
                        <a:pt x="80069" y="1544"/>
                      </a:lnTo>
                      <a:lnTo>
                        <a:pt x="80284" y="1802"/>
                      </a:lnTo>
                      <a:lnTo>
                        <a:pt x="80469" y="2059"/>
                      </a:lnTo>
                      <a:lnTo>
                        <a:pt x="80627" y="2345"/>
                      </a:lnTo>
                      <a:lnTo>
                        <a:pt x="80784" y="2631"/>
                      </a:lnTo>
                      <a:lnTo>
                        <a:pt x="80784" y="2631"/>
                      </a:lnTo>
                      <a:lnTo>
                        <a:pt x="80870" y="2845"/>
                      </a:lnTo>
                      <a:lnTo>
                        <a:pt x="80941" y="3045"/>
                      </a:lnTo>
                      <a:lnTo>
                        <a:pt x="81013" y="3259"/>
                      </a:lnTo>
                      <a:lnTo>
                        <a:pt x="81070" y="3474"/>
                      </a:lnTo>
                      <a:lnTo>
                        <a:pt x="81113" y="3688"/>
                      </a:lnTo>
                      <a:lnTo>
                        <a:pt x="81156" y="3903"/>
                      </a:lnTo>
                      <a:lnTo>
                        <a:pt x="81184" y="4131"/>
                      </a:lnTo>
                      <a:lnTo>
                        <a:pt x="81198" y="4346"/>
                      </a:lnTo>
                      <a:lnTo>
                        <a:pt x="81198" y="4560"/>
                      </a:lnTo>
                      <a:lnTo>
                        <a:pt x="81184" y="4789"/>
                      </a:lnTo>
                      <a:lnTo>
                        <a:pt x="81170" y="5003"/>
                      </a:lnTo>
                      <a:lnTo>
                        <a:pt x="81141" y="5218"/>
                      </a:lnTo>
                      <a:lnTo>
                        <a:pt x="81098" y="5446"/>
                      </a:lnTo>
                      <a:lnTo>
                        <a:pt x="81056" y="5661"/>
                      </a:lnTo>
                      <a:lnTo>
                        <a:pt x="80984" y="5875"/>
                      </a:lnTo>
                      <a:lnTo>
                        <a:pt x="80913" y="6089"/>
                      </a:lnTo>
                      <a:lnTo>
                        <a:pt x="80913" y="6089"/>
                      </a:lnTo>
                      <a:lnTo>
                        <a:pt x="80827" y="6290"/>
                      </a:lnTo>
                      <a:lnTo>
                        <a:pt x="80741" y="6504"/>
                      </a:lnTo>
                      <a:lnTo>
                        <a:pt x="80641" y="6704"/>
                      </a:lnTo>
                      <a:lnTo>
                        <a:pt x="80527" y="6890"/>
                      </a:lnTo>
                      <a:lnTo>
                        <a:pt x="80398" y="7076"/>
                      </a:lnTo>
                      <a:lnTo>
                        <a:pt x="80269" y="7247"/>
                      </a:lnTo>
                      <a:lnTo>
                        <a:pt x="80141" y="7419"/>
                      </a:lnTo>
                      <a:lnTo>
                        <a:pt x="79998" y="7590"/>
                      </a:lnTo>
                      <a:lnTo>
                        <a:pt x="79841" y="7747"/>
                      </a:lnTo>
                      <a:lnTo>
                        <a:pt x="79683" y="7905"/>
                      </a:lnTo>
                      <a:lnTo>
                        <a:pt x="79512" y="8033"/>
                      </a:lnTo>
                      <a:lnTo>
                        <a:pt x="79340" y="8176"/>
                      </a:lnTo>
                      <a:lnTo>
                        <a:pt x="79155" y="8305"/>
                      </a:lnTo>
                      <a:lnTo>
                        <a:pt x="78969" y="8419"/>
                      </a:lnTo>
                      <a:lnTo>
                        <a:pt x="78769" y="8519"/>
                      </a:lnTo>
                      <a:lnTo>
                        <a:pt x="78569" y="8619"/>
                      </a:lnTo>
                      <a:lnTo>
                        <a:pt x="69464" y="12821"/>
                      </a:lnTo>
                      <a:lnTo>
                        <a:pt x="69464" y="12821"/>
                      </a:lnTo>
                      <a:lnTo>
                        <a:pt x="71179" y="14236"/>
                      </a:lnTo>
                      <a:lnTo>
                        <a:pt x="72780" y="15594"/>
                      </a:lnTo>
                      <a:lnTo>
                        <a:pt x="74238" y="16838"/>
                      </a:lnTo>
                      <a:lnTo>
                        <a:pt x="75524" y="17953"/>
                      </a:lnTo>
                      <a:lnTo>
                        <a:pt x="77411" y="19611"/>
                      </a:lnTo>
                      <a:lnTo>
                        <a:pt x="78197" y="20325"/>
                      </a:lnTo>
                      <a:lnTo>
                        <a:pt x="78197" y="20325"/>
                      </a:lnTo>
                      <a:lnTo>
                        <a:pt x="78225" y="20354"/>
                      </a:lnTo>
                      <a:lnTo>
                        <a:pt x="78225" y="20354"/>
                      </a:lnTo>
                      <a:lnTo>
                        <a:pt x="78697" y="20997"/>
                      </a:lnTo>
                      <a:lnTo>
                        <a:pt x="79197" y="21726"/>
                      </a:lnTo>
                      <a:lnTo>
                        <a:pt x="79726" y="22526"/>
                      </a:lnTo>
                      <a:lnTo>
                        <a:pt x="80298" y="23370"/>
                      </a:lnTo>
                      <a:lnTo>
                        <a:pt x="81499" y="25256"/>
                      </a:lnTo>
                      <a:lnTo>
                        <a:pt x="82799" y="27343"/>
                      </a:lnTo>
                      <a:lnTo>
                        <a:pt x="84171" y="29587"/>
                      </a:lnTo>
                      <a:lnTo>
                        <a:pt x="85586" y="31946"/>
                      </a:lnTo>
                      <a:lnTo>
                        <a:pt x="87044" y="34418"/>
                      </a:lnTo>
                      <a:lnTo>
                        <a:pt x="88516" y="36934"/>
                      </a:lnTo>
                      <a:lnTo>
                        <a:pt x="89989" y="39464"/>
                      </a:lnTo>
                      <a:lnTo>
                        <a:pt x="91432" y="41979"/>
                      </a:lnTo>
                      <a:lnTo>
                        <a:pt x="94205" y="46825"/>
                      </a:lnTo>
                      <a:lnTo>
                        <a:pt x="96649" y="51184"/>
                      </a:lnTo>
                      <a:lnTo>
                        <a:pt x="98650" y="54757"/>
                      </a:lnTo>
                      <a:lnTo>
                        <a:pt x="98650" y="54757"/>
                      </a:lnTo>
                      <a:lnTo>
                        <a:pt x="98879" y="54714"/>
                      </a:lnTo>
                      <a:lnTo>
                        <a:pt x="99108" y="54686"/>
                      </a:lnTo>
                      <a:lnTo>
                        <a:pt x="99336" y="54657"/>
                      </a:lnTo>
                      <a:lnTo>
                        <a:pt x="99565" y="54657"/>
                      </a:lnTo>
                      <a:lnTo>
                        <a:pt x="99794" y="54657"/>
                      </a:lnTo>
                      <a:lnTo>
                        <a:pt x="100022" y="54671"/>
                      </a:lnTo>
                      <a:lnTo>
                        <a:pt x="100251" y="54700"/>
                      </a:lnTo>
                      <a:lnTo>
                        <a:pt x="100494" y="54729"/>
                      </a:lnTo>
                      <a:lnTo>
                        <a:pt x="100494" y="54729"/>
                      </a:lnTo>
                      <a:lnTo>
                        <a:pt x="100737" y="54771"/>
                      </a:lnTo>
                      <a:lnTo>
                        <a:pt x="100966" y="54843"/>
                      </a:lnTo>
                      <a:lnTo>
                        <a:pt x="101209" y="54914"/>
                      </a:lnTo>
                      <a:lnTo>
                        <a:pt x="101437" y="54986"/>
                      </a:lnTo>
                      <a:lnTo>
                        <a:pt x="101666" y="55086"/>
                      </a:lnTo>
                      <a:lnTo>
                        <a:pt x="101880" y="55186"/>
                      </a:lnTo>
                      <a:lnTo>
                        <a:pt x="102095" y="55300"/>
                      </a:lnTo>
                      <a:lnTo>
                        <a:pt x="102295" y="55429"/>
                      </a:lnTo>
                      <a:lnTo>
                        <a:pt x="102495" y="55558"/>
                      </a:lnTo>
                      <a:lnTo>
                        <a:pt x="102695" y="55701"/>
                      </a:lnTo>
                      <a:lnTo>
                        <a:pt x="102881" y="55858"/>
                      </a:lnTo>
                      <a:lnTo>
                        <a:pt x="103067" y="56015"/>
                      </a:lnTo>
                      <a:lnTo>
                        <a:pt x="103238" y="56186"/>
                      </a:lnTo>
                      <a:lnTo>
                        <a:pt x="103395" y="56372"/>
                      </a:lnTo>
                      <a:lnTo>
                        <a:pt x="103553" y="56558"/>
                      </a:lnTo>
                      <a:lnTo>
                        <a:pt x="103696" y="56758"/>
                      </a:lnTo>
                      <a:lnTo>
                        <a:pt x="103981" y="57158"/>
                      </a:lnTo>
                      <a:lnTo>
                        <a:pt x="103981" y="57158"/>
                      </a:lnTo>
                      <a:lnTo>
                        <a:pt x="104096" y="57330"/>
                      </a:lnTo>
                      <a:lnTo>
                        <a:pt x="104210" y="57516"/>
                      </a:lnTo>
                      <a:lnTo>
                        <a:pt x="104310" y="57687"/>
                      </a:lnTo>
                      <a:lnTo>
                        <a:pt x="104410" y="57887"/>
                      </a:lnTo>
                      <a:lnTo>
                        <a:pt x="104482" y="58073"/>
                      </a:lnTo>
                      <a:lnTo>
                        <a:pt x="104567" y="58259"/>
                      </a:lnTo>
                      <a:lnTo>
                        <a:pt x="104639" y="58459"/>
                      </a:lnTo>
                      <a:lnTo>
                        <a:pt x="104696" y="58659"/>
                      </a:lnTo>
                      <a:lnTo>
                        <a:pt x="104782" y="59059"/>
                      </a:lnTo>
                      <a:lnTo>
                        <a:pt x="104853" y="59460"/>
                      </a:lnTo>
                      <a:lnTo>
                        <a:pt x="104882" y="59860"/>
                      </a:lnTo>
                      <a:lnTo>
                        <a:pt x="104868" y="60274"/>
                      </a:lnTo>
                      <a:lnTo>
                        <a:pt x="104839" y="60674"/>
                      </a:lnTo>
                      <a:lnTo>
                        <a:pt x="104768" y="61075"/>
                      </a:lnTo>
                      <a:lnTo>
                        <a:pt x="104667" y="61475"/>
                      </a:lnTo>
                      <a:lnTo>
                        <a:pt x="104525" y="61861"/>
                      </a:lnTo>
                      <a:lnTo>
                        <a:pt x="104453" y="62047"/>
                      </a:lnTo>
                      <a:lnTo>
                        <a:pt x="104353" y="62232"/>
                      </a:lnTo>
                      <a:lnTo>
                        <a:pt x="104267" y="62418"/>
                      </a:lnTo>
                      <a:lnTo>
                        <a:pt x="104167" y="62604"/>
                      </a:lnTo>
                      <a:lnTo>
                        <a:pt x="104053" y="62776"/>
                      </a:lnTo>
                      <a:lnTo>
                        <a:pt x="103924" y="62947"/>
                      </a:lnTo>
                      <a:lnTo>
                        <a:pt x="103796" y="63119"/>
                      </a:lnTo>
                      <a:lnTo>
                        <a:pt x="103667" y="63276"/>
                      </a:lnTo>
                      <a:lnTo>
                        <a:pt x="109055" y="71123"/>
                      </a:lnTo>
                      <a:lnTo>
                        <a:pt x="109055" y="71123"/>
                      </a:lnTo>
                      <a:lnTo>
                        <a:pt x="109870" y="70965"/>
                      </a:lnTo>
                      <a:lnTo>
                        <a:pt x="110671" y="70837"/>
                      </a:lnTo>
                      <a:lnTo>
                        <a:pt x="111056" y="70794"/>
                      </a:lnTo>
                      <a:lnTo>
                        <a:pt x="111428" y="70751"/>
                      </a:lnTo>
                      <a:lnTo>
                        <a:pt x="111814" y="70722"/>
                      </a:lnTo>
                      <a:lnTo>
                        <a:pt x="112171" y="70708"/>
                      </a:lnTo>
                      <a:lnTo>
                        <a:pt x="112543" y="70694"/>
                      </a:lnTo>
                      <a:lnTo>
                        <a:pt x="112900" y="70694"/>
                      </a:lnTo>
                      <a:lnTo>
                        <a:pt x="113243" y="70708"/>
                      </a:lnTo>
                      <a:lnTo>
                        <a:pt x="113586" y="70722"/>
                      </a:lnTo>
                      <a:lnTo>
                        <a:pt x="113929" y="70751"/>
                      </a:lnTo>
                      <a:lnTo>
                        <a:pt x="114258" y="70794"/>
                      </a:lnTo>
                      <a:lnTo>
                        <a:pt x="114587" y="70837"/>
                      </a:lnTo>
                      <a:lnTo>
                        <a:pt x="114901" y="70894"/>
                      </a:lnTo>
                      <a:lnTo>
                        <a:pt x="115201" y="70951"/>
                      </a:lnTo>
                      <a:lnTo>
                        <a:pt x="115516" y="71023"/>
                      </a:lnTo>
                      <a:lnTo>
                        <a:pt x="115802" y="71108"/>
                      </a:lnTo>
                      <a:lnTo>
                        <a:pt x="116088" y="71194"/>
                      </a:lnTo>
                      <a:lnTo>
                        <a:pt x="116373" y="71294"/>
                      </a:lnTo>
                      <a:lnTo>
                        <a:pt x="116645" y="71409"/>
                      </a:lnTo>
                      <a:lnTo>
                        <a:pt x="116917" y="71523"/>
                      </a:lnTo>
                      <a:lnTo>
                        <a:pt x="117174" y="71652"/>
                      </a:lnTo>
                      <a:lnTo>
                        <a:pt x="117417" y="71794"/>
                      </a:lnTo>
                      <a:lnTo>
                        <a:pt x="117660" y="71937"/>
                      </a:lnTo>
                      <a:lnTo>
                        <a:pt x="117888" y="72080"/>
                      </a:lnTo>
                      <a:lnTo>
                        <a:pt x="118117" y="72252"/>
                      </a:lnTo>
                      <a:lnTo>
                        <a:pt x="118332" y="72423"/>
                      </a:lnTo>
                      <a:lnTo>
                        <a:pt x="118532" y="72595"/>
                      </a:lnTo>
                      <a:lnTo>
                        <a:pt x="118732" y="72795"/>
                      </a:lnTo>
                      <a:lnTo>
                        <a:pt x="118918" y="72995"/>
                      </a:lnTo>
                      <a:lnTo>
                        <a:pt x="118918" y="72995"/>
                      </a:lnTo>
                      <a:lnTo>
                        <a:pt x="119146" y="73238"/>
                      </a:lnTo>
                      <a:lnTo>
                        <a:pt x="119346" y="73510"/>
                      </a:lnTo>
                      <a:lnTo>
                        <a:pt x="119546" y="73781"/>
                      </a:lnTo>
                      <a:lnTo>
                        <a:pt x="119718" y="74067"/>
                      </a:lnTo>
                      <a:lnTo>
                        <a:pt x="119875" y="74367"/>
                      </a:lnTo>
                      <a:lnTo>
                        <a:pt x="120032" y="74682"/>
                      </a:lnTo>
                      <a:lnTo>
                        <a:pt x="120161" y="74996"/>
                      </a:lnTo>
                      <a:lnTo>
                        <a:pt x="120275" y="75339"/>
                      </a:lnTo>
                      <a:lnTo>
                        <a:pt x="120390" y="75668"/>
                      </a:lnTo>
                      <a:lnTo>
                        <a:pt x="120476" y="76025"/>
                      </a:lnTo>
                      <a:lnTo>
                        <a:pt x="120547" y="76383"/>
                      </a:lnTo>
                      <a:lnTo>
                        <a:pt x="120604" y="76754"/>
                      </a:lnTo>
                      <a:lnTo>
                        <a:pt x="120661" y="77140"/>
                      </a:lnTo>
                      <a:lnTo>
                        <a:pt x="120690" y="77540"/>
                      </a:lnTo>
                      <a:lnTo>
                        <a:pt x="120704" y="77940"/>
                      </a:lnTo>
                      <a:lnTo>
                        <a:pt x="120704" y="78355"/>
                      </a:lnTo>
                      <a:lnTo>
                        <a:pt x="120704" y="78355"/>
                      </a:lnTo>
                      <a:lnTo>
                        <a:pt x="120690" y="78755"/>
                      </a:lnTo>
                      <a:lnTo>
                        <a:pt x="120676" y="79170"/>
                      </a:lnTo>
                      <a:lnTo>
                        <a:pt x="120633" y="79584"/>
                      </a:lnTo>
                      <a:lnTo>
                        <a:pt x="120576" y="80013"/>
                      </a:lnTo>
                      <a:lnTo>
                        <a:pt x="120518" y="80442"/>
                      </a:lnTo>
                      <a:lnTo>
                        <a:pt x="120433" y="80871"/>
                      </a:lnTo>
                      <a:lnTo>
                        <a:pt x="120333" y="81314"/>
                      </a:lnTo>
                      <a:lnTo>
                        <a:pt x="120233" y="81771"/>
                      </a:lnTo>
                      <a:lnTo>
                        <a:pt x="120118" y="82214"/>
                      </a:lnTo>
                      <a:lnTo>
                        <a:pt x="119975" y="82686"/>
                      </a:lnTo>
                      <a:lnTo>
                        <a:pt x="119832" y="83143"/>
                      </a:lnTo>
                      <a:lnTo>
                        <a:pt x="119675" y="83615"/>
                      </a:lnTo>
                      <a:lnTo>
                        <a:pt x="119504" y="84101"/>
                      </a:lnTo>
                      <a:lnTo>
                        <a:pt x="119318" y="84587"/>
                      </a:lnTo>
                      <a:lnTo>
                        <a:pt x="119118" y="85073"/>
                      </a:lnTo>
                      <a:lnTo>
                        <a:pt x="118918" y="85559"/>
                      </a:lnTo>
                      <a:lnTo>
                        <a:pt x="118918" y="85559"/>
                      </a:lnTo>
                      <a:lnTo>
                        <a:pt x="118732" y="85973"/>
                      </a:lnTo>
                      <a:lnTo>
                        <a:pt x="118617" y="86202"/>
                      </a:lnTo>
                      <a:lnTo>
                        <a:pt x="118617" y="86202"/>
                      </a:lnTo>
                      <a:lnTo>
                        <a:pt x="118532" y="86402"/>
                      </a:lnTo>
                      <a:lnTo>
                        <a:pt x="118532" y="86402"/>
                      </a:lnTo>
                      <a:lnTo>
                        <a:pt x="118446" y="86559"/>
                      </a:lnTo>
                      <a:lnTo>
                        <a:pt x="118446" y="86559"/>
                      </a:lnTo>
                      <a:lnTo>
                        <a:pt x="118346" y="86774"/>
                      </a:lnTo>
                      <a:lnTo>
                        <a:pt x="118303" y="86859"/>
                      </a:lnTo>
                      <a:lnTo>
                        <a:pt x="118303" y="86859"/>
                      </a:lnTo>
                      <a:lnTo>
                        <a:pt x="118246" y="86988"/>
                      </a:lnTo>
                      <a:lnTo>
                        <a:pt x="118246" y="86988"/>
                      </a:lnTo>
                      <a:lnTo>
                        <a:pt x="118074" y="87302"/>
                      </a:lnTo>
                      <a:lnTo>
                        <a:pt x="118074" y="87302"/>
                      </a:lnTo>
                      <a:lnTo>
                        <a:pt x="118031" y="87402"/>
                      </a:lnTo>
                      <a:lnTo>
                        <a:pt x="118031" y="87402"/>
                      </a:lnTo>
                      <a:lnTo>
                        <a:pt x="117817" y="87817"/>
                      </a:lnTo>
                      <a:lnTo>
                        <a:pt x="117817" y="87817"/>
                      </a:lnTo>
                      <a:lnTo>
                        <a:pt x="117746" y="87931"/>
                      </a:lnTo>
                      <a:lnTo>
                        <a:pt x="117717" y="87974"/>
                      </a:lnTo>
                      <a:lnTo>
                        <a:pt x="117717" y="87974"/>
                      </a:lnTo>
                      <a:lnTo>
                        <a:pt x="117631" y="88160"/>
                      </a:lnTo>
                      <a:lnTo>
                        <a:pt x="117574" y="88246"/>
                      </a:lnTo>
                      <a:lnTo>
                        <a:pt x="117574" y="88246"/>
                      </a:lnTo>
                      <a:lnTo>
                        <a:pt x="117474" y="88417"/>
                      </a:lnTo>
                      <a:lnTo>
                        <a:pt x="117474" y="88417"/>
                      </a:lnTo>
                      <a:lnTo>
                        <a:pt x="117374" y="88603"/>
                      </a:lnTo>
                      <a:lnTo>
                        <a:pt x="117045" y="89189"/>
                      </a:lnTo>
                      <a:lnTo>
                        <a:pt x="117045" y="89189"/>
                      </a:lnTo>
                      <a:lnTo>
                        <a:pt x="116974" y="89289"/>
                      </a:lnTo>
                      <a:lnTo>
                        <a:pt x="116974" y="89289"/>
                      </a:lnTo>
                      <a:lnTo>
                        <a:pt x="116731" y="89689"/>
                      </a:lnTo>
                      <a:lnTo>
                        <a:pt x="116731" y="89689"/>
                      </a:lnTo>
                      <a:lnTo>
                        <a:pt x="116674" y="89804"/>
                      </a:lnTo>
                      <a:lnTo>
                        <a:pt x="116631" y="89861"/>
                      </a:lnTo>
                      <a:lnTo>
                        <a:pt x="116631" y="89861"/>
                      </a:lnTo>
                      <a:lnTo>
                        <a:pt x="116459" y="90118"/>
                      </a:lnTo>
                      <a:lnTo>
                        <a:pt x="116331" y="90333"/>
                      </a:lnTo>
                      <a:lnTo>
                        <a:pt x="116331" y="90333"/>
                      </a:lnTo>
                      <a:lnTo>
                        <a:pt x="116188" y="90561"/>
                      </a:lnTo>
                      <a:lnTo>
                        <a:pt x="116188" y="90561"/>
                      </a:lnTo>
                      <a:lnTo>
                        <a:pt x="116059" y="90747"/>
                      </a:lnTo>
                      <a:lnTo>
                        <a:pt x="116059" y="90747"/>
                      </a:lnTo>
                      <a:lnTo>
                        <a:pt x="115930" y="90933"/>
                      </a:lnTo>
                      <a:lnTo>
                        <a:pt x="115887" y="91019"/>
                      </a:lnTo>
                      <a:lnTo>
                        <a:pt x="115887" y="91019"/>
                      </a:lnTo>
                      <a:lnTo>
                        <a:pt x="115773" y="91190"/>
                      </a:lnTo>
                      <a:lnTo>
                        <a:pt x="115773" y="91190"/>
                      </a:lnTo>
                      <a:lnTo>
                        <a:pt x="115502" y="91590"/>
                      </a:lnTo>
                      <a:lnTo>
                        <a:pt x="115387" y="91762"/>
                      </a:lnTo>
                      <a:lnTo>
                        <a:pt x="115387" y="91762"/>
                      </a:lnTo>
                      <a:lnTo>
                        <a:pt x="115187" y="92019"/>
                      </a:lnTo>
                      <a:lnTo>
                        <a:pt x="115187" y="92019"/>
                      </a:lnTo>
                      <a:lnTo>
                        <a:pt x="115058" y="92219"/>
                      </a:lnTo>
                      <a:lnTo>
                        <a:pt x="115058" y="92219"/>
                      </a:lnTo>
                      <a:lnTo>
                        <a:pt x="114887" y="92462"/>
                      </a:lnTo>
                      <a:lnTo>
                        <a:pt x="114744" y="92662"/>
                      </a:lnTo>
                      <a:lnTo>
                        <a:pt x="114744" y="92662"/>
                      </a:lnTo>
                      <a:lnTo>
                        <a:pt x="114544" y="92920"/>
                      </a:lnTo>
                      <a:lnTo>
                        <a:pt x="114544" y="92920"/>
                      </a:lnTo>
                      <a:lnTo>
                        <a:pt x="114415" y="93091"/>
                      </a:lnTo>
                      <a:lnTo>
                        <a:pt x="114415" y="93091"/>
                      </a:lnTo>
                      <a:lnTo>
                        <a:pt x="114101" y="93506"/>
                      </a:lnTo>
                      <a:lnTo>
                        <a:pt x="114101" y="93506"/>
                      </a:lnTo>
                      <a:lnTo>
                        <a:pt x="114044" y="93591"/>
                      </a:lnTo>
                      <a:lnTo>
                        <a:pt x="114001" y="93634"/>
                      </a:lnTo>
                      <a:lnTo>
                        <a:pt x="114001" y="93634"/>
                      </a:lnTo>
                      <a:lnTo>
                        <a:pt x="113772" y="93934"/>
                      </a:lnTo>
                      <a:lnTo>
                        <a:pt x="113772" y="93934"/>
                      </a:lnTo>
                      <a:lnTo>
                        <a:pt x="113672" y="94063"/>
                      </a:lnTo>
                      <a:lnTo>
                        <a:pt x="113629" y="94120"/>
                      </a:lnTo>
                      <a:lnTo>
                        <a:pt x="113629" y="94120"/>
                      </a:lnTo>
                      <a:lnTo>
                        <a:pt x="113486" y="94292"/>
                      </a:lnTo>
                      <a:lnTo>
                        <a:pt x="113272" y="94563"/>
                      </a:lnTo>
                      <a:lnTo>
                        <a:pt x="113272" y="94563"/>
                      </a:lnTo>
                      <a:lnTo>
                        <a:pt x="113057" y="94821"/>
                      </a:lnTo>
                      <a:lnTo>
                        <a:pt x="113043" y="94835"/>
                      </a:lnTo>
                      <a:lnTo>
                        <a:pt x="113043" y="94835"/>
                      </a:lnTo>
                      <a:lnTo>
                        <a:pt x="112915" y="94992"/>
                      </a:lnTo>
                      <a:lnTo>
                        <a:pt x="112915" y="94992"/>
                      </a:lnTo>
                      <a:lnTo>
                        <a:pt x="112614" y="95349"/>
                      </a:lnTo>
                      <a:lnTo>
                        <a:pt x="112614" y="95349"/>
                      </a:lnTo>
                      <a:lnTo>
                        <a:pt x="112500" y="95478"/>
                      </a:lnTo>
                      <a:lnTo>
                        <a:pt x="112500" y="95478"/>
                      </a:lnTo>
                      <a:lnTo>
                        <a:pt x="112200" y="95850"/>
                      </a:lnTo>
                      <a:lnTo>
                        <a:pt x="112200" y="95850"/>
                      </a:lnTo>
                      <a:lnTo>
                        <a:pt x="112057" y="96007"/>
                      </a:lnTo>
                      <a:lnTo>
                        <a:pt x="112057" y="96007"/>
                      </a:lnTo>
                      <a:lnTo>
                        <a:pt x="111885" y="96193"/>
                      </a:lnTo>
                      <a:lnTo>
                        <a:pt x="111771" y="96336"/>
                      </a:lnTo>
                      <a:lnTo>
                        <a:pt x="111771" y="96336"/>
                      </a:lnTo>
                      <a:lnTo>
                        <a:pt x="111657" y="96450"/>
                      </a:lnTo>
                      <a:lnTo>
                        <a:pt x="111657" y="96450"/>
                      </a:lnTo>
                      <a:lnTo>
                        <a:pt x="111414" y="96721"/>
                      </a:lnTo>
                      <a:lnTo>
                        <a:pt x="111271" y="96879"/>
                      </a:lnTo>
                      <a:lnTo>
                        <a:pt x="111271" y="96879"/>
                      </a:lnTo>
                      <a:lnTo>
                        <a:pt x="110956" y="97222"/>
                      </a:lnTo>
                      <a:lnTo>
                        <a:pt x="110871" y="97308"/>
                      </a:lnTo>
                      <a:lnTo>
                        <a:pt x="110871" y="97308"/>
                      </a:lnTo>
                      <a:lnTo>
                        <a:pt x="110513" y="97693"/>
                      </a:lnTo>
                      <a:lnTo>
                        <a:pt x="110513" y="97693"/>
                      </a:lnTo>
                      <a:lnTo>
                        <a:pt x="110485" y="97722"/>
                      </a:lnTo>
                      <a:lnTo>
                        <a:pt x="110485" y="97722"/>
                      </a:lnTo>
                      <a:lnTo>
                        <a:pt x="110085" y="98151"/>
                      </a:lnTo>
                      <a:lnTo>
                        <a:pt x="110013" y="98208"/>
                      </a:lnTo>
                      <a:lnTo>
                        <a:pt x="110013" y="98208"/>
                      </a:lnTo>
                      <a:lnTo>
                        <a:pt x="109513" y="98723"/>
                      </a:lnTo>
                      <a:lnTo>
                        <a:pt x="109470" y="98765"/>
                      </a:lnTo>
                      <a:lnTo>
                        <a:pt x="109470" y="98765"/>
                      </a:lnTo>
                      <a:lnTo>
                        <a:pt x="109055" y="99166"/>
                      </a:lnTo>
                      <a:lnTo>
                        <a:pt x="109055" y="99166"/>
                      </a:lnTo>
                      <a:lnTo>
                        <a:pt x="108913" y="99309"/>
                      </a:lnTo>
                      <a:lnTo>
                        <a:pt x="108913" y="99309"/>
                      </a:lnTo>
                      <a:lnTo>
                        <a:pt x="108598" y="99623"/>
                      </a:lnTo>
                      <a:lnTo>
                        <a:pt x="108298" y="99909"/>
                      </a:lnTo>
                      <a:lnTo>
                        <a:pt x="108298" y="99909"/>
                      </a:lnTo>
                      <a:lnTo>
                        <a:pt x="108112" y="100066"/>
                      </a:lnTo>
                      <a:lnTo>
                        <a:pt x="108112" y="100066"/>
                      </a:lnTo>
                      <a:lnTo>
                        <a:pt x="107640" y="100509"/>
                      </a:lnTo>
                      <a:lnTo>
                        <a:pt x="107640" y="100509"/>
                      </a:lnTo>
                      <a:lnTo>
                        <a:pt x="107069" y="101024"/>
                      </a:lnTo>
                      <a:lnTo>
                        <a:pt x="106497" y="101524"/>
                      </a:lnTo>
                      <a:lnTo>
                        <a:pt x="105925" y="102010"/>
                      </a:lnTo>
                      <a:lnTo>
                        <a:pt x="105354" y="102496"/>
                      </a:lnTo>
                      <a:lnTo>
                        <a:pt x="104768" y="102968"/>
                      </a:lnTo>
                      <a:lnTo>
                        <a:pt x="104182" y="103425"/>
                      </a:lnTo>
                      <a:lnTo>
                        <a:pt x="103610" y="103868"/>
                      </a:lnTo>
                      <a:lnTo>
                        <a:pt x="103010" y="104311"/>
                      </a:lnTo>
                      <a:lnTo>
                        <a:pt x="102423" y="104740"/>
                      </a:lnTo>
                      <a:lnTo>
                        <a:pt x="101823" y="105154"/>
                      </a:lnTo>
                      <a:lnTo>
                        <a:pt x="101237" y="105569"/>
                      </a:lnTo>
                      <a:lnTo>
                        <a:pt x="100637" y="105955"/>
                      </a:lnTo>
                      <a:lnTo>
                        <a:pt x="100037" y="106341"/>
                      </a:lnTo>
                      <a:lnTo>
                        <a:pt x="99436" y="106727"/>
                      </a:lnTo>
                      <a:lnTo>
                        <a:pt x="98822" y="107084"/>
                      </a:lnTo>
                      <a:lnTo>
                        <a:pt x="98221" y="107427"/>
                      </a:lnTo>
                      <a:lnTo>
                        <a:pt x="98221" y="107427"/>
                      </a:lnTo>
                      <a:lnTo>
                        <a:pt x="97464" y="107856"/>
                      </a:lnTo>
                      <a:lnTo>
                        <a:pt x="96721" y="108242"/>
                      </a:lnTo>
                      <a:lnTo>
                        <a:pt x="95977" y="108628"/>
                      </a:lnTo>
                      <a:lnTo>
                        <a:pt x="95248" y="108971"/>
                      </a:lnTo>
                      <a:lnTo>
                        <a:pt x="94519" y="109314"/>
                      </a:lnTo>
                      <a:lnTo>
                        <a:pt x="93791" y="109614"/>
                      </a:lnTo>
                      <a:lnTo>
                        <a:pt x="93076" y="109914"/>
                      </a:lnTo>
                      <a:lnTo>
                        <a:pt x="92361" y="110171"/>
                      </a:lnTo>
                      <a:lnTo>
                        <a:pt x="91661" y="110414"/>
                      </a:lnTo>
                      <a:lnTo>
                        <a:pt x="90961" y="110643"/>
                      </a:lnTo>
                      <a:lnTo>
                        <a:pt x="90274" y="110829"/>
                      </a:lnTo>
                      <a:lnTo>
                        <a:pt x="89603" y="111015"/>
                      </a:lnTo>
                      <a:lnTo>
                        <a:pt x="88931" y="111157"/>
                      </a:lnTo>
                      <a:lnTo>
                        <a:pt x="88273" y="111286"/>
                      </a:lnTo>
                      <a:lnTo>
                        <a:pt x="87630" y="111386"/>
                      </a:lnTo>
                      <a:lnTo>
                        <a:pt x="87001" y="111472"/>
                      </a:lnTo>
                      <a:lnTo>
                        <a:pt x="87001" y="111472"/>
                      </a:lnTo>
                      <a:lnTo>
                        <a:pt x="86587" y="111515"/>
                      </a:lnTo>
                      <a:lnTo>
                        <a:pt x="86172" y="111543"/>
                      </a:lnTo>
                      <a:lnTo>
                        <a:pt x="85758" y="111558"/>
                      </a:lnTo>
                      <a:lnTo>
                        <a:pt x="85358" y="11155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6062728" y="2304553"/>
                  <a:ext cx="90487" cy="102202"/>
                </a:xfrm>
                <a:custGeom>
                  <a:rect b="b" l="l" r="r" t="t"/>
                  <a:pathLst>
                    <a:path extrusionOk="0" h="5732" w="5075">
                      <a:moveTo>
                        <a:pt x="1744" y="0"/>
                      </a:moveTo>
                      <a:lnTo>
                        <a:pt x="1673" y="15"/>
                      </a:lnTo>
                      <a:lnTo>
                        <a:pt x="1602" y="43"/>
                      </a:lnTo>
                      <a:lnTo>
                        <a:pt x="1559" y="100"/>
                      </a:lnTo>
                      <a:lnTo>
                        <a:pt x="1530" y="172"/>
                      </a:lnTo>
                      <a:lnTo>
                        <a:pt x="1544" y="243"/>
                      </a:lnTo>
                      <a:lnTo>
                        <a:pt x="1573" y="301"/>
                      </a:lnTo>
                      <a:lnTo>
                        <a:pt x="4560" y="4060"/>
                      </a:lnTo>
                      <a:lnTo>
                        <a:pt x="129" y="5360"/>
                      </a:lnTo>
                      <a:lnTo>
                        <a:pt x="58" y="5389"/>
                      </a:lnTo>
                      <a:lnTo>
                        <a:pt x="15" y="5446"/>
                      </a:lnTo>
                      <a:lnTo>
                        <a:pt x="1" y="5518"/>
                      </a:lnTo>
                      <a:lnTo>
                        <a:pt x="1" y="5589"/>
                      </a:lnTo>
                      <a:lnTo>
                        <a:pt x="29" y="5646"/>
                      </a:lnTo>
                      <a:lnTo>
                        <a:pt x="72" y="5689"/>
                      </a:lnTo>
                      <a:lnTo>
                        <a:pt x="115" y="5718"/>
                      </a:lnTo>
                      <a:lnTo>
                        <a:pt x="187" y="5732"/>
                      </a:lnTo>
                      <a:lnTo>
                        <a:pt x="229" y="5718"/>
                      </a:lnTo>
                      <a:lnTo>
                        <a:pt x="4932" y="4346"/>
                      </a:lnTo>
                      <a:lnTo>
                        <a:pt x="4975" y="4317"/>
                      </a:lnTo>
                      <a:lnTo>
                        <a:pt x="5018" y="4288"/>
                      </a:lnTo>
                      <a:lnTo>
                        <a:pt x="5046" y="4260"/>
                      </a:lnTo>
                      <a:lnTo>
                        <a:pt x="5060" y="4217"/>
                      </a:lnTo>
                      <a:lnTo>
                        <a:pt x="5075" y="4174"/>
                      </a:lnTo>
                      <a:lnTo>
                        <a:pt x="5060" y="4131"/>
                      </a:lnTo>
                      <a:lnTo>
                        <a:pt x="5046" y="4088"/>
                      </a:lnTo>
                      <a:lnTo>
                        <a:pt x="5032" y="4045"/>
                      </a:lnTo>
                      <a:lnTo>
                        <a:pt x="1873" y="72"/>
                      </a:lnTo>
                      <a:lnTo>
                        <a:pt x="1816" y="29"/>
                      </a:lnTo>
                      <a:lnTo>
                        <a:pt x="17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5830324" y="2588949"/>
                  <a:ext cx="111634" cy="161326"/>
                </a:xfrm>
                <a:custGeom>
                  <a:rect b="b" l="l" r="r" t="t"/>
                  <a:pathLst>
                    <a:path extrusionOk="0" h="9048" w="6261">
                      <a:moveTo>
                        <a:pt x="6046" y="0"/>
                      </a:moveTo>
                      <a:lnTo>
                        <a:pt x="5975" y="15"/>
                      </a:lnTo>
                      <a:lnTo>
                        <a:pt x="5918" y="72"/>
                      </a:lnTo>
                      <a:lnTo>
                        <a:pt x="29" y="8762"/>
                      </a:lnTo>
                      <a:lnTo>
                        <a:pt x="1" y="8834"/>
                      </a:lnTo>
                      <a:lnTo>
                        <a:pt x="1" y="8905"/>
                      </a:lnTo>
                      <a:lnTo>
                        <a:pt x="29" y="8962"/>
                      </a:lnTo>
                      <a:lnTo>
                        <a:pt x="72" y="9019"/>
                      </a:lnTo>
                      <a:lnTo>
                        <a:pt x="129" y="9048"/>
                      </a:lnTo>
                      <a:lnTo>
                        <a:pt x="229" y="9048"/>
                      </a:lnTo>
                      <a:lnTo>
                        <a:pt x="272" y="9034"/>
                      </a:lnTo>
                      <a:lnTo>
                        <a:pt x="301" y="9005"/>
                      </a:lnTo>
                      <a:lnTo>
                        <a:pt x="329" y="8976"/>
                      </a:lnTo>
                      <a:lnTo>
                        <a:pt x="6232" y="286"/>
                      </a:lnTo>
                      <a:lnTo>
                        <a:pt x="6261" y="215"/>
                      </a:lnTo>
                      <a:lnTo>
                        <a:pt x="6261" y="143"/>
                      </a:lnTo>
                      <a:lnTo>
                        <a:pt x="6232" y="72"/>
                      </a:lnTo>
                      <a:lnTo>
                        <a:pt x="6189" y="29"/>
                      </a:lnTo>
                      <a:lnTo>
                        <a:pt x="6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5965897" y="2350678"/>
                  <a:ext cx="43844" cy="45894"/>
                </a:xfrm>
                <a:custGeom>
                  <a:rect b="b" l="l" r="r" t="t"/>
                  <a:pathLst>
                    <a:path extrusionOk="0" h="2574" w="2459">
                      <a:moveTo>
                        <a:pt x="200" y="0"/>
                      </a:moveTo>
                      <a:lnTo>
                        <a:pt x="129" y="15"/>
                      </a:lnTo>
                      <a:lnTo>
                        <a:pt x="58" y="43"/>
                      </a:lnTo>
                      <a:lnTo>
                        <a:pt x="15" y="115"/>
                      </a:lnTo>
                      <a:lnTo>
                        <a:pt x="0" y="186"/>
                      </a:lnTo>
                      <a:lnTo>
                        <a:pt x="15" y="243"/>
                      </a:lnTo>
                      <a:lnTo>
                        <a:pt x="58" y="315"/>
                      </a:lnTo>
                      <a:lnTo>
                        <a:pt x="2130" y="2516"/>
                      </a:lnTo>
                      <a:lnTo>
                        <a:pt x="2187" y="2559"/>
                      </a:lnTo>
                      <a:lnTo>
                        <a:pt x="2259" y="2573"/>
                      </a:lnTo>
                      <a:lnTo>
                        <a:pt x="2330" y="2559"/>
                      </a:lnTo>
                      <a:lnTo>
                        <a:pt x="2387" y="2530"/>
                      </a:lnTo>
                      <a:lnTo>
                        <a:pt x="2430" y="2459"/>
                      </a:lnTo>
                      <a:lnTo>
                        <a:pt x="2459" y="2387"/>
                      </a:lnTo>
                      <a:lnTo>
                        <a:pt x="2444" y="2316"/>
                      </a:lnTo>
                      <a:lnTo>
                        <a:pt x="2402" y="2259"/>
                      </a:lnTo>
                      <a:lnTo>
                        <a:pt x="329" y="58"/>
                      </a:lnTo>
                      <a:lnTo>
                        <a:pt x="272" y="15"/>
                      </a:lnTo>
                      <a:lnTo>
                        <a:pt x="2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 name="Google Shape;462;p29"/>
              <p:cNvSpPr/>
              <p:nvPr/>
            </p:nvSpPr>
            <p:spPr>
              <a:xfrm>
                <a:off x="6796878" y="3407103"/>
                <a:ext cx="219434" cy="219434"/>
              </a:xfrm>
              <a:custGeom>
                <a:rect b="b" l="l" r="r" t="t"/>
                <a:pathLst>
                  <a:path extrusionOk="0" h="12307" w="12307">
                    <a:moveTo>
                      <a:pt x="6032" y="0"/>
                    </a:moveTo>
                    <a:lnTo>
                      <a:pt x="5732" y="14"/>
                    </a:lnTo>
                    <a:lnTo>
                      <a:pt x="5432" y="43"/>
                    </a:lnTo>
                    <a:lnTo>
                      <a:pt x="5117" y="86"/>
                    </a:lnTo>
                    <a:lnTo>
                      <a:pt x="4817" y="143"/>
                    </a:lnTo>
                    <a:lnTo>
                      <a:pt x="4502" y="229"/>
                    </a:lnTo>
                    <a:lnTo>
                      <a:pt x="4202" y="315"/>
                    </a:lnTo>
                    <a:lnTo>
                      <a:pt x="3902" y="429"/>
                    </a:lnTo>
                    <a:lnTo>
                      <a:pt x="3616" y="543"/>
                    </a:lnTo>
                    <a:lnTo>
                      <a:pt x="3345" y="672"/>
                    </a:lnTo>
                    <a:lnTo>
                      <a:pt x="3073" y="829"/>
                    </a:lnTo>
                    <a:lnTo>
                      <a:pt x="2816" y="986"/>
                    </a:lnTo>
                    <a:lnTo>
                      <a:pt x="2559" y="1158"/>
                    </a:lnTo>
                    <a:lnTo>
                      <a:pt x="2330" y="1329"/>
                    </a:lnTo>
                    <a:lnTo>
                      <a:pt x="2101" y="1529"/>
                    </a:lnTo>
                    <a:lnTo>
                      <a:pt x="1873" y="1730"/>
                    </a:lnTo>
                    <a:lnTo>
                      <a:pt x="1672" y="1944"/>
                    </a:lnTo>
                    <a:lnTo>
                      <a:pt x="1472" y="2158"/>
                    </a:lnTo>
                    <a:lnTo>
                      <a:pt x="1287" y="2387"/>
                    </a:lnTo>
                    <a:lnTo>
                      <a:pt x="1101" y="2630"/>
                    </a:lnTo>
                    <a:lnTo>
                      <a:pt x="944" y="2873"/>
                    </a:lnTo>
                    <a:lnTo>
                      <a:pt x="786" y="3130"/>
                    </a:lnTo>
                    <a:lnTo>
                      <a:pt x="658" y="3388"/>
                    </a:lnTo>
                    <a:lnTo>
                      <a:pt x="529" y="3659"/>
                    </a:lnTo>
                    <a:lnTo>
                      <a:pt x="415" y="3931"/>
                    </a:lnTo>
                    <a:lnTo>
                      <a:pt x="315" y="4202"/>
                    </a:lnTo>
                    <a:lnTo>
                      <a:pt x="229" y="4488"/>
                    </a:lnTo>
                    <a:lnTo>
                      <a:pt x="157" y="4774"/>
                    </a:lnTo>
                    <a:lnTo>
                      <a:pt x="86" y="5074"/>
                    </a:lnTo>
                    <a:lnTo>
                      <a:pt x="43" y="5360"/>
                    </a:lnTo>
                    <a:lnTo>
                      <a:pt x="14" y="5660"/>
                    </a:lnTo>
                    <a:lnTo>
                      <a:pt x="0" y="5960"/>
                    </a:lnTo>
                    <a:lnTo>
                      <a:pt x="0" y="6275"/>
                    </a:lnTo>
                    <a:lnTo>
                      <a:pt x="14" y="6575"/>
                    </a:lnTo>
                    <a:lnTo>
                      <a:pt x="43" y="6889"/>
                    </a:lnTo>
                    <a:lnTo>
                      <a:pt x="86" y="7189"/>
                    </a:lnTo>
                    <a:lnTo>
                      <a:pt x="143" y="7504"/>
                    </a:lnTo>
                    <a:lnTo>
                      <a:pt x="215" y="7804"/>
                    </a:lnTo>
                    <a:lnTo>
                      <a:pt x="315" y="8104"/>
                    </a:lnTo>
                    <a:lnTo>
                      <a:pt x="415" y="8404"/>
                    </a:lnTo>
                    <a:lnTo>
                      <a:pt x="543" y="8690"/>
                    </a:lnTo>
                    <a:lnTo>
                      <a:pt x="672" y="8962"/>
                    </a:lnTo>
                    <a:lnTo>
                      <a:pt x="815" y="9233"/>
                    </a:lnTo>
                    <a:lnTo>
                      <a:pt x="972" y="9491"/>
                    </a:lnTo>
                    <a:lnTo>
                      <a:pt x="1144" y="9748"/>
                    </a:lnTo>
                    <a:lnTo>
                      <a:pt x="1329" y="9991"/>
                    </a:lnTo>
                    <a:lnTo>
                      <a:pt x="1515" y="10220"/>
                    </a:lnTo>
                    <a:lnTo>
                      <a:pt x="1730" y="10434"/>
                    </a:lnTo>
                    <a:lnTo>
                      <a:pt x="1930" y="10648"/>
                    </a:lnTo>
                    <a:lnTo>
                      <a:pt x="2158" y="10834"/>
                    </a:lnTo>
                    <a:lnTo>
                      <a:pt x="2387" y="11020"/>
                    </a:lnTo>
                    <a:lnTo>
                      <a:pt x="2630" y="11206"/>
                    </a:lnTo>
                    <a:lnTo>
                      <a:pt x="2873" y="11363"/>
                    </a:lnTo>
                    <a:lnTo>
                      <a:pt x="3130" y="11520"/>
                    </a:lnTo>
                    <a:lnTo>
                      <a:pt x="3388" y="11649"/>
                    </a:lnTo>
                    <a:lnTo>
                      <a:pt x="3659" y="11778"/>
                    </a:lnTo>
                    <a:lnTo>
                      <a:pt x="3931" y="11892"/>
                    </a:lnTo>
                    <a:lnTo>
                      <a:pt x="4202" y="11992"/>
                    </a:lnTo>
                    <a:lnTo>
                      <a:pt x="4488" y="12078"/>
                    </a:lnTo>
                    <a:lnTo>
                      <a:pt x="4774" y="12163"/>
                    </a:lnTo>
                    <a:lnTo>
                      <a:pt x="5074" y="12221"/>
                    </a:lnTo>
                    <a:lnTo>
                      <a:pt x="5360" y="12263"/>
                    </a:lnTo>
                    <a:lnTo>
                      <a:pt x="5660" y="12292"/>
                    </a:lnTo>
                    <a:lnTo>
                      <a:pt x="5960" y="12306"/>
                    </a:lnTo>
                    <a:lnTo>
                      <a:pt x="6575" y="12306"/>
                    </a:lnTo>
                    <a:lnTo>
                      <a:pt x="6875" y="12263"/>
                    </a:lnTo>
                    <a:lnTo>
                      <a:pt x="7190" y="12221"/>
                    </a:lnTo>
                    <a:lnTo>
                      <a:pt x="7490" y="12163"/>
                    </a:lnTo>
                    <a:lnTo>
                      <a:pt x="7804" y="12092"/>
                    </a:lnTo>
                    <a:lnTo>
                      <a:pt x="8104" y="11992"/>
                    </a:lnTo>
                    <a:lnTo>
                      <a:pt x="8404" y="11892"/>
                    </a:lnTo>
                    <a:lnTo>
                      <a:pt x="8690" y="11763"/>
                    </a:lnTo>
                    <a:lnTo>
                      <a:pt x="8962" y="11635"/>
                    </a:lnTo>
                    <a:lnTo>
                      <a:pt x="9233" y="11492"/>
                    </a:lnTo>
                    <a:lnTo>
                      <a:pt x="9491" y="11334"/>
                    </a:lnTo>
                    <a:lnTo>
                      <a:pt x="9748" y="11163"/>
                    </a:lnTo>
                    <a:lnTo>
                      <a:pt x="9977" y="10977"/>
                    </a:lnTo>
                    <a:lnTo>
                      <a:pt x="10205" y="10791"/>
                    </a:lnTo>
                    <a:lnTo>
                      <a:pt x="10434" y="10591"/>
                    </a:lnTo>
                    <a:lnTo>
                      <a:pt x="10634" y="10377"/>
                    </a:lnTo>
                    <a:lnTo>
                      <a:pt x="10834" y="10148"/>
                    </a:lnTo>
                    <a:lnTo>
                      <a:pt x="11020" y="9919"/>
                    </a:lnTo>
                    <a:lnTo>
                      <a:pt x="11206" y="9691"/>
                    </a:lnTo>
                    <a:lnTo>
                      <a:pt x="11363" y="9433"/>
                    </a:lnTo>
                    <a:lnTo>
                      <a:pt x="11520" y="9190"/>
                    </a:lnTo>
                    <a:lnTo>
                      <a:pt x="11649" y="8919"/>
                    </a:lnTo>
                    <a:lnTo>
                      <a:pt x="11778" y="8662"/>
                    </a:lnTo>
                    <a:lnTo>
                      <a:pt x="11892" y="8376"/>
                    </a:lnTo>
                    <a:lnTo>
                      <a:pt x="11992" y="8104"/>
                    </a:lnTo>
                    <a:lnTo>
                      <a:pt x="12078" y="7818"/>
                    </a:lnTo>
                    <a:lnTo>
                      <a:pt x="12149" y="7532"/>
                    </a:lnTo>
                    <a:lnTo>
                      <a:pt x="12221" y="7247"/>
                    </a:lnTo>
                    <a:lnTo>
                      <a:pt x="12264" y="6946"/>
                    </a:lnTo>
                    <a:lnTo>
                      <a:pt x="12292" y="6646"/>
                    </a:lnTo>
                    <a:lnTo>
                      <a:pt x="12306" y="6346"/>
                    </a:lnTo>
                    <a:lnTo>
                      <a:pt x="12306" y="6046"/>
                    </a:lnTo>
                    <a:lnTo>
                      <a:pt x="12292" y="5732"/>
                    </a:lnTo>
                    <a:lnTo>
                      <a:pt x="12264" y="5431"/>
                    </a:lnTo>
                    <a:lnTo>
                      <a:pt x="12221" y="5117"/>
                    </a:lnTo>
                    <a:lnTo>
                      <a:pt x="12163" y="4817"/>
                    </a:lnTo>
                    <a:lnTo>
                      <a:pt x="12078" y="4502"/>
                    </a:lnTo>
                    <a:lnTo>
                      <a:pt x="11992" y="4202"/>
                    </a:lnTo>
                    <a:lnTo>
                      <a:pt x="11892" y="3902"/>
                    </a:lnTo>
                    <a:lnTo>
                      <a:pt x="11763" y="3616"/>
                    </a:lnTo>
                    <a:lnTo>
                      <a:pt x="11635" y="3345"/>
                    </a:lnTo>
                    <a:lnTo>
                      <a:pt x="11492" y="3073"/>
                    </a:lnTo>
                    <a:lnTo>
                      <a:pt x="11335" y="2816"/>
                    </a:lnTo>
                    <a:lnTo>
                      <a:pt x="11163" y="2573"/>
                    </a:lnTo>
                    <a:lnTo>
                      <a:pt x="10977" y="2330"/>
                    </a:lnTo>
                    <a:lnTo>
                      <a:pt x="10791" y="2101"/>
                    </a:lnTo>
                    <a:lnTo>
                      <a:pt x="10577" y="1872"/>
                    </a:lnTo>
                    <a:lnTo>
                      <a:pt x="10377" y="1672"/>
                    </a:lnTo>
                    <a:lnTo>
                      <a:pt x="10148" y="1472"/>
                    </a:lnTo>
                    <a:lnTo>
                      <a:pt x="9919" y="1286"/>
                    </a:lnTo>
                    <a:lnTo>
                      <a:pt x="9677" y="1115"/>
                    </a:lnTo>
                    <a:lnTo>
                      <a:pt x="9434" y="943"/>
                    </a:lnTo>
                    <a:lnTo>
                      <a:pt x="9176" y="800"/>
                    </a:lnTo>
                    <a:lnTo>
                      <a:pt x="8919" y="658"/>
                    </a:lnTo>
                    <a:lnTo>
                      <a:pt x="8647" y="529"/>
                    </a:lnTo>
                    <a:lnTo>
                      <a:pt x="8376" y="415"/>
                    </a:lnTo>
                    <a:lnTo>
                      <a:pt x="8104" y="315"/>
                    </a:lnTo>
                    <a:lnTo>
                      <a:pt x="7818" y="229"/>
                    </a:lnTo>
                    <a:lnTo>
                      <a:pt x="7533" y="157"/>
                    </a:lnTo>
                    <a:lnTo>
                      <a:pt x="7232" y="100"/>
                    </a:lnTo>
                    <a:lnTo>
                      <a:pt x="6947" y="43"/>
                    </a:lnTo>
                    <a:lnTo>
                      <a:pt x="6646" y="14"/>
                    </a:lnTo>
                    <a:lnTo>
                      <a:pt x="63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29"/>
            <p:cNvGrpSpPr/>
            <p:nvPr/>
          </p:nvGrpSpPr>
          <p:grpSpPr>
            <a:xfrm>
              <a:off x="7095301" y="785213"/>
              <a:ext cx="1241990" cy="4075392"/>
              <a:chOff x="7198312" y="1093584"/>
              <a:chExt cx="1138605" cy="3736150"/>
            </a:xfrm>
          </p:grpSpPr>
          <p:sp>
            <p:nvSpPr>
              <p:cNvPr id="464" name="Google Shape;464;p29"/>
              <p:cNvSpPr/>
              <p:nvPr/>
            </p:nvSpPr>
            <p:spPr>
              <a:xfrm>
                <a:off x="8055044" y="4404654"/>
                <a:ext cx="155478" cy="261227"/>
              </a:xfrm>
              <a:custGeom>
                <a:rect b="b" l="l" r="r" t="t"/>
                <a:pathLst>
                  <a:path extrusionOk="0" h="14651" w="8720">
                    <a:moveTo>
                      <a:pt x="8720" y="0"/>
                    </a:moveTo>
                    <a:lnTo>
                      <a:pt x="1" y="3259"/>
                    </a:lnTo>
                    <a:lnTo>
                      <a:pt x="1" y="14651"/>
                    </a:lnTo>
                    <a:lnTo>
                      <a:pt x="8305" y="14651"/>
                    </a:lnTo>
                    <a:lnTo>
                      <a:pt x="8720"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65" name="Google Shape;465;p29"/>
              <p:cNvSpPr/>
              <p:nvPr/>
            </p:nvSpPr>
            <p:spPr>
              <a:xfrm>
                <a:off x="8055044" y="4404654"/>
                <a:ext cx="155478" cy="261227"/>
              </a:xfrm>
              <a:custGeom>
                <a:rect b="b" l="l" r="r" t="t"/>
                <a:pathLst>
                  <a:path extrusionOk="0" fill="none" h="14651" w="8720">
                    <a:moveTo>
                      <a:pt x="1" y="3259"/>
                    </a:moveTo>
                    <a:lnTo>
                      <a:pt x="1" y="14651"/>
                    </a:lnTo>
                    <a:lnTo>
                      <a:pt x="8305" y="14651"/>
                    </a:lnTo>
                    <a:lnTo>
                      <a:pt x="8720" y="0"/>
                    </a:lnTo>
                    <a:lnTo>
                      <a:pt x="1" y="3259"/>
                    </a:lnTo>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66" name="Google Shape;466;p29"/>
              <p:cNvSpPr/>
              <p:nvPr/>
            </p:nvSpPr>
            <p:spPr>
              <a:xfrm>
                <a:off x="7414402" y="1512270"/>
                <a:ext cx="750019" cy="1041058"/>
              </a:xfrm>
              <a:custGeom>
                <a:rect b="b" l="l" r="r" t="t"/>
                <a:pathLst>
                  <a:path extrusionOk="0" h="58388" w="42065">
                    <a:moveTo>
                      <a:pt x="24270" y="0"/>
                    </a:moveTo>
                    <a:lnTo>
                      <a:pt x="24456" y="100"/>
                    </a:lnTo>
                    <a:lnTo>
                      <a:pt x="24642" y="229"/>
                    </a:lnTo>
                    <a:lnTo>
                      <a:pt x="24827" y="372"/>
                    </a:lnTo>
                    <a:lnTo>
                      <a:pt x="24985" y="558"/>
                    </a:lnTo>
                    <a:lnTo>
                      <a:pt x="25085" y="672"/>
                    </a:lnTo>
                    <a:lnTo>
                      <a:pt x="25156" y="801"/>
                    </a:lnTo>
                    <a:lnTo>
                      <a:pt x="25228" y="929"/>
                    </a:lnTo>
                    <a:lnTo>
                      <a:pt x="25299" y="1058"/>
                    </a:lnTo>
                    <a:lnTo>
                      <a:pt x="25342" y="1187"/>
                    </a:lnTo>
                    <a:lnTo>
                      <a:pt x="25385" y="1315"/>
                    </a:lnTo>
                    <a:lnTo>
                      <a:pt x="25413" y="1444"/>
                    </a:lnTo>
                    <a:lnTo>
                      <a:pt x="25442" y="1573"/>
                    </a:lnTo>
                    <a:lnTo>
                      <a:pt x="25442" y="1716"/>
                    </a:lnTo>
                    <a:lnTo>
                      <a:pt x="25442" y="1859"/>
                    </a:lnTo>
                    <a:lnTo>
                      <a:pt x="25428" y="1987"/>
                    </a:lnTo>
                    <a:lnTo>
                      <a:pt x="25385" y="2130"/>
                    </a:lnTo>
                    <a:lnTo>
                      <a:pt x="25342" y="2273"/>
                    </a:lnTo>
                    <a:lnTo>
                      <a:pt x="25285" y="2416"/>
                    </a:lnTo>
                    <a:lnTo>
                      <a:pt x="25213" y="2545"/>
                    </a:lnTo>
                    <a:lnTo>
                      <a:pt x="25127" y="2688"/>
                    </a:lnTo>
                    <a:lnTo>
                      <a:pt x="25013" y="2830"/>
                    </a:lnTo>
                    <a:lnTo>
                      <a:pt x="24899" y="2973"/>
                    </a:lnTo>
                    <a:lnTo>
                      <a:pt x="24756" y="3116"/>
                    </a:lnTo>
                    <a:lnTo>
                      <a:pt x="24613" y="3259"/>
                    </a:lnTo>
                    <a:lnTo>
                      <a:pt x="24441" y="3402"/>
                    </a:lnTo>
                    <a:lnTo>
                      <a:pt x="24241" y="3545"/>
                    </a:lnTo>
                    <a:lnTo>
                      <a:pt x="24041" y="3674"/>
                    </a:lnTo>
                    <a:lnTo>
                      <a:pt x="23813" y="3817"/>
                    </a:lnTo>
                    <a:lnTo>
                      <a:pt x="23570" y="3945"/>
                    </a:lnTo>
                    <a:lnTo>
                      <a:pt x="23298" y="4088"/>
                    </a:lnTo>
                    <a:lnTo>
                      <a:pt x="23012" y="4217"/>
                    </a:lnTo>
                    <a:lnTo>
                      <a:pt x="22712" y="4360"/>
                    </a:lnTo>
                    <a:lnTo>
                      <a:pt x="22383" y="4488"/>
                    </a:lnTo>
                    <a:lnTo>
                      <a:pt x="22040" y="4617"/>
                    </a:lnTo>
                    <a:lnTo>
                      <a:pt x="21669" y="4731"/>
                    </a:lnTo>
                    <a:lnTo>
                      <a:pt x="21283" y="4860"/>
                    </a:lnTo>
                    <a:lnTo>
                      <a:pt x="20368" y="5132"/>
                    </a:lnTo>
                    <a:lnTo>
                      <a:pt x="19439" y="5403"/>
                    </a:lnTo>
                    <a:lnTo>
                      <a:pt x="18510" y="5660"/>
                    </a:lnTo>
                    <a:lnTo>
                      <a:pt x="17581" y="5889"/>
                    </a:lnTo>
                    <a:lnTo>
                      <a:pt x="16652" y="6089"/>
                    </a:lnTo>
                    <a:lnTo>
                      <a:pt x="16194" y="6175"/>
                    </a:lnTo>
                    <a:lnTo>
                      <a:pt x="15737" y="6261"/>
                    </a:lnTo>
                    <a:lnTo>
                      <a:pt x="15280" y="6318"/>
                    </a:lnTo>
                    <a:lnTo>
                      <a:pt x="14822" y="6375"/>
                    </a:lnTo>
                    <a:lnTo>
                      <a:pt x="14365" y="6418"/>
                    </a:lnTo>
                    <a:lnTo>
                      <a:pt x="13922" y="6432"/>
                    </a:lnTo>
                    <a:lnTo>
                      <a:pt x="13479" y="6447"/>
                    </a:lnTo>
                    <a:lnTo>
                      <a:pt x="13036" y="6432"/>
                    </a:lnTo>
                    <a:lnTo>
                      <a:pt x="12607" y="6404"/>
                    </a:lnTo>
                    <a:lnTo>
                      <a:pt x="12178" y="6361"/>
                    </a:lnTo>
                    <a:lnTo>
                      <a:pt x="11764" y="6304"/>
                    </a:lnTo>
                    <a:lnTo>
                      <a:pt x="11349" y="6218"/>
                    </a:lnTo>
                    <a:lnTo>
                      <a:pt x="10935" y="6118"/>
                    </a:lnTo>
                    <a:lnTo>
                      <a:pt x="10534" y="5989"/>
                    </a:lnTo>
                    <a:lnTo>
                      <a:pt x="10148" y="5832"/>
                    </a:lnTo>
                    <a:lnTo>
                      <a:pt x="9763" y="5660"/>
                    </a:lnTo>
                    <a:lnTo>
                      <a:pt x="9377" y="5460"/>
                    </a:lnTo>
                    <a:lnTo>
                      <a:pt x="9019" y="5232"/>
                    </a:lnTo>
                    <a:lnTo>
                      <a:pt x="8662" y="4974"/>
                    </a:lnTo>
                    <a:lnTo>
                      <a:pt x="8319" y="4689"/>
                    </a:lnTo>
                    <a:lnTo>
                      <a:pt x="7976" y="4374"/>
                    </a:lnTo>
                    <a:lnTo>
                      <a:pt x="7661" y="4031"/>
                    </a:lnTo>
                    <a:lnTo>
                      <a:pt x="7147" y="3745"/>
                    </a:lnTo>
                    <a:lnTo>
                      <a:pt x="6933" y="3988"/>
                    </a:lnTo>
                    <a:lnTo>
                      <a:pt x="6347" y="4646"/>
                    </a:lnTo>
                    <a:lnTo>
                      <a:pt x="5475" y="5646"/>
                    </a:lnTo>
                    <a:lnTo>
                      <a:pt x="4417" y="6918"/>
                    </a:lnTo>
                    <a:lnTo>
                      <a:pt x="3845" y="7633"/>
                    </a:lnTo>
                    <a:lnTo>
                      <a:pt x="3245" y="8376"/>
                    </a:lnTo>
                    <a:lnTo>
                      <a:pt x="2659" y="9148"/>
                    </a:lnTo>
                    <a:lnTo>
                      <a:pt x="2073" y="9934"/>
                    </a:lnTo>
                    <a:lnTo>
                      <a:pt x="1501" y="10720"/>
                    </a:lnTo>
                    <a:lnTo>
                      <a:pt x="958" y="11521"/>
                    </a:lnTo>
                    <a:lnTo>
                      <a:pt x="458" y="12292"/>
                    </a:lnTo>
                    <a:lnTo>
                      <a:pt x="215" y="12678"/>
                    </a:lnTo>
                    <a:lnTo>
                      <a:pt x="0" y="13050"/>
                    </a:lnTo>
                    <a:lnTo>
                      <a:pt x="158" y="13579"/>
                    </a:lnTo>
                    <a:lnTo>
                      <a:pt x="343" y="14093"/>
                    </a:lnTo>
                    <a:lnTo>
                      <a:pt x="558" y="14608"/>
                    </a:lnTo>
                    <a:lnTo>
                      <a:pt x="772" y="15108"/>
                    </a:lnTo>
                    <a:lnTo>
                      <a:pt x="1015" y="15623"/>
                    </a:lnTo>
                    <a:lnTo>
                      <a:pt x="1287" y="16123"/>
                    </a:lnTo>
                    <a:lnTo>
                      <a:pt x="1558" y="16609"/>
                    </a:lnTo>
                    <a:lnTo>
                      <a:pt x="1844" y="17109"/>
                    </a:lnTo>
                    <a:lnTo>
                      <a:pt x="2144" y="17595"/>
                    </a:lnTo>
                    <a:lnTo>
                      <a:pt x="2459" y="18081"/>
                    </a:lnTo>
                    <a:lnTo>
                      <a:pt x="3116" y="19053"/>
                    </a:lnTo>
                    <a:lnTo>
                      <a:pt x="3788" y="20011"/>
                    </a:lnTo>
                    <a:lnTo>
                      <a:pt x="4488" y="20968"/>
                    </a:lnTo>
                    <a:lnTo>
                      <a:pt x="5174" y="21912"/>
                    </a:lnTo>
                    <a:lnTo>
                      <a:pt x="5861" y="22855"/>
                    </a:lnTo>
                    <a:lnTo>
                      <a:pt x="6518" y="23813"/>
                    </a:lnTo>
                    <a:lnTo>
                      <a:pt x="6847" y="24284"/>
                    </a:lnTo>
                    <a:lnTo>
                      <a:pt x="7147" y="24756"/>
                    </a:lnTo>
                    <a:lnTo>
                      <a:pt x="7447" y="25242"/>
                    </a:lnTo>
                    <a:lnTo>
                      <a:pt x="7733" y="25714"/>
                    </a:lnTo>
                    <a:lnTo>
                      <a:pt x="8005" y="26200"/>
                    </a:lnTo>
                    <a:lnTo>
                      <a:pt x="8262" y="26686"/>
                    </a:lnTo>
                    <a:lnTo>
                      <a:pt x="8490" y="27171"/>
                    </a:lnTo>
                    <a:lnTo>
                      <a:pt x="8705" y="27657"/>
                    </a:lnTo>
                    <a:lnTo>
                      <a:pt x="8905" y="28158"/>
                    </a:lnTo>
                    <a:lnTo>
                      <a:pt x="9076" y="28644"/>
                    </a:lnTo>
                    <a:lnTo>
                      <a:pt x="9248" y="29201"/>
                    </a:lnTo>
                    <a:lnTo>
                      <a:pt x="9420" y="29787"/>
                    </a:lnTo>
                    <a:lnTo>
                      <a:pt x="9562" y="30416"/>
                    </a:lnTo>
                    <a:lnTo>
                      <a:pt x="9705" y="31059"/>
                    </a:lnTo>
                    <a:lnTo>
                      <a:pt x="9834" y="31731"/>
                    </a:lnTo>
                    <a:lnTo>
                      <a:pt x="9948" y="32446"/>
                    </a:lnTo>
                    <a:lnTo>
                      <a:pt x="10048" y="33175"/>
                    </a:lnTo>
                    <a:lnTo>
                      <a:pt x="10134" y="33946"/>
                    </a:lnTo>
                    <a:lnTo>
                      <a:pt x="10177" y="34447"/>
                    </a:lnTo>
                    <a:lnTo>
                      <a:pt x="10206" y="34661"/>
                    </a:lnTo>
                    <a:lnTo>
                      <a:pt x="10206" y="34675"/>
                    </a:lnTo>
                    <a:lnTo>
                      <a:pt x="10220" y="34918"/>
                    </a:lnTo>
                    <a:lnTo>
                      <a:pt x="10234" y="35190"/>
                    </a:lnTo>
                    <a:lnTo>
                      <a:pt x="10249" y="35447"/>
                    </a:lnTo>
                    <a:lnTo>
                      <a:pt x="10263" y="35662"/>
                    </a:lnTo>
                    <a:lnTo>
                      <a:pt x="10263" y="35704"/>
                    </a:lnTo>
                    <a:lnTo>
                      <a:pt x="10291" y="36176"/>
                    </a:lnTo>
                    <a:lnTo>
                      <a:pt x="10291" y="36248"/>
                    </a:lnTo>
                    <a:lnTo>
                      <a:pt x="10320" y="36776"/>
                    </a:lnTo>
                    <a:lnTo>
                      <a:pt x="10320" y="37048"/>
                    </a:lnTo>
                    <a:lnTo>
                      <a:pt x="10334" y="37791"/>
                    </a:lnTo>
                    <a:lnTo>
                      <a:pt x="10334" y="37977"/>
                    </a:lnTo>
                    <a:lnTo>
                      <a:pt x="10334" y="38220"/>
                    </a:lnTo>
                    <a:lnTo>
                      <a:pt x="10320" y="39378"/>
                    </a:lnTo>
                    <a:lnTo>
                      <a:pt x="10277" y="40578"/>
                    </a:lnTo>
                    <a:lnTo>
                      <a:pt x="10206" y="41822"/>
                    </a:lnTo>
                    <a:lnTo>
                      <a:pt x="10106" y="43108"/>
                    </a:lnTo>
                    <a:lnTo>
                      <a:pt x="9977" y="44437"/>
                    </a:lnTo>
                    <a:lnTo>
                      <a:pt x="9805" y="45795"/>
                    </a:lnTo>
                    <a:lnTo>
                      <a:pt x="9620" y="47196"/>
                    </a:lnTo>
                    <a:lnTo>
                      <a:pt x="9391" y="48640"/>
                    </a:lnTo>
                    <a:lnTo>
                      <a:pt x="10692" y="48997"/>
                    </a:lnTo>
                    <a:lnTo>
                      <a:pt x="11949" y="49326"/>
                    </a:lnTo>
                    <a:lnTo>
                      <a:pt x="13193" y="49626"/>
                    </a:lnTo>
                    <a:lnTo>
                      <a:pt x="14408" y="49897"/>
                    </a:lnTo>
                    <a:lnTo>
                      <a:pt x="16094" y="50269"/>
                    </a:lnTo>
                    <a:lnTo>
                      <a:pt x="17709" y="50583"/>
                    </a:lnTo>
                    <a:lnTo>
                      <a:pt x="19253" y="50855"/>
                    </a:lnTo>
                    <a:lnTo>
                      <a:pt x="20711" y="51098"/>
                    </a:lnTo>
                    <a:lnTo>
                      <a:pt x="22083" y="51298"/>
                    </a:lnTo>
                    <a:lnTo>
                      <a:pt x="23355" y="51470"/>
                    </a:lnTo>
                    <a:lnTo>
                      <a:pt x="24541" y="51613"/>
                    </a:lnTo>
                    <a:lnTo>
                      <a:pt x="25613" y="51727"/>
                    </a:lnTo>
                    <a:lnTo>
                      <a:pt x="26585" y="51813"/>
                    </a:lnTo>
                    <a:lnTo>
                      <a:pt x="27443" y="51870"/>
                    </a:lnTo>
                    <a:lnTo>
                      <a:pt x="28172" y="51927"/>
                    </a:lnTo>
                    <a:lnTo>
                      <a:pt x="28786" y="51956"/>
                    </a:lnTo>
                    <a:lnTo>
                      <a:pt x="29630" y="51984"/>
                    </a:lnTo>
                    <a:lnTo>
                      <a:pt x="29916" y="51998"/>
                    </a:lnTo>
                    <a:lnTo>
                      <a:pt x="30702" y="51941"/>
                    </a:lnTo>
                    <a:lnTo>
                      <a:pt x="30816" y="51941"/>
                    </a:lnTo>
                    <a:lnTo>
                      <a:pt x="30930" y="51956"/>
                    </a:lnTo>
                    <a:lnTo>
                      <a:pt x="31045" y="51970"/>
                    </a:lnTo>
                    <a:lnTo>
                      <a:pt x="31159" y="51998"/>
                    </a:lnTo>
                    <a:lnTo>
                      <a:pt x="31259" y="52041"/>
                    </a:lnTo>
                    <a:lnTo>
                      <a:pt x="31359" y="52099"/>
                    </a:lnTo>
                    <a:lnTo>
                      <a:pt x="31459" y="52156"/>
                    </a:lnTo>
                    <a:lnTo>
                      <a:pt x="31545" y="52227"/>
                    </a:lnTo>
                    <a:lnTo>
                      <a:pt x="31617" y="52299"/>
                    </a:lnTo>
                    <a:lnTo>
                      <a:pt x="31688" y="52384"/>
                    </a:lnTo>
                    <a:lnTo>
                      <a:pt x="31759" y="52470"/>
                    </a:lnTo>
                    <a:lnTo>
                      <a:pt x="31817" y="52570"/>
                    </a:lnTo>
                    <a:lnTo>
                      <a:pt x="31859" y="52670"/>
                    </a:lnTo>
                    <a:lnTo>
                      <a:pt x="31888" y="52785"/>
                    </a:lnTo>
                    <a:lnTo>
                      <a:pt x="31917" y="52899"/>
                    </a:lnTo>
                    <a:lnTo>
                      <a:pt x="31931" y="53013"/>
                    </a:lnTo>
                    <a:lnTo>
                      <a:pt x="32403" y="58387"/>
                    </a:lnTo>
                    <a:lnTo>
                      <a:pt x="33103" y="58345"/>
                    </a:lnTo>
                    <a:lnTo>
                      <a:pt x="33889" y="58273"/>
                    </a:lnTo>
                    <a:lnTo>
                      <a:pt x="34775" y="58187"/>
                    </a:lnTo>
                    <a:lnTo>
                      <a:pt x="35733" y="58073"/>
                    </a:lnTo>
                    <a:lnTo>
                      <a:pt x="36791" y="57930"/>
                    </a:lnTo>
                    <a:lnTo>
                      <a:pt x="37920" y="57759"/>
                    </a:lnTo>
                    <a:lnTo>
                      <a:pt x="39120" y="57544"/>
                    </a:lnTo>
                    <a:lnTo>
                      <a:pt x="40407" y="57287"/>
                    </a:lnTo>
                    <a:lnTo>
                      <a:pt x="40421" y="57287"/>
                    </a:lnTo>
                    <a:lnTo>
                      <a:pt x="40478" y="57273"/>
                    </a:lnTo>
                    <a:lnTo>
                      <a:pt x="40635" y="57258"/>
                    </a:lnTo>
                    <a:lnTo>
                      <a:pt x="40864" y="57215"/>
                    </a:lnTo>
                    <a:lnTo>
                      <a:pt x="40993" y="57173"/>
                    </a:lnTo>
                    <a:lnTo>
                      <a:pt x="41136" y="57115"/>
                    </a:lnTo>
                    <a:lnTo>
                      <a:pt x="41264" y="57058"/>
                    </a:lnTo>
                    <a:lnTo>
                      <a:pt x="41407" y="56987"/>
                    </a:lnTo>
                    <a:lnTo>
                      <a:pt x="41536" y="56887"/>
                    </a:lnTo>
                    <a:lnTo>
                      <a:pt x="41664" y="56772"/>
                    </a:lnTo>
                    <a:lnTo>
                      <a:pt x="41793" y="56644"/>
                    </a:lnTo>
                    <a:lnTo>
                      <a:pt x="41893" y="56501"/>
                    </a:lnTo>
                    <a:lnTo>
                      <a:pt x="41965" y="56315"/>
                    </a:lnTo>
                    <a:lnTo>
                      <a:pt x="42036" y="56129"/>
                    </a:lnTo>
                    <a:lnTo>
                      <a:pt x="42050" y="56015"/>
                    </a:lnTo>
                    <a:lnTo>
                      <a:pt x="42065" y="55915"/>
                    </a:lnTo>
                    <a:lnTo>
                      <a:pt x="42065" y="55815"/>
                    </a:lnTo>
                    <a:lnTo>
                      <a:pt x="42050" y="55715"/>
                    </a:lnTo>
                    <a:lnTo>
                      <a:pt x="42007" y="55500"/>
                    </a:lnTo>
                    <a:lnTo>
                      <a:pt x="41936" y="55286"/>
                    </a:lnTo>
                    <a:lnTo>
                      <a:pt x="41836" y="55057"/>
                    </a:lnTo>
                    <a:lnTo>
                      <a:pt x="41722" y="54814"/>
                    </a:lnTo>
                    <a:lnTo>
                      <a:pt x="41421" y="54285"/>
                    </a:lnTo>
                    <a:lnTo>
                      <a:pt x="41078" y="53671"/>
                    </a:lnTo>
                    <a:lnTo>
                      <a:pt x="40907" y="53328"/>
                    </a:lnTo>
                    <a:lnTo>
                      <a:pt x="40721" y="52942"/>
                    </a:lnTo>
                    <a:lnTo>
                      <a:pt x="40535" y="52527"/>
                    </a:lnTo>
                    <a:lnTo>
                      <a:pt x="40364" y="52084"/>
                    </a:lnTo>
                    <a:lnTo>
                      <a:pt x="40207" y="51584"/>
                    </a:lnTo>
                    <a:lnTo>
                      <a:pt x="40064" y="51041"/>
                    </a:lnTo>
                    <a:lnTo>
                      <a:pt x="40021" y="50469"/>
                    </a:lnTo>
                    <a:lnTo>
                      <a:pt x="39978" y="49726"/>
                    </a:lnTo>
                    <a:lnTo>
                      <a:pt x="39906" y="47868"/>
                    </a:lnTo>
                    <a:lnTo>
                      <a:pt x="39849" y="45667"/>
                    </a:lnTo>
                    <a:lnTo>
                      <a:pt x="39792" y="43251"/>
                    </a:lnTo>
                    <a:lnTo>
                      <a:pt x="39721" y="39635"/>
                    </a:lnTo>
                    <a:lnTo>
                      <a:pt x="39663" y="36576"/>
                    </a:lnTo>
                    <a:lnTo>
                      <a:pt x="39635" y="34389"/>
                    </a:lnTo>
                    <a:lnTo>
                      <a:pt x="41207" y="26228"/>
                    </a:lnTo>
                    <a:lnTo>
                      <a:pt x="37848" y="11106"/>
                    </a:lnTo>
                    <a:lnTo>
                      <a:pt x="37019" y="2487"/>
                    </a:lnTo>
                    <a:lnTo>
                      <a:pt x="36605" y="2359"/>
                    </a:lnTo>
                    <a:lnTo>
                      <a:pt x="36176" y="2216"/>
                    </a:lnTo>
                    <a:lnTo>
                      <a:pt x="35261" y="1973"/>
                    </a:lnTo>
                    <a:lnTo>
                      <a:pt x="34289" y="1716"/>
                    </a:lnTo>
                    <a:lnTo>
                      <a:pt x="33260" y="1487"/>
                    </a:lnTo>
                    <a:lnTo>
                      <a:pt x="32217" y="1273"/>
                    </a:lnTo>
                    <a:lnTo>
                      <a:pt x="31159" y="1072"/>
                    </a:lnTo>
                    <a:lnTo>
                      <a:pt x="30116" y="887"/>
                    </a:lnTo>
                    <a:lnTo>
                      <a:pt x="29115" y="715"/>
                    </a:lnTo>
                    <a:lnTo>
                      <a:pt x="27243" y="415"/>
                    </a:lnTo>
                    <a:lnTo>
                      <a:pt x="25728" y="201"/>
                    </a:lnTo>
                    <a:lnTo>
                      <a:pt x="24684" y="58"/>
                    </a:lnTo>
                    <a:lnTo>
                      <a:pt x="242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67" name="Google Shape;467;p29"/>
              <p:cNvSpPr/>
              <p:nvPr/>
            </p:nvSpPr>
            <p:spPr>
              <a:xfrm>
                <a:off x="7414402" y="1512270"/>
                <a:ext cx="750019" cy="1041058"/>
              </a:xfrm>
              <a:custGeom>
                <a:rect b="b" l="l" r="r" t="t"/>
                <a:pathLst>
                  <a:path extrusionOk="0" fill="none" h="58388" w="42065">
                    <a:moveTo>
                      <a:pt x="42036" y="56129"/>
                    </a:moveTo>
                    <a:lnTo>
                      <a:pt x="42036" y="56129"/>
                    </a:lnTo>
                    <a:lnTo>
                      <a:pt x="41965" y="56315"/>
                    </a:lnTo>
                    <a:lnTo>
                      <a:pt x="41893" y="56501"/>
                    </a:lnTo>
                    <a:lnTo>
                      <a:pt x="41793" y="56644"/>
                    </a:lnTo>
                    <a:lnTo>
                      <a:pt x="41664" y="56772"/>
                    </a:lnTo>
                    <a:lnTo>
                      <a:pt x="41536" y="56887"/>
                    </a:lnTo>
                    <a:lnTo>
                      <a:pt x="41407" y="56987"/>
                    </a:lnTo>
                    <a:lnTo>
                      <a:pt x="41264" y="57058"/>
                    </a:lnTo>
                    <a:lnTo>
                      <a:pt x="41136" y="57115"/>
                    </a:lnTo>
                    <a:lnTo>
                      <a:pt x="40993" y="57173"/>
                    </a:lnTo>
                    <a:lnTo>
                      <a:pt x="40864" y="57215"/>
                    </a:lnTo>
                    <a:lnTo>
                      <a:pt x="40635" y="57258"/>
                    </a:lnTo>
                    <a:lnTo>
                      <a:pt x="40478" y="57273"/>
                    </a:lnTo>
                    <a:lnTo>
                      <a:pt x="40421" y="57287"/>
                    </a:lnTo>
                    <a:lnTo>
                      <a:pt x="40421" y="57287"/>
                    </a:lnTo>
                    <a:lnTo>
                      <a:pt x="40421" y="57287"/>
                    </a:lnTo>
                    <a:lnTo>
                      <a:pt x="40407" y="57287"/>
                    </a:lnTo>
                    <a:lnTo>
                      <a:pt x="40407" y="57287"/>
                    </a:lnTo>
                    <a:lnTo>
                      <a:pt x="39120" y="57544"/>
                    </a:lnTo>
                    <a:lnTo>
                      <a:pt x="37920" y="57759"/>
                    </a:lnTo>
                    <a:lnTo>
                      <a:pt x="36791" y="57930"/>
                    </a:lnTo>
                    <a:lnTo>
                      <a:pt x="35733" y="58073"/>
                    </a:lnTo>
                    <a:lnTo>
                      <a:pt x="34775" y="58187"/>
                    </a:lnTo>
                    <a:lnTo>
                      <a:pt x="33889" y="58273"/>
                    </a:lnTo>
                    <a:lnTo>
                      <a:pt x="33103" y="58345"/>
                    </a:lnTo>
                    <a:lnTo>
                      <a:pt x="32403" y="58387"/>
                    </a:lnTo>
                    <a:lnTo>
                      <a:pt x="31931" y="53013"/>
                    </a:lnTo>
                    <a:lnTo>
                      <a:pt x="31931" y="53013"/>
                    </a:lnTo>
                    <a:lnTo>
                      <a:pt x="31917" y="52899"/>
                    </a:lnTo>
                    <a:lnTo>
                      <a:pt x="31888" y="52785"/>
                    </a:lnTo>
                    <a:lnTo>
                      <a:pt x="31859" y="52670"/>
                    </a:lnTo>
                    <a:lnTo>
                      <a:pt x="31817" y="52570"/>
                    </a:lnTo>
                    <a:lnTo>
                      <a:pt x="31759" y="52470"/>
                    </a:lnTo>
                    <a:lnTo>
                      <a:pt x="31688" y="52384"/>
                    </a:lnTo>
                    <a:lnTo>
                      <a:pt x="31617" y="52299"/>
                    </a:lnTo>
                    <a:lnTo>
                      <a:pt x="31545" y="52227"/>
                    </a:lnTo>
                    <a:lnTo>
                      <a:pt x="31459" y="52156"/>
                    </a:lnTo>
                    <a:lnTo>
                      <a:pt x="31359" y="52099"/>
                    </a:lnTo>
                    <a:lnTo>
                      <a:pt x="31259" y="52041"/>
                    </a:lnTo>
                    <a:lnTo>
                      <a:pt x="31159" y="51998"/>
                    </a:lnTo>
                    <a:lnTo>
                      <a:pt x="31045" y="51970"/>
                    </a:lnTo>
                    <a:lnTo>
                      <a:pt x="30930" y="51956"/>
                    </a:lnTo>
                    <a:lnTo>
                      <a:pt x="30816" y="51941"/>
                    </a:lnTo>
                    <a:lnTo>
                      <a:pt x="30702" y="51941"/>
                    </a:lnTo>
                    <a:lnTo>
                      <a:pt x="29916" y="51998"/>
                    </a:lnTo>
                    <a:lnTo>
                      <a:pt x="29916" y="51998"/>
                    </a:lnTo>
                    <a:lnTo>
                      <a:pt x="29630" y="51984"/>
                    </a:lnTo>
                    <a:lnTo>
                      <a:pt x="28786" y="51956"/>
                    </a:lnTo>
                    <a:lnTo>
                      <a:pt x="28172" y="51927"/>
                    </a:lnTo>
                    <a:lnTo>
                      <a:pt x="27443" y="51870"/>
                    </a:lnTo>
                    <a:lnTo>
                      <a:pt x="26585" y="51813"/>
                    </a:lnTo>
                    <a:lnTo>
                      <a:pt x="25613" y="51727"/>
                    </a:lnTo>
                    <a:lnTo>
                      <a:pt x="24541" y="51613"/>
                    </a:lnTo>
                    <a:lnTo>
                      <a:pt x="23355" y="51470"/>
                    </a:lnTo>
                    <a:lnTo>
                      <a:pt x="22083" y="51298"/>
                    </a:lnTo>
                    <a:lnTo>
                      <a:pt x="20711" y="51098"/>
                    </a:lnTo>
                    <a:lnTo>
                      <a:pt x="19253" y="50855"/>
                    </a:lnTo>
                    <a:lnTo>
                      <a:pt x="17709" y="50583"/>
                    </a:lnTo>
                    <a:lnTo>
                      <a:pt x="16094" y="50269"/>
                    </a:lnTo>
                    <a:lnTo>
                      <a:pt x="14408" y="49897"/>
                    </a:lnTo>
                    <a:lnTo>
                      <a:pt x="14408" y="49897"/>
                    </a:lnTo>
                    <a:lnTo>
                      <a:pt x="13193" y="49626"/>
                    </a:lnTo>
                    <a:lnTo>
                      <a:pt x="11949" y="49326"/>
                    </a:lnTo>
                    <a:lnTo>
                      <a:pt x="10692" y="48997"/>
                    </a:lnTo>
                    <a:lnTo>
                      <a:pt x="9391" y="48640"/>
                    </a:lnTo>
                    <a:lnTo>
                      <a:pt x="9391" y="48640"/>
                    </a:lnTo>
                    <a:lnTo>
                      <a:pt x="9620" y="47196"/>
                    </a:lnTo>
                    <a:lnTo>
                      <a:pt x="9805" y="45795"/>
                    </a:lnTo>
                    <a:lnTo>
                      <a:pt x="9977" y="44437"/>
                    </a:lnTo>
                    <a:lnTo>
                      <a:pt x="10106" y="43108"/>
                    </a:lnTo>
                    <a:lnTo>
                      <a:pt x="10206" y="41822"/>
                    </a:lnTo>
                    <a:lnTo>
                      <a:pt x="10277" y="40578"/>
                    </a:lnTo>
                    <a:lnTo>
                      <a:pt x="10320" y="39378"/>
                    </a:lnTo>
                    <a:lnTo>
                      <a:pt x="10334" y="38220"/>
                    </a:lnTo>
                    <a:lnTo>
                      <a:pt x="10334" y="38220"/>
                    </a:lnTo>
                    <a:lnTo>
                      <a:pt x="10334" y="37977"/>
                    </a:lnTo>
                    <a:lnTo>
                      <a:pt x="10334" y="37977"/>
                    </a:lnTo>
                    <a:lnTo>
                      <a:pt x="10334" y="37791"/>
                    </a:lnTo>
                    <a:lnTo>
                      <a:pt x="10334" y="37791"/>
                    </a:lnTo>
                    <a:lnTo>
                      <a:pt x="10320" y="37048"/>
                    </a:lnTo>
                    <a:lnTo>
                      <a:pt x="10320" y="37048"/>
                    </a:lnTo>
                    <a:lnTo>
                      <a:pt x="10320" y="36776"/>
                    </a:lnTo>
                    <a:lnTo>
                      <a:pt x="10320" y="36776"/>
                    </a:lnTo>
                    <a:lnTo>
                      <a:pt x="10291" y="36248"/>
                    </a:lnTo>
                    <a:lnTo>
                      <a:pt x="10291" y="36248"/>
                    </a:lnTo>
                    <a:lnTo>
                      <a:pt x="10291" y="36176"/>
                    </a:lnTo>
                    <a:lnTo>
                      <a:pt x="10291" y="36176"/>
                    </a:lnTo>
                    <a:lnTo>
                      <a:pt x="10263" y="35704"/>
                    </a:lnTo>
                    <a:lnTo>
                      <a:pt x="10263" y="35704"/>
                    </a:lnTo>
                    <a:lnTo>
                      <a:pt x="10263" y="35662"/>
                    </a:lnTo>
                    <a:lnTo>
                      <a:pt x="10263" y="35662"/>
                    </a:lnTo>
                    <a:lnTo>
                      <a:pt x="10249" y="35447"/>
                    </a:lnTo>
                    <a:lnTo>
                      <a:pt x="10249" y="35447"/>
                    </a:lnTo>
                    <a:lnTo>
                      <a:pt x="10234" y="35190"/>
                    </a:lnTo>
                    <a:lnTo>
                      <a:pt x="10234" y="35190"/>
                    </a:lnTo>
                    <a:lnTo>
                      <a:pt x="10220" y="34918"/>
                    </a:lnTo>
                    <a:lnTo>
                      <a:pt x="10220" y="34918"/>
                    </a:lnTo>
                    <a:lnTo>
                      <a:pt x="10206" y="34675"/>
                    </a:lnTo>
                    <a:lnTo>
                      <a:pt x="10206" y="34675"/>
                    </a:lnTo>
                    <a:lnTo>
                      <a:pt x="10206" y="34661"/>
                    </a:lnTo>
                    <a:lnTo>
                      <a:pt x="10206" y="34661"/>
                    </a:lnTo>
                    <a:lnTo>
                      <a:pt x="10177" y="34447"/>
                    </a:lnTo>
                    <a:lnTo>
                      <a:pt x="10177" y="34447"/>
                    </a:lnTo>
                    <a:lnTo>
                      <a:pt x="10134" y="33946"/>
                    </a:lnTo>
                    <a:lnTo>
                      <a:pt x="10134" y="33946"/>
                    </a:lnTo>
                    <a:lnTo>
                      <a:pt x="10048" y="33175"/>
                    </a:lnTo>
                    <a:lnTo>
                      <a:pt x="9948" y="32446"/>
                    </a:lnTo>
                    <a:lnTo>
                      <a:pt x="9834" y="31731"/>
                    </a:lnTo>
                    <a:lnTo>
                      <a:pt x="9705" y="31059"/>
                    </a:lnTo>
                    <a:lnTo>
                      <a:pt x="9562" y="30416"/>
                    </a:lnTo>
                    <a:lnTo>
                      <a:pt x="9420" y="29787"/>
                    </a:lnTo>
                    <a:lnTo>
                      <a:pt x="9248" y="29201"/>
                    </a:lnTo>
                    <a:lnTo>
                      <a:pt x="9076" y="28644"/>
                    </a:lnTo>
                    <a:lnTo>
                      <a:pt x="9076" y="28644"/>
                    </a:lnTo>
                    <a:lnTo>
                      <a:pt x="8905" y="28158"/>
                    </a:lnTo>
                    <a:lnTo>
                      <a:pt x="8705" y="27657"/>
                    </a:lnTo>
                    <a:lnTo>
                      <a:pt x="8490" y="27171"/>
                    </a:lnTo>
                    <a:lnTo>
                      <a:pt x="8262" y="26686"/>
                    </a:lnTo>
                    <a:lnTo>
                      <a:pt x="8005" y="26200"/>
                    </a:lnTo>
                    <a:lnTo>
                      <a:pt x="7733" y="25714"/>
                    </a:lnTo>
                    <a:lnTo>
                      <a:pt x="7447" y="25242"/>
                    </a:lnTo>
                    <a:lnTo>
                      <a:pt x="7147" y="24756"/>
                    </a:lnTo>
                    <a:lnTo>
                      <a:pt x="6847" y="24284"/>
                    </a:lnTo>
                    <a:lnTo>
                      <a:pt x="6518" y="23813"/>
                    </a:lnTo>
                    <a:lnTo>
                      <a:pt x="5861" y="22855"/>
                    </a:lnTo>
                    <a:lnTo>
                      <a:pt x="5174" y="21912"/>
                    </a:lnTo>
                    <a:lnTo>
                      <a:pt x="4488" y="20968"/>
                    </a:lnTo>
                    <a:lnTo>
                      <a:pt x="3788" y="20011"/>
                    </a:lnTo>
                    <a:lnTo>
                      <a:pt x="3116" y="19053"/>
                    </a:lnTo>
                    <a:lnTo>
                      <a:pt x="2459" y="18081"/>
                    </a:lnTo>
                    <a:lnTo>
                      <a:pt x="2144" y="17595"/>
                    </a:lnTo>
                    <a:lnTo>
                      <a:pt x="1844" y="17109"/>
                    </a:lnTo>
                    <a:lnTo>
                      <a:pt x="1558" y="16609"/>
                    </a:lnTo>
                    <a:lnTo>
                      <a:pt x="1287" y="16123"/>
                    </a:lnTo>
                    <a:lnTo>
                      <a:pt x="1015" y="15623"/>
                    </a:lnTo>
                    <a:lnTo>
                      <a:pt x="772" y="15108"/>
                    </a:lnTo>
                    <a:lnTo>
                      <a:pt x="558" y="14608"/>
                    </a:lnTo>
                    <a:lnTo>
                      <a:pt x="343" y="14093"/>
                    </a:lnTo>
                    <a:lnTo>
                      <a:pt x="158" y="13579"/>
                    </a:lnTo>
                    <a:lnTo>
                      <a:pt x="0" y="13050"/>
                    </a:lnTo>
                    <a:lnTo>
                      <a:pt x="0" y="13050"/>
                    </a:lnTo>
                    <a:lnTo>
                      <a:pt x="215" y="12678"/>
                    </a:lnTo>
                    <a:lnTo>
                      <a:pt x="458" y="12292"/>
                    </a:lnTo>
                    <a:lnTo>
                      <a:pt x="958" y="11521"/>
                    </a:lnTo>
                    <a:lnTo>
                      <a:pt x="1501" y="10720"/>
                    </a:lnTo>
                    <a:lnTo>
                      <a:pt x="2073" y="9934"/>
                    </a:lnTo>
                    <a:lnTo>
                      <a:pt x="2659" y="9148"/>
                    </a:lnTo>
                    <a:lnTo>
                      <a:pt x="3245" y="8376"/>
                    </a:lnTo>
                    <a:lnTo>
                      <a:pt x="3845" y="7633"/>
                    </a:lnTo>
                    <a:lnTo>
                      <a:pt x="4417" y="6918"/>
                    </a:lnTo>
                    <a:lnTo>
                      <a:pt x="5475" y="5646"/>
                    </a:lnTo>
                    <a:lnTo>
                      <a:pt x="6347" y="4646"/>
                    </a:lnTo>
                    <a:lnTo>
                      <a:pt x="6933" y="3988"/>
                    </a:lnTo>
                    <a:lnTo>
                      <a:pt x="7147" y="3745"/>
                    </a:lnTo>
                    <a:lnTo>
                      <a:pt x="7147" y="3745"/>
                    </a:lnTo>
                    <a:lnTo>
                      <a:pt x="7147" y="3745"/>
                    </a:lnTo>
                    <a:lnTo>
                      <a:pt x="7661" y="4031"/>
                    </a:lnTo>
                    <a:lnTo>
                      <a:pt x="7661" y="4031"/>
                    </a:lnTo>
                    <a:lnTo>
                      <a:pt x="7976" y="4374"/>
                    </a:lnTo>
                    <a:lnTo>
                      <a:pt x="8319" y="4689"/>
                    </a:lnTo>
                    <a:lnTo>
                      <a:pt x="8662" y="4974"/>
                    </a:lnTo>
                    <a:lnTo>
                      <a:pt x="9019" y="5232"/>
                    </a:lnTo>
                    <a:lnTo>
                      <a:pt x="9377" y="5460"/>
                    </a:lnTo>
                    <a:lnTo>
                      <a:pt x="9763" y="5660"/>
                    </a:lnTo>
                    <a:lnTo>
                      <a:pt x="10148" y="5832"/>
                    </a:lnTo>
                    <a:lnTo>
                      <a:pt x="10534" y="5989"/>
                    </a:lnTo>
                    <a:lnTo>
                      <a:pt x="10935" y="6118"/>
                    </a:lnTo>
                    <a:lnTo>
                      <a:pt x="11349" y="6218"/>
                    </a:lnTo>
                    <a:lnTo>
                      <a:pt x="11764" y="6304"/>
                    </a:lnTo>
                    <a:lnTo>
                      <a:pt x="12178" y="6361"/>
                    </a:lnTo>
                    <a:lnTo>
                      <a:pt x="12607" y="6404"/>
                    </a:lnTo>
                    <a:lnTo>
                      <a:pt x="13036" y="6432"/>
                    </a:lnTo>
                    <a:lnTo>
                      <a:pt x="13479" y="6447"/>
                    </a:lnTo>
                    <a:lnTo>
                      <a:pt x="13922" y="6432"/>
                    </a:lnTo>
                    <a:lnTo>
                      <a:pt x="14365" y="6418"/>
                    </a:lnTo>
                    <a:lnTo>
                      <a:pt x="14822" y="6375"/>
                    </a:lnTo>
                    <a:lnTo>
                      <a:pt x="15280" y="6318"/>
                    </a:lnTo>
                    <a:lnTo>
                      <a:pt x="15737" y="6261"/>
                    </a:lnTo>
                    <a:lnTo>
                      <a:pt x="16194" y="6175"/>
                    </a:lnTo>
                    <a:lnTo>
                      <a:pt x="16652" y="6089"/>
                    </a:lnTo>
                    <a:lnTo>
                      <a:pt x="17581" y="5889"/>
                    </a:lnTo>
                    <a:lnTo>
                      <a:pt x="18510" y="5660"/>
                    </a:lnTo>
                    <a:lnTo>
                      <a:pt x="19439" y="5403"/>
                    </a:lnTo>
                    <a:lnTo>
                      <a:pt x="20368" y="5132"/>
                    </a:lnTo>
                    <a:lnTo>
                      <a:pt x="21283" y="4860"/>
                    </a:lnTo>
                    <a:lnTo>
                      <a:pt x="21283" y="4860"/>
                    </a:lnTo>
                    <a:lnTo>
                      <a:pt x="21669" y="4731"/>
                    </a:lnTo>
                    <a:lnTo>
                      <a:pt x="22040" y="4617"/>
                    </a:lnTo>
                    <a:lnTo>
                      <a:pt x="22383" y="4488"/>
                    </a:lnTo>
                    <a:lnTo>
                      <a:pt x="22712" y="4360"/>
                    </a:lnTo>
                    <a:lnTo>
                      <a:pt x="23012" y="4217"/>
                    </a:lnTo>
                    <a:lnTo>
                      <a:pt x="23298" y="4088"/>
                    </a:lnTo>
                    <a:lnTo>
                      <a:pt x="23570" y="3945"/>
                    </a:lnTo>
                    <a:lnTo>
                      <a:pt x="23813" y="3817"/>
                    </a:lnTo>
                    <a:lnTo>
                      <a:pt x="24041" y="3674"/>
                    </a:lnTo>
                    <a:lnTo>
                      <a:pt x="24241" y="3545"/>
                    </a:lnTo>
                    <a:lnTo>
                      <a:pt x="24441" y="3402"/>
                    </a:lnTo>
                    <a:lnTo>
                      <a:pt x="24613" y="3259"/>
                    </a:lnTo>
                    <a:lnTo>
                      <a:pt x="24756" y="3116"/>
                    </a:lnTo>
                    <a:lnTo>
                      <a:pt x="24899" y="2973"/>
                    </a:lnTo>
                    <a:lnTo>
                      <a:pt x="25013" y="2830"/>
                    </a:lnTo>
                    <a:lnTo>
                      <a:pt x="25127" y="2688"/>
                    </a:lnTo>
                    <a:lnTo>
                      <a:pt x="25213" y="2545"/>
                    </a:lnTo>
                    <a:lnTo>
                      <a:pt x="25285" y="2416"/>
                    </a:lnTo>
                    <a:lnTo>
                      <a:pt x="25342" y="2273"/>
                    </a:lnTo>
                    <a:lnTo>
                      <a:pt x="25385" y="2130"/>
                    </a:lnTo>
                    <a:lnTo>
                      <a:pt x="25428" y="1987"/>
                    </a:lnTo>
                    <a:lnTo>
                      <a:pt x="25442" y="1859"/>
                    </a:lnTo>
                    <a:lnTo>
                      <a:pt x="25442" y="1716"/>
                    </a:lnTo>
                    <a:lnTo>
                      <a:pt x="25442" y="1573"/>
                    </a:lnTo>
                    <a:lnTo>
                      <a:pt x="25413" y="1444"/>
                    </a:lnTo>
                    <a:lnTo>
                      <a:pt x="25385" y="1315"/>
                    </a:lnTo>
                    <a:lnTo>
                      <a:pt x="25342" y="1187"/>
                    </a:lnTo>
                    <a:lnTo>
                      <a:pt x="25299" y="1058"/>
                    </a:lnTo>
                    <a:lnTo>
                      <a:pt x="25228" y="929"/>
                    </a:lnTo>
                    <a:lnTo>
                      <a:pt x="25156" y="801"/>
                    </a:lnTo>
                    <a:lnTo>
                      <a:pt x="25085" y="672"/>
                    </a:lnTo>
                    <a:lnTo>
                      <a:pt x="24985" y="558"/>
                    </a:lnTo>
                    <a:lnTo>
                      <a:pt x="24985" y="558"/>
                    </a:lnTo>
                    <a:lnTo>
                      <a:pt x="24827" y="372"/>
                    </a:lnTo>
                    <a:lnTo>
                      <a:pt x="24642" y="229"/>
                    </a:lnTo>
                    <a:lnTo>
                      <a:pt x="24456" y="100"/>
                    </a:lnTo>
                    <a:lnTo>
                      <a:pt x="24270" y="0"/>
                    </a:lnTo>
                    <a:lnTo>
                      <a:pt x="24270" y="0"/>
                    </a:lnTo>
                    <a:lnTo>
                      <a:pt x="24684" y="58"/>
                    </a:lnTo>
                    <a:lnTo>
                      <a:pt x="25728" y="201"/>
                    </a:lnTo>
                    <a:lnTo>
                      <a:pt x="27243" y="415"/>
                    </a:lnTo>
                    <a:lnTo>
                      <a:pt x="29115" y="715"/>
                    </a:lnTo>
                    <a:lnTo>
                      <a:pt x="30116" y="887"/>
                    </a:lnTo>
                    <a:lnTo>
                      <a:pt x="31159" y="1072"/>
                    </a:lnTo>
                    <a:lnTo>
                      <a:pt x="32217" y="1273"/>
                    </a:lnTo>
                    <a:lnTo>
                      <a:pt x="33260" y="1487"/>
                    </a:lnTo>
                    <a:lnTo>
                      <a:pt x="34289" y="1716"/>
                    </a:lnTo>
                    <a:lnTo>
                      <a:pt x="35261" y="1973"/>
                    </a:lnTo>
                    <a:lnTo>
                      <a:pt x="36176" y="2216"/>
                    </a:lnTo>
                    <a:lnTo>
                      <a:pt x="36605" y="2359"/>
                    </a:lnTo>
                    <a:lnTo>
                      <a:pt x="37019" y="2487"/>
                    </a:lnTo>
                    <a:lnTo>
                      <a:pt x="37848" y="11106"/>
                    </a:lnTo>
                    <a:lnTo>
                      <a:pt x="41207" y="26228"/>
                    </a:lnTo>
                    <a:lnTo>
                      <a:pt x="39635" y="34389"/>
                    </a:lnTo>
                    <a:lnTo>
                      <a:pt x="39635" y="34389"/>
                    </a:lnTo>
                    <a:lnTo>
                      <a:pt x="39663" y="36576"/>
                    </a:lnTo>
                    <a:lnTo>
                      <a:pt x="39663" y="36576"/>
                    </a:lnTo>
                    <a:lnTo>
                      <a:pt x="39721" y="39635"/>
                    </a:lnTo>
                    <a:lnTo>
                      <a:pt x="39792" y="43251"/>
                    </a:lnTo>
                    <a:lnTo>
                      <a:pt x="39792" y="43251"/>
                    </a:lnTo>
                    <a:lnTo>
                      <a:pt x="39849" y="45667"/>
                    </a:lnTo>
                    <a:lnTo>
                      <a:pt x="39906" y="47868"/>
                    </a:lnTo>
                    <a:lnTo>
                      <a:pt x="39978" y="49726"/>
                    </a:lnTo>
                    <a:lnTo>
                      <a:pt x="40021" y="50469"/>
                    </a:lnTo>
                    <a:lnTo>
                      <a:pt x="40064" y="51041"/>
                    </a:lnTo>
                    <a:lnTo>
                      <a:pt x="40064" y="51041"/>
                    </a:lnTo>
                    <a:lnTo>
                      <a:pt x="40207" y="51584"/>
                    </a:lnTo>
                    <a:lnTo>
                      <a:pt x="40364" y="52084"/>
                    </a:lnTo>
                    <a:lnTo>
                      <a:pt x="40535" y="52527"/>
                    </a:lnTo>
                    <a:lnTo>
                      <a:pt x="40721" y="52942"/>
                    </a:lnTo>
                    <a:lnTo>
                      <a:pt x="40907" y="53328"/>
                    </a:lnTo>
                    <a:lnTo>
                      <a:pt x="41078" y="53671"/>
                    </a:lnTo>
                    <a:lnTo>
                      <a:pt x="41421" y="54285"/>
                    </a:lnTo>
                    <a:lnTo>
                      <a:pt x="41722" y="54814"/>
                    </a:lnTo>
                    <a:lnTo>
                      <a:pt x="41836" y="55057"/>
                    </a:lnTo>
                    <a:lnTo>
                      <a:pt x="41936" y="55286"/>
                    </a:lnTo>
                    <a:lnTo>
                      <a:pt x="42007" y="55500"/>
                    </a:lnTo>
                    <a:lnTo>
                      <a:pt x="42050" y="55715"/>
                    </a:lnTo>
                    <a:lnTo>
                      <a:pt x="42065" y="55815"/>
                    </a:lnTo>
                    <a:lnTo>
                      <a:pt x="42065" y="55915"/>
                    </a:lnTo>
                    <a:lnTo>
                      <a:pt x="42050" y="56015"/>
                    </a:lnTo>
                    <a:lnTo>
                      <a:pt x="42036" y="56129"/>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68" name="Google Shape;468;p29"/>
              <p:cNvSpPr/>
              <p:nvPr/>
            </p:nvSpPr>
            <p:spPr>
              <a:xfrm>
                <a:off x="7504619" y="2572635"/>
                <a:ext cx="671264" cy="136114"/>
              </a:xfrm>
              <a:custGeom>
                <a:rect b="b" l="l" r="r" t="t"/>
                <a:pathLst>
                  <a:path extrusionOk="0" h="7634" w="37648">
                    <a:moveTo>
                      <a:pt x="35075" y="1"/>
                    </a:moveTo>
                    <a:lnTo>
                      <a:pt x="32717" y="472"/>
                    </a:lnTo>
                    <a:lnTo>
                      <a:pt x="30673" y="858"/>
                    </a:lnTo>
                    <a:lnTo>
                      <a:pt x="28943" y="1158"/>
                    </a:lnTo>
                    <a:lnTo>
                      <a:pt x="27557" y="1387"/>
                    </a:lnTo>
                    <a:lnTo>
                      <a:pt x="27714" y="3260"/>
                    </a:lnTo>
                    <a:lnTo>
                      <a:pt x="27714" y="3374"/>
                    </a:lnTo>
                    <a:lnTo>
                      <a:pt x="27714" y="3488"/>
                    </a:lnTo>
                    <a:lnTo>
                      <a:pt x="27686" y="3603"/>
                    </a:lnTo>
                    <a:lnTo>
                      <a:pt x="27657" y="3717"/>
                    </a:lnTo>
                    <a:lnTo>
                      <a:pt x="27614" y="3817"/>
                    </a:lnTo>
                    <a:lnTo>
                      <a:pt x="27571" y="3917"/>
                    </a:lnTo>
                    <a:lnTo>
                      <a:pt x="27500" y="4003"/>
                    </a:lnTo>
                    <a:lnTo>
                      <a:pt x="27443" y="4103"/>
                    </a:lnTo>
                    <a:lnTo>
                      <a:pt x="27357" y="4174"/>
                    </a:lnTo>
                    <a:lnTo>
                      <a:pt x="27271" y="4246"/>
                    </a:lnTo>
                    <a:lnTo>
                      <a:pt x="27185" y="4317"/>
                    </a:lnTo>
                    <a:lnTo>
                      <a:pt x="27085" y="4374"/>
                    </a:lnTo>
                    <a:lnTo>
                      <a:pt x="26985" y="4417"/>
                    </a:lnTo>
                    <a:lnTo>
                      <a:pt x="26885" y="4446"/>
                    </a:lnTo>
                    <a:lnTo>
                      <a:pt x="26771" y="4474"/>
                    </a:lnTo>
                    <a:lnTo>
                      <a:pt x="26642" y="4489"/>
                    </a:lnTo>
                    <a:lnTo>
                      <a:pt x="23098" y="4746"/>
                    </a:lnTo>
                    <a:lnTo>
                      <a:pt x="22940" y="4746"/>
                    </a:lnTo>
                    <a:lnTo>
                      <a:pt x="22869" y="4732"/>
                    </a:lnTo>
                    <a:lnTo>
                      <a:pt x="21725" y="4689"/>
                    </a:lnTo>
                    <a:lnTo>
                      <a:pt x="20596" y="4646"/>
                    </a:lnTo>
                    <a:lnTo>
                      <a:pt x="19453" y="4589"/>
                    </a:lnTo>
                    <a:lnTo>
                      <a:pt x="18324" y="4517"/>
                    </a:lnTo>
                    <a:lnTo>
                      <a:pt x="17209" y="4432"/>
                    </a:lnTo>
                    <a:lnTo>
                      <a:pt x="16094" y="4346"/>
                    </a:lnTo>
                    <a:lnTo>
                      <a:pt x="14979" y="4231"/>
                    </a:lnTo>
                    <a:lnTo>
                      <a:pt x="13893" y="4117"/>
                    </a:lnTo>
                    <a:lnTo>
                      <a:pt x="12792" y="3974"/>
                    </a:lnTo>
                    <a:lnTo>
                      <a:pt x="11720" y="3831"/>
                    </a:lnTo>
                    <a:lnTo>
                      <a:pt x="10663" y="3660"/>
                    </a:lnTo>
                    <a:lnTo>
                      <a:pt x="9605" y="3474"/>
                    </a:lnTo>
                    <a:lnTo>
                      <a:pt x="8562" y="3274"/>
                    </a:lnTo>
                    <a:lnTo>
                      <a:pt x="7547" y="3059"/>
                    </a:lnTo>
                    <a:lnTo>
                      <a:pt x="6532" y="2816"/>
                    </a:lnTo>
                    <a:lnTo>
                      <a:pt x="5546" y="2559"/>
                    </a:lnTo>
                    <a:lnTo>
                      <a:pt x="4545" y="2259"/>
                    </a:lnTo>
                    <a:lnTo>
                      <a:pt x="3559" y="1959"/>
                    </a:lnTo>
                    <a:lnTo>
                      <a:pt x="2601" y="1616"/>
                    </a:lnTo>
                    <a:lnTo>
                      <a:pt x="1658" y="1258"/>
                    </a:lnTo>
                    <a:lnTo>
                      <a:pt x="1458" y="1158"/>
                    </a:lnTo>
                    <a:lnTo>
                      <a:pt x="1258" y="1058"/>
                    </a:lnTo>
                    <a:lnTo>
                      <a:pt x="1072" y="930"/>
                    </a:lnTo>
                    <a:lnTo>
                      <a:pt x="901" y="801"/>
                    </a:lnTo>
                    <a:lnTo>
                      <a:pt x="729" y="644"/>
                    </a:lnTo>
                    <a:lnTo>
                      <a:pt x="586" y="487"/>
                    </a:lnTo>
                    <a:lnTo>
                      <a:pt x="443" y="315"/>
                    </a:lnTo>
                    <a:lnTo>
                      <a:pt x="329" y="144"/>
                    </a:lnTo>
                    <a:lnTo>
                      <a:pt x="157" y="1373"/>
                    </a:lnTo>
                    <a:lnTo>
                      <a:pt x="0" y="2502"/>
                    </a:lnTo>
                    <a:lnTo>
                      <a:pt x="129" y="2602"/>
                    </a:lnTo>
                    <a:lnTo>
                      <a:pt x="515" y="2845"/>
                    </a:lnTo>
                    <a:lnTo>
                      <a:pt x="1301" y="3331"/>
                    </a:lnTo>
                    <a:lnTo>
                      <a:pt x="1944" y="3703"/>
                    </a:lnTo>
                    <a:lnTo>
                      <a:pt x="2702" y="4131"/>
                    </a:lnTo>
                    <a:lnTo>
                      <a:pt x="3559" y="4574"/>
                    </a:lnTo>
                    <a:lnTo>
                      <a:pt x="4502" y="5046"/>
                    </a:lnTo>
                    <a:lnTo>
                      <a:pt x="5274" y="5403"/>
                    </a:lnTo>
                    <a:lnTo>
                      <a:pt x="6103" y="5775"/>
                    </a:lnTo>
                    <a:lnTo>
                      <a:pt x="6961" y="6118"/>
                    </a:lnTo>
                    <a:lnTo>
                      <a:pt x="7861" y="6461"/>
                    </a:lnTo>
                    <a:lnTo>
                      <a:pt x="8204" y="6575"/>
                    </a:lnTo>
                    <a:lnTo>
                      <a:pt x="8547" y="6690"/>
                    </a:lnTo>
                    <a:lnTo>
                      <a:pt x="8990" y="6804"/>
                    </a:lnTo>
                    <a:lnTo>
                      <a:pt x="9462" y="6919"/>
                    </a:lnTo>
                    <a:lnTo>
                      <a:pt x="9948" y="7019"/>
                    </a:lnTo>
                    <a:lnTo>
                      <a:pt x="10477" y="7104"/>
                    </a:lnTo>
                    <a:lnTo>
                      <a:pt x="11006" y="7190"/>
                    </a:lnTo>
                    <a:lnTo>
                      <a:pt x="11577" y="7276"/>
                    </a:lnTo>
                    <a:lnTo>
                      <a:pt x="12149" y="7347"/>
                    </a:lnTo>
                    <a:lnTo>
                      <a:pt x="12749" y="7404"/>
                    </a:lnTo>
                    <a:lnTo>
                      <a:pt x="13364" y="7462"/>
                    </a:lnTo>
                    <a:lnTo>
                      <a:pt x="14007" y="7505"/>
                    </a:lnTo>
                    <a:lnTo>
                      <a:pt x="15322" y="7576"/>
                    </a:lnTo>
                    <a:lnTo>
                      <a:pt x="16680" y="7619"/>
                    </a:lnTo>
                    <a:lnTo>
                      <a:pt x="18095" y="7633"/>
                    </a:lnTo>
                    <a:lnTo>
                      <a:pt x="19081" y="7633"/>
                    </a:lnTo>
                    <a:lnTo>
                      <a:pt x="20082" y="7619"/>
                    </a:lnTo>
                    <a:lnTo>
                      <a:pt x="21097" y="7590"/>
                    </a:lnTo>
                    <a:lnTo>
                      <a:pt x="22126" y="7533"/>
                    </a:lnTo>
                    <a:lnTo>
                      <a:pt x="23140" y="7490"/>
                    </a:lnTo>
                    <a:lnTo>
                      <a:pt x="24170" y="7419"/>
                    </a:lnTo>
                    <a:lnTo>
                      <a:pt x="25184" y="7333"/>
                    </a:lnTo>
                    <a:lnTo>
                      <a:pt x="26199" y="7247"/>
                    </a:lnTo>
                    <a:lnTo>
                      <a:pt x="27200" y="7147"/>
                    </a:lnTo>
                    <a:lnTo>
                      <a:pt x="28186" y="7033"/>
                    </a:lnTo>
                    <a:lnTo>
                      <a:pt x="29158" y="6904"/>
                    </a:lnTo>
                    <a:lnTo>
                      <a:pt x="30101" y="6776"/>
                    </a:lnTo>
                    <a:lnTo>
                      <a:pt x="31030" y="6633"/>
                    </a:lnTo>
                    <a:lnTo>
                      <a:pt x="31945" y="6475"/>
                    </a:lnTo>
                    <a:lnTo>
                      <a:pt x="32817" y="6318"/>
                    </a:lnTo>
                    <a:lnTo>
                      <a:pt x="33660" y="6147"/>
                    </a:lnTo>
                    <a:lnTo>
                      <a:pt x="34518" y="5961"/>
                    </a:lnTo>
                    <a:lnTo>
                      <a:pt x="35332" y="5747"/>
                    </a:lnTo>
                    <a:lnTo>
                      <a:pt x="35961" y="5575"/>
                    </a:lnTo>
                    <a:lnTo>
                      <a:pt x="36562" y="5389"/>
                    </a:lnTo>
                    <a:lnTo>
                      <a:pt x="37119" y="5203"/>
                    </a:lnTo>
                    <a:lnTo>
                      <a:pt x="37648" y="5018"/>
                    </a:lnTo>
                    <a:lnTo>
                      <a:pt x="37462" y="4689"/>
                    </a:lnTo>
                    <a:lnTo>
                      <a:pt x="36976" y="3846"/>
                    </a:lnTo>
                    <a:lnTo>
                      <a:pt x="36662" y="3288"/>
                    </a:lnTo>
                    <a:lnTo>
                      <a:pt x="36333" y="2659"/>
                    </a:lnTo>
                    <a:lnTo>
                      <a:pt x="35990" y="2002"/>
                    </a:lnTo>
                    <a:lnTo>
                      <a:pt x="35661" y="1330"/>
                    </a:lnTo>
                    <a:lnTo>
                      <a:pt x="35347" y="644"/>
                    </a:lnTo>
                    <a:lnTo>
                      <a:pt x="350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69" name="Google Shape;469;p29"/>
              <p:cNvSpPr/>
              <p:nvPr/>
            </p:nvSpPr>
            <p:spPr>
              <a:xfrm>
                <a:off x="7504619" y="2572635"/>
                <a:ext cx="671264" cy="136114"/>
              </a:xfrm>
              <a:custGeom>
                <a:rect b="b" l="l" r="r" t="t"/>
                <a:pathLst>
                  <a:path extrusionOk="0" fill="none" h="7634" w="37648">
                    <a:moveTo>
                      <a:pt x="37648" y="5018"/>
                    </a:moveTo>
                    <a:lnTo>
                      <a:pt x="37648" y="5018"/>
                    </a:lnTo>
                    <a:lnTo>
                      <a:pt x="37119" y="5203"/>
                    </a:lnTo>
                    <a:lnTo>
                      <a:pt x="36562" y="5389"/>
                    </a:lnTo>
                    <a:lnTo>
                      <a:pt x="35961" y="5575"/>
                    </a:lnTo>
                    <a:lnTo>
                      <a:pt x="35332" y="5747"/>
                    </a:lnTo>
                    <a:lnTo>
                      <a:pt x="35332" y="5747"/>
                    </a:lnTo>
                    <a:lnTo>
                      <a:pt x="34518" y="5961"/>
                    </a:lnTo>
                    <a:lnTo>
                      <a:pt x="33660" y="6147"/>
                    </a:lnTo>
                    <a:lnTo>
                      <a:pt x="33660" y="6147"/>
                    </a:lnTo>
                    <a:lnTo>
                      <a:pt x="32817" y="6318"/>
                    </a:lnTo>
                    <a:lnTo>
                      <a:pt x="31945" y="6475"/>
                    </a:lnTo>
                    <a:lnTo>
                      <a:pt x="31030" y="6633"/>
                    </a:lnTo>
                    <a:lnTo>
                      <a:pt x="30101" y="6776"/>
                    </a:lnTo>
                    <a:lnTo>
                      <a:pt x="29158" y="6904"/>
                    </a:lnTo>
                    <a:lnTo>
                      <a:pt x="28186" y="7033"/>
                    </a:lnTo>
                    <a:lnTo>
                      <a:pt x="27200" y="7147"/>
                    </a:lnTo>
                    <a:lnTo>
                      <a:pt x="26199" y="7247"/>
                    </a:lnTo>
                    <a:lnTo>
                      <a:pt x="25184" y="7333"/>
                    </a:lnTo>
                    <a:lnTo>
                      <a:pt x="24170" y="7419"/>
                    </a:lnTo>
                    <a:lnTo>
                      <a:pt x="23140" y="7490"/>
                    </a:lnTo>
                    <a:lnTo>
                      <a:pt x="22126" y="7533"/>
                    </a:lnTo>
                    <a:lnTo>
                      <a:pt x="21097" y="7590"/>
                    </a:lnTo>
                    <a:lnTo>
                      <a:pt x="20082" y="7619"/>
                    </a:lnTo>
                    <a:lnTo>
                      <a:pt x="19081" y="7633"/>
                    </a:lnTo>
                    <a:lnTo>
                      <a:pt x="18095" y="7633"/>
                    </a:lnTo>
                    <a:lnTo>
                      <a:pt x="18095" y="7633"/>
                    </a:lnTo>
                    <a:lnTo>
                      <a:pt x="16680" y="7619"/>
                    </a:lnTo>
                    <a:lnTo>
                      <a:pt x="15322" y="7576"/>
                    </a:lnTo>
                    <a:lnTo>
                      <a:pt x="14007" y="7505"/>
                    </a:lnTo>
                    <a:lnTo>
                      <a:pt x="13364" y="7462"/>
                    </a:lnTo>
                    <a:lnTo>
                      <a:pt x="12749" y="7404"/>
                    </a:lnTo>
                    <a:lnTo>
                      <a:pt x="12149" y="7347"/>
                    </a:lnTo>
                    <a:lnTo>
                      <a:pt x="11577" y="7276"/>
                    </a:lnTo>
                    <a:lnTo>
                      <a:pt x="11006" y="7190"/>
                    </a:lnTo>
                    <a:lnTo>
                      <a:pt x="10477" y="7104"/>
                    </a:lnTo>
                    <a:lnTo>
                      <a:pt x="9948" y="7019"/>
                    </a:lnTo>
                    <a:lnTo>
                      <a:pt x="9462" y="6919"/>
                    </a:lnTo>
                    <a:lnTo>
                      <a:pt x="8990" y="6804"/>
                    </a:lnTo>
                    <a:lnTo>
                      <a:pt x="8547" y="6690"/>
                    </a:lnTo>
                    <a:lnTo>
                      <a:pt x="8547" y="6690"/>
                    </a:lnTo>
                    <a:lnTo>
                      <a:pt x="8204" y="6575"/>
                    </a:lnTo>
                    <a:lnTo>
                      <a:pt x="7861" y="6461"/>
                    </a:lnTo>
                    <a:lnTo>
                      <a:pt x="7861" y="6461"/>
                    </a:lnTo>
                    <a:lnTo>
                      <a:pt x="6961" y="6118"/>
                    </a:lnTo>
                    <a:lnTo>
                      <a:pt x="6103" y="5775"/>
                    </a:lnTo>
                    <a:lnTo>
                      <a:pt x="5274" y="5403"/>
                    </a:lnTo>
                    <a:lnTo>
                      <a:pt x="4502" y="5046"/>
                    </a:lnTo>
                    <a:lnTo>
                      <a:pt x="4502" y="5046"/>
                    </a:lnTo>
                    <a:lnTo>
                      <a:pt x="3559" y="4574"/>
                    </a:lnTo>
                    <a:lnTo>
                      <a:pt x="2702" y="4131"/>
                    </a:lnTo>
                    <a:lnTo>
                      <a:pt x="1944" y="3703"/>
                    </a:lnTo>
                    <a:lnTo>
                      <a:pt x="1301" y="3331"/>
                    </a:lnTo>
                    <a:lnTo>
                      <a:pt x="1301" y="3331"/>
                    </a:lnTo>
                    <a:lnTo>
                      <a:pt x="515" y="2845"/>
                    </a:lnTo>
                    <a:lnTo>
                      <a:pt x="515" y="2845"/>
                    </a:lnTo>
                    <a:lnTo>
                      <a:pt x="129" y="2602"/>
                    </a:lnTo>
                    <a:lnTo>
                      <a:pt x="0" y="2502"/>
                    </a:lnTo>
                    <a:lnTo>
                      <a:pt x="157" y="1373"/>
                    </a:lnTo>
                    <a:lnTo>
                      <a:pt x="329" y="144"/>
                    </a:lnTo>
                    <a:lnTo>
                      <a:pt x="329" y="144"/>
                    </a:lnTo>
                    <a:lnTo>
                      <a:pt x="443" y="315"/>
                    </a:lnTo>
                    <a:lnTo>
                      <a:pt x="586" y="487"/>
                    </a:lnTo>
                    <a:lnTo>
                      <a:pt x="729" y="644"/>
                    </a:lnTo>
                    <a:lnTo>
                      <a:pt x="901" y="801"/>
                    </a:lnTo>
                    <a:lnTo>
                      <a:pt x="1072" y="930"/>
                    </a:lnTo>
                    <a:lnTo>
                      <a:pt x="1258" y="1058"/>
                    </a:lnTo>
                    <a:lnTo>
                      <a:pt x="1458" y="1158"/>
                    </a:lnTo>
                    <a:lnTo>
                      <a:pt x="1658" y="1258"/>
                    </a:lnTo>
                    <a:lnTo>
                      <a:pt x="1658" y="1258"/>
                    </a:lnTo>
                    <a:lnTo>
                      <a:pt x="2601" y="1616"/>
                    </a:lnTo>
                    <a:lnTo>
                      <a:pt x="3559" y="1959"/>
                    </a:lnTo>
                    <a:lnTo>
                      <a:pt x="4545" y="2259"/>
                    </a:lnTo>
                    <a:lnTo>
                      <a:pt x="5546" y="2559"/>
                    </a:lnTo>
                    <a:lnTo>
                      <a:pt x="5546" y="2559"/>
                    </a:lnTo>
                    <a:lnTo>
                      <a:pt x="6532" y="2816"/>
                    </a:lnTo>
                    <a:lnTo>
                      <a:pt x="7547" y="3059"/>
                    </a:lnTo>
                    <a:lnTo>
                      <a:pt x="8562" y="3274"/>
                    </a:lnTo>
                    <a:lnTo>
                      <a:pt x="9605" y="3474"/>
                    </a:lnTo>
                    <a:lnTo>
                      <a:pt x="10663" y="3660"/>
                    </a:lnTo>
                    <a:lnTo>
                      <a:pt x="11720" y="3831"/>
                    </a:lnTo>
                    <a:lnTo>
                      <a:pt x="12792" y="3974"/>
                    </a:lnTo>
                    <a:lnTo>
                      <a:pt x="13893" y="4117"/>
                    </a:lnTo>
                    <a:lnTo>
                      <a:pt x="14979" y="4231"/>
                    </a:lnTo>
                    <a:lnTo>
                      <a:pt x="16094" y="4346"/>
                    </a:lnTo>
                    <a:lnTo>
                      <a:pt x="17209" y="4432"/>
                    </a:lnTo>
                    <a:lnTo>
                      <a:pt x="18324" y="4517"/>
                    </a:lnTo>
                    <a:lnTo>
                      <a:pt x="19453" y="4589"/>
                    </a:lnTo>
                    <a:lnTo>
                      <a:pt x="20596" y="4646"/>
                    </a:lnTo>
                    <a:lnTo>
                      <a:pt x="21725" y="4689"/>
                    </a:lnTo>
                    <a:lnTo>
                      <a:pt x="22869" y="4732"/>
                    </a:lnTo>
                    <a:lnTo>
                      <a:pt x="22869" y="4732"/>
                    </a:lnTo>
                    <a:lnTo>
                      <a:pt x="22940" y="4746"/>
                    </a:lnTo>
                    <a:lnTo>
                      <a:pt x="22940" y="4746"/>
                    </a:lnTo>
                    <a:lnTo>
                      <a:pt x="23098" y="4746"/>
                    </a:lnTo>
                    <a:lnTo>
                      <a:pt x="26642" y="4489"/>
                    </a:lnTo>
                    <a:lnTo>
                      <a:pt x="26642" y="4489"/>
                    </a:lnTo>
                    <a:lnTo>
                      <a:pt x="26771" y="4474"/>
                    </a:lnTo>
                    <a:lnTo>
                      <a:pt x="26885" y="4446"/>
                    </a:lnTo>
                    <a:lnTo>
                      <a:pt x="26985" y="4417"/>
                    </a:lnTo>
                    <a:lnTo>
                      <a:pt x="27085" y="4374"/>
                    </a:lnTo>
                    <a:lnTo>
                      <a:pt x="27185" y="4317"/>
                    </a:lnTo>
                    <a:lnTo>
                      <a:pt x="27271" y="4246"/>
                    </a:lnTo>
                    <a:lnTo>
                      <a:pt x="27357" y="4174"/>
                    </a:lnTo>
                    <a:lnTo>
                      <a:pt x="27443" y="4103"/>
                    </a:lnTo>
                    <a:lnTo>
                      <a:pt x="27500" y="4003"/>
                    </a:lnTo>
                    <a:lnTo>
                      <a:pt x="27571" y="3917"/>
                    </a:lnTo>
                    <a:lnTo>
                      <a:pt x="27614" y="3817"/>
                    </a:lnTo>
                    <a:lnTo>
                      <a:pt x="27657" y="3717"/>
                    </a:lnTo>
                    <a:lnTo>
                      <a:pt x="27686" y="3603"/>
                    </a:lnTo>
                    <a:lnTo>
                      <a:pt x="27714" y="3488"/>
                    </a:lnTo>
                    <a:lnTo>
                      <a:pt x="27714" y="3374"/>
                    </a:lnTo>
                    <a:lnTo>
                      <a:pt x="27714" y="3260"/>
                    </a:lnTo>
                    <a:lnTo>
                      <a:pt x="27557" y="1387"/>
                    </a:lnTo>
                    <a:lnTo>
                      <a:pt x="27557" y="1387"/>
                    </a:lnTo>
                    <a:lnTo>
                      <a:pt x="28943" y="1158"/>
                    </a:lnTo>
                    <a:lnTo>
                      <a:pt x="30673" y="858"/>
                    </a:lnTo>
                    <a:lnTo>
                      <a:pt x="32717" y="472"/>
                    </a:lnTo>
                    <a:lnTo>
                      <a:pt x="35075" y="1"/>
                    </a:lnTo>
                    <a:lnTo>
                      <a:pt x="35075" y="1"/>
                    </a:lnTo>
                    <a:lnTo>
                      <a:pt x="35347" y="644"/>
                    </a:lnTo>
                    <a:lnTo>
                      <a:pt x="35661" y="1330"/>
                    </a:lnTo>
                    <a:lnTo>
                      <a:pt x="35661" y="1330"/>
                    </a:lnTo>
                    <a:lnTo>
                      <a:pt x="35990" y="2002"/>
                    </a:lnTo>
                    <a:lnTo>
                      <a:pt x="36333" y="2659"/>
                    </a:lnTo>
                    <a:lnTo>
                      <a:pt x="36662" y="3288"/>
                    </a:lnTo>
                    <a:lnTo>
                      <a:pt x="36976" y="3846"/>
                    </a:lnTo>
                    <a:lnTo>
                      <a:pt x="37462" y="4689"/>
                    </a:lnTo>
                    <a:lnTo>
                      <a:pt x="37648" y="501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0" name="Google Shape;470;p29"/>
              <p:cNvSpPr/>
              <p:nvPr/>
            </p:nvSpPr>
            <p:spPr>
              <a:xfrm>
                <a:off x="7376177" y="1201362"/>
                <a:ext cx="416170" cy="412622"/>
              </a:xfrm>
              <a:custGeom>
                <a:rect b="b" l="l" r="r" t="t"/>
                <a:pathLst>
                  <a:path extrusionOk="0" h="23142" w="23341">
                    <a:moveTo>
                      <a:pt x="14436" y="1"/>
                    </a:moveTo>
                    <a:lnTo>
                      <a:pt x="14394" y="287"/>
                    </a:lnTo>
                    <a:lnTo>
                      <a:pt x="14265" y="987"/>
                    </a:lnTo>
                    <a:lnTo>
                      <a:pt x="14165" y="1402"/>
                    </a:lnTo>
                    <a:lnTo>
                      <a:pt x="14065" y="1802"/>
                    </a:lnTo>
                    <a:lnTo>
                      <a:pt x="13950" y="2188"/>
                    </a:lnTo>
                    <a:lnTo>
                      <a:pt x="13893" y="2345"/>
                    </a:lnTo>
                    <a:lnTo>
                      <a:pt x="13836" y="2488"/>
                    </a:lnTo>
                    <a:lnTo>
                      <a:pt x="13464" y="2288"/>
                    </a:lnTo>
                    <a:lnTo>
                      <a:pt x="13121" y="2102"/>
                    </a:lnTo>
                    <a:lnTo>
                      <a:pt x="12778" y="1931"/>
                    </a:lnTo>
                    <a:lnTo>
                      <a:pt x="12435" y="1788"/>
                    </a:lnTo>
                    <a:lnTo>
                      <a:pt x="12121" y="1659"/>
                    </a:lnTo>
                    <a:lnTo>
                      <a:pt x="11821" y="1545"/>
                    </a:lnTo>
                    <a:lnTo>
                      <a:pt x="11521" y="1459"/>
                    </a:lnTo>
                    <a:lnTo>
                      <a:pt x="11235" y="1373"/>
                    </a:lnTo>
                    <a:lnTo>
                      <a:pt x="10963" y="1316"/>
                    </a:lnTo>
                    <a:lnTo>
                      <a:pt x="10706" y="1259"/>
                    </a:lnTo>
                    <a:lnTo>
                      <a:pt x="10449" y="1230"/>
                    </a:lnTo>
                    <a:lnTo>
                      <a:pt x="10206" y="1202"/>
                    </a:lnTo>
                    <a:lnTo>
                      <a:pt x="9748" y="1202"/>
                    </a:lnTo>
                    <a:lnTo>
                      <a:pt x="9534" y="1230"/>
                    </a:lnTo>
                    <a:lnTo>
                      <a:pt x="9334" y="1259"/>
                    </a:lnTo>
                    <a:lnTo>
                      <a:pt x="9134" y="1302"/>
                    </a:lnTo>
                    <a:lnTo>
                      <a:pt x="8948" y="1359"/>
                    </a:lnTo>
                    <a:lnTo>
                      <a:pt x="8762" y="1430"/>
                    </a:lnTo>
                    <a:lnTo>
                      <a:pt x="8591" y="1502"/>
                    </a:lnTo>
                    <a:lnTo>
                      <a:pt x="8433" y="1587"/>
                    </a:lnTo>
                    <a:lnTo>
                      <a:pt x="8276" y="1688"/>
                    </a:lnTo>
                    <a:lnTo>
                      <a:pt x="8119" y="1788"/>
                    </a:lnTo>
                    <a:lnTo>
                      <a:pt x="7990" y="1902"/>
                    </a:lnTo>
                    <a:lnTo>
                      <a:pt x="7847" y="2031"/>
                    </a:lnTo>
                    <a:lnTo>
                      <a:pt x="7719" y="2159"/>
                    </a:lnTo>
                    <a:lnTo>
                      <a:pt x="7590" y="2302"/>
                    </a:lnTo>
                    <a:lnTo>
                      <a:pt x="7476" y="2445"/>
                    </a:lnTo>
                    <a:lnTo>
                      <a:pt x="7261" y="2760"/>
                    </a:lnTo>
                    <a:lnTo>
                      <a:pt x="7061" y="3103"/>
                    </a:lnTo>
                    <a:lnTo>
                      <a:pt x="6875" y="3460"/>
                    </a:lnTo>
                    <a:lnTo>
                      <a:pt x="6718" y="3831"/>
                    </a:lnTo>
                    <a:lnTo>
                      <a:pt x="6561" y="4217"/>
                    </a:lnTo>
                    <a:lnTo>
                      <a:pt x="6418" y="4603"/>
                    </a:lnTo>
                    <a:lnTo>
                      <a:pt x="6289" y="5004"/>
                    </a:lnTo>
                    <a:lnTo>
                      <a:pt x="6161" y="5404"/>
                    </a:lnTo>
                    <a:lnTo>
                      <a:pt x="5932" y="6204"/>
                    </a:lnTo>
                    <a:lnTo>
                      <a:pt x="5703" y="6976"/>
                    </a:lnTo>
                    <a:lnTo>
                      <a:pt x="5589" y="7333"/>
                    </a:lnTo>
                    <a:lnTo>
                      <a:pt x="5460" y="7676"/>
                    </a:lnTo>
                    <a:lnTo>
                      <a:pt x="5332" y="7991"/>
                    </a:lnTo>
                    <a:lnTo>
                      <a:pt x="5189" y="8277"/>
                    </a:lnTo>
                    <a:lnTo>
                      <a:pt x="5046" y="8548"/>
                    </a:lnTo>
                    <a:lnTo>
                      <a:pt x="4874" y="8777"/>
                    </a:lnTo>
                    <a:lnTo>
                      <a:pt x="4703" y="8963"/>
                    </a:lnTo>
                    <a:lnTo>
                      <a:pt x="4531" y="9120"/>
                    </a:lnTo>
                    <a:lnTo>
                      <a:pt x="4360" y="9263"/>
                    </a:lnTo>
                    <a:lnTo>
                      <a:pt x="4174" y="9377"/>
                    </a:lnTo>
                    <a:lnTo>
                      <a:pt x="3988" y="9463"/>
                    </a:lnTo>
                    <a:lnTo>
                      <a:pt x="3802" y="9534"/>
                    </a:lnTo>
                    <a:lnTo>
                      <a:pt x="3602" y="9592"/>
                    </a:lnTo>
                    <a:lnTo>
                      <a:pt x="3417" y="9634"/>
                    </a:lnTo>
                    <a:lnTo>
                      <a:pt x="3216" y="9663"/>
                    </a:lnTo>
                    <a:lnTo>
                      <a:pt x="3031" y="9677"/>
                    </a:lnTo>
                    <a:lnTo>
                      <a:pt x="2630" y="9677"/>
                    </a:lnTo>
                    <a:lnTo>
                      <a:pt x="2259" y="9649"/>
                    </a:lnTo>
                    <a:lnTo>
                      <a:pt x="1887" y="9620"/>
                    </a:lnTo>
                    <a:lnTo>
                      <a:pt x="1558" y="9577"/>
                    </a:lnTo>
                    <a:lnTo>
                      <a:pt x="1258" y="9549"/>
                    </a:lnTo>
                    <a:lnTo>
                      <a:pt x="987" y="9549"/>
                    </a:lnTo>
                    <a:lnTo>
                      <a:pt x="858" y="9563"/>
                    </a:lnTo>
                    <a:lnTo>
                      <a:pt x="729" y="9577"/>
                    </a:lnTo>
                    <a:lnTo>
                      <a:pt x="615" y="9592"/>
                    </a:lnTo>
                    <a:lnTo>
                      <a:pt x="501" y="9634"/>
                    </a:lnTo>
                    <a:lnTo>
                      <a:pt x="401" y="9692"/>
                    </a:lnTo>
                    <a:lnTo>
                      <a:pt x="315" y="9749"/>
                    </a:lnTo>
                    <a:lnTo>
                      <a:pt x="229" y="9835"/>
                    </a:lnTo>
                    <a:lnTo>
                      <a:pt x="172" y="9920"/>
                    </a:lnTo>
                    <a:lnTo>
                      <a:pt x="101" y="10035"/>
                    </a:lnTo>
                    <a:lnTo>
                      <a:pt x="58" y="10163"/>
                    </a:lnTo>
                    <a:lnTo>
                      <a:pt x="29" y="10263"/>
                    </a:lnTo>
                    <a:lnTo>
                      <a:pt x="15" y="10378"/>
                    </a:lnTo>
                    <a:lnTo>
                      <a:pt x="0" y="10492"/>
                    </a:lnTo>
                    <a:lnTo>
                      <a:pt x="0" y="10592"/>
                    </a:lnTo>
                    <a:lnTo>
                      <a:pt x="0" y="10706"/>
                    </a:lnTo>
                    <a:lnTo>
                      <a:pt x="29" y="10806"/>
                    </a:lnTo>
                    <a:lnTo>
                      <a:pt x="86" y="11007"/>
                    </a:lnTo>
                    <a:lnTo>
                      <a:pt x="172" y="11207"/>
                    </a:lnTo>
                    <a:lnTo>
                      <a:pt x="286" y="11378"/>
                    </a:lnTo>
                    <a:lnTo>
                      <a:pt x="958" y="12236"/>
                    </a:lnTo>
                    <a:lnTo>
                      <a:pt x="1344" y="12722"/>
                    </a:lnTo>
                    <a:lnTo>
                      <a:pt x="1773" y="13236"/>
                    </a:lnTo>
                    <a:lnTo>
                      <a:pt x="2287" y="13808"/>
                    </a:lnTo>
                    <a:lnTo>
                      <a:pt x="2888" y="14437"/>
                    </a:lnTo>
                    <a:lnTo>
                      <a:pt x="3574" y="15109"/>
                    </a:lnTo>
                    <a:lnTo>
                      <a:pt x="3960" y="15480"/>
                    </a:lnTo>
                    <a:lnTo>
                      <a:pt x="4374" y="15852"/>
                    </a:lnTo>
                    <a:lnTo>
                      <a:pt x="4560" y="16295"/>
                    </a:lnTo>
                    <a:lnTo>
                      <a:pt x="4760" y="16724"/>
                    </a:lnTo>
                    <a:lnTo>
                      <a:pt x="4974" y="17138"/>
                    </a:lnTo>
                    <a:lnTo>
                      <a:pt x="5217" y="17538"/>
                    </a:lnTo>
                    <a:lnTo>
                      <a:pt x="5489" y="17924"/>
                    </a:lnTo>
                    <a:lnTo>
                      <a:pt x="5775" y="18296"/>
                    </a:lnTo>
                    <a:lnTo>
                      <a:pt x="6075" y="18653"/>
                    </a:lnTo>
                    <a:lnTo>
                      <a:pt x="6389" y="18982"/>
                    </a:lnTo>
                    <a:lnTo>
                      <a:pt x="6718" y="19311"/>
                    </a:lnTo>
                    <a:lnTo>
                      <a:pt x="7061" y="19625"/>
                    </a:lnTo>
                    <a:lnTo>
                      <a:pt x="7419" y="19911"/>
                    </a:lnTo>
                    <a:lnTo>
                      <a:pt x="7790" y="20197"/>
                    </a:lnTo>
                    <a:lnTo>
                      <a:pt x="8162" y="20469"/>
                    </a:lnTo>
                    <a:lnTo>
                      <a:pt x="8533" y="20712"/>
                    </a:lnTo>
                    <a:lnTo>
                      <a:pt x="8919" y="20955"/>
                    </a:lnTo>
                    <a:lnTo>
                      <a:pt x="9291" y="21183"/>
                    </a:lnTo>
                    <a:lnTo>
                      <a:pt x="9805" y="21469"/>
                    </a:lnTo>
                    <a:lnTo>
                      <a:pt x="10234" y="21698"/>
                    </a:lnTo>
                    <a:lnTo>
                      <a:pt x="10663" y="21898"/>
                    </a:lnTo>
                    <a:lnTo>
                      <a:pt x="11092" y="22098"/>
                    </a:lnTo>
                    <a:lnTo>
                      <a:pt x="11506" y="22284"/>
                    </a:lnTo>
                    <a:lnTo>
                      <a:pt x="11921" y="22441"/>
                    </a:lnTo>
                    <a:lnTo>
                      <a:pt x="12307" y="22598"/>
                    </a:lnTo>
                    <a:lnTo>
                      <a:pt x="13050" y="22855"/>
                    </a:lnTo>
                    <a:lnTo>
                      <a:pt x="13379" y="22970"/>
                    </a:lnTo>
                    <a:lnTo>
                      <a:pt x="13579" y="23027"/>
                    </a:lnTo>
                    <a:lnTo>
                      <a:pt x="13779" y="23070"/>
                    </a:lnTo>
                    <a:lnTo>
                      <a:pt x="13979" y="23113"/>
                    </a:lnTo>
                    <a:lnTo>
                      <a:pt x="14193" y="23127"/>
                    </a:lnTo>
                    <a:lnTo>
                      <a:pt x="14394" y="23141"/>
                    </a:lnTo>
                    <a:lnTo>
                      <a:pt x="14808" y="23141"/>
                    </a:lnTo>
                    <a:lnTo>
                      <a:pt x="15008" y="23113"/>
                    </a:lnTo>
                    <a:lnTo>
                      <a:pt x="15208" y="23084"/>
                    </a:lnTo>
                    <a:lnTo>
                      <a:pt x="15408" y="23041"/>
                    </a:lnTo>
                    <a:lnTo>
                      <a:pt x="15608" y="22998"/>
                    </a:lnTo>
                    <a:lnTo>
                      <a:pt x="15809" y="22927"/>
                    </a:lnTo>
                    <a:lnTo>
                      <a:pt x="15994" y="22855"/>
                    </a:lnTo>
                    <a:lnTo>
                      <a:pt x="16194" y="22770"/>
                    </a:lnTo>
                    <a:lnTo>
                      <a:pt x="16380" y="22670"/>
                    </a:lnTo>
                    <a:lnTo>
                      <a:pt x="16552" y="22570"/>
                    </a:lnTo>
                    <a:lnTo>
                      <a:pt x="18224" y="21526"/>
                    </a:lnTo>
                    <a:lnTo>
                      <a:pt x="18338" y="21440"/>
                    </a:lnTo>
                    <a:lnTo>
                      <a:pt x="18438" y="21340"/>
                    </a:lnTo>
                    <a:lnTo>
                      <a:pt x="18538" y="21240"/>
                    </a:lnTo>
                    <a:lnTo>
                      <a:pt x="18639" y="21126"/>
                    </a:lnTo>
                    <a:lnTo>
                      <a:pt x="18839" y="20826"/>
                    </a:lnTo>
                    <a:lnTo>
                      <a:pt x="19024" y="20526"/>
                    </a:lnTo>
                    <a:lnTo>
                      <a:pt x="19267" y="20111"/>
                    </a:lnTo>
                    <a:lnTo>
                      <a:pt x="19496" y="19682"/>
                    </a:lnTo>
                    <a:lnTo>
                      <a:pt x="19696" y="19254"/>
                    </a:lnTo>
                    <a:lnTo>
                      <a:pt x="19882" y="18811"/>
                    </a:lnTo>
                    <a:lnTo>
                      <a:pt x="20054" y="18353"/>
                    </a:lnTo>
                    <a:lnTo>
                      <a:pt x="20211" y="17896"/>
                    </a:lnTo>
                    <a:lnTo>
                      <a:pt x="20368" y="17438"/>
                    </a:lnTo>
                    <a:lnTo>
                      <a:pt x="20497" y="16981"/>
                    </a:lnTo>
                    <a:lnTo>
                      <a:pt x="20668" y="16295"/>
                    </a:lnTo>
                    <a:lnTo>
                      <a:pt x="20811" y="15609"/>
                    </a:lnTo>
                    <a:lnTo>
                      <a:pt x="20940" y="14923"/>
                    </a:lnTo>
                    <a:lnTo>
                      <a:pt x="21040" y="14265"/>
                    </a:lnTo>
                    <a:lnTo>
                      <a:pt x="21111" y="13608"/>
                    </a:lnTo>
                    <a:lnTo>
                      <a:pt x="21183" y="12979"/>
                    </a:lnTo>
                    <a:lnTo>
                      <a:pt x="21226" y="12379"/>
                    </a:lnTo>
                    <a:lnTo>
                      <a:pt x="21254" y="11793"/>
                    </a:lnTo>
                    <a:lnTo>
                      <a:pt x="21268" y="11250"/>
                    </a:lnTo>
                    <a:lnTo>
                      <a:pt x="21283" y="10749"/>
                    </a:lnTo>
                    <a:lnTo>
                      <a:pt x="21283" y="9877"/>
                    </a:lnTo>
                    <a:lnTo>
                      <a:pt x="21254" y="9220"/>
                    </a:lnTo>
                    <a:lnTo>
                      <a:pt x="21240" y="8820"/>
                    </a:lnTo>
                    <a:lnTo>
                      <a:pt x="21240" y="8777"/>
                    </a:lnTo>
                    <a:lnTo>
                      <a:pt x="21226" y="8691"/>
                    </a:lnTo>
                    <a:lnTo>
                      <a:pt x="21383" y="8748"/>
                    </a:lnTo>
                    <a:lnTo>
                      <a:pt x="21540" y="8805"/>
                    </a:lnTo>
                    <a:lnTo>
                      <a:pt x="21683" y="8848"/>
                    </a:lnTo>
                    <a:lnTo>
                      <a:pt x="21826" y="8877"/>
                    </a:lnTo>
                    <a:lnTo>
                      <a:pt x="21969" y="8891"/>
                    </a:lnTo>
                    <a:lnTo>
                      <a:pt x="22226" y="8891"/>
                    </a:lnTo>
                    <a:lnTo>
                      <a:pt x="22355" y="8877"/>
                    </a:lnTo>
                    <a:lnTo>
                      <a:pt x="22469" y="8848"/>
                    </a:lnTo>
                    <a:lnTo>
                      <a:pt x="22583" y="8820"/>
                    </a:lnTo>
                    <a:lnTo>
                      <a:pt x="22683" y="8777"/>
                    </a:lnTo>
                    <a:lnTo>
                      <a:pt x="22769" y="8720"/>
                    </a:lnTo>
                    <a:lnTo>
                      <a:pt x="22869" y="8663"/>
                    </a:lnTo>
                    <a:lnTo>
                      <a:pt x="22941" y="8605"/>
                    </a:lnTo>
                    <a:lnTo>
                      <a:pt x="23026" y="8534"/>
                    </a:lnTo>
                    <a:lnTo>
                      <a:pt x="23084" y="8448"/>
                    </a:lnTo>
                    <a:lnTo>
                      <a:pt x="23155" y="8377"/>
                    </a:lnTo>
                    <a:lnTo>
                      <a:pt x="23198" y="8291"/>
                    </a:lnTo>
                    <a:lnTo>
                      <a:pt x="23241" y="8191"/>
                    </a:lnTo>
                    <a:lnTo>
                      <a:pt x="23284" y="8105"/>
                    </a:lnTo>
                    <a:lnTo>
                      <a:pt x="23312" y="8005"/>
                    </a:lnTo>
                    <a:lnTo>
                      <a:pt x="23327" y="7905"/>
                    </a:lnTo>
                    <a:lnTo>
                      <a:pt x="23327" y="7805"/>
                    </a:lnTo>
                    <a:lnTo>
                      <a:pt x="23341" y="7705"/>
                    </a:lnTo>
                    <a:lnTo>
                      <a:pt x="23327" y="7591"/>
                    </a:lnTo>
                    <a:lnTo>
                      <a:pt x="23312" y="7490"/>
                    </a:lnTo>
                    <a:lnTo>
                      <a:pt x="23284" y="7390"/>
                    </a:lnTo>
                    <a:lnTo>
                      <a:pt x="23241" y="7290"/>
                    </a:lnTo>
                    <a:lnTo>
                      <a:pt x="23198" y="7176"/>
                    </a:lnTo>
                    <a:lnTo>
                      <a:pt x="23141" y="7076"/>
                    </a:lnTo>
                    <a:lnTo>
                      <a:pt x="23069" y="6976"/>
                    </a:lnTo>
                    <a:lnTo>
                      <a:pt x="22984" y="6890"/>
                    </a:lnTo>
                    <a:lnTo>
                      <a:pt x="22884" y="6747"/>
                    </a:lnTo>
                    <a:lnTo>
                      <a:pt x="22798" y="6604"/>
                    </a:lnTo>
                    <a:lnTo>
                      <a:pt x="22726" y="6461"/>
                    </a:lnTo>
                    <a:lnTo>
                      <a:pt x="22669" y="6304"/>
                    </a:lnTo>
                    <a:lnTo>
                      <a:pt x="22626" y="6133"/>
                    </a:lnTo>
                    <a:lnTo>
                      <a:pt x="22612" y="5975"/>
                    </a:lnTo>
                    <a:lnTo>
                      <a:pt x="22626" y="5804"/>
                    </a:lnTo>
                    <a:lnTo>
                      <a:pt x="22641" y="5632"/>
                    </a:lnTo>
                    <a:lnTo>
                      <a:pt x="22698" y="5347"/>
                    </a:lnTo>
                    <a:lnTo>
                      <a:pt x="22741" y="5075"/>
                    </a:lnTo>
                    <a:lnTo>
                      <a:pt x="22783" y="4803"/>
                    </a:lnTo>
                    <a:lnTo>
                      <a:pt x="22798" y="4532"/>
                    </a:lnTo>
                    <a:lnTo>
                      <a:pt x="22812" y="4275"/>
                    </a:lnTo>
                    <a:lnTo>
                      <a:pt x="22812" y="4032"/>
                    </a:lnTo>
                    <a:lnTo>
                      <a:pt x="22798" y="3789"/>
                    </a:lnTo>
                    <a:lnTo>
                      <a:pt x="22783" y="3560"/>
                    </a:lnTo>
                    <a:lnTo>
                      <a:pt x="22755" y="3331"/>
                    </a:lnTo>
                    <a:lnTo>
                      <a:pt x="22712" y="3117"/>
                    </a:lnTo>
                    <a:lnTo>
                      <a:pt x="22669" y="2902"/>
                    </a:lnTo>
                    <a:lnTo>
                      <a:pt x="22612" y="2702"/>
                    </a:lnTo>
                    <a:lnTo>
                      <a:pt x="22555" y="2502"/>
                    </a:lnTo>
                    <a:lnTo>
                      <a:pt x="22483" y="2331"/>
                    </a:lnTo>
                    <a:lnTo>
                      <a:pt x="22398" y="2145"/>
                    </a:lnTo>
                    <a:lnTo>
                      <a:pt x="22326" y="1988"/>
                    </a:lnTo>
                    <a:lnTo>
                      <a:pt x="22226" y="1830"/>
                    </a:lnTo>
                    <a:lnTo>
                      <a:pt x="22140" y="1688"/>
                    </a:lnTo>
                    <a:lnTo>
                      <a:pt x="22026" y="1545"/>
                    </a:lnTo>
                    <a:lnTo>
                      <a:pt x="21926" y="1416"/>
                    </a:lnTo>
                    <a:lnTo>
                      <a:pt x="21812" y="1302"/>
                    </a:lnTo>
                    <a:lnTo>
                      <a:pt x="21697" y="1187"/>
                    </a:lnTo>
                    <a:lnTo>
                      <a:pt x="21583" y="1087"/>
                    </a:lnTo>
                    <a:lnTo>
                      <a:pt x="21454" y="1001"/>
                    </a:lnTo>
                    <a:lnTo>
                      <a:pt x="21311" y="916"/>
                    </a:lnTo>
                    <a:lnTo>
                      <a:pt x="21183" y="844"/>
                    </a:lnTo>
                    <a:lnTo>
                      <a:pt x="21040" y="787"/>
                    </a:lnTo>
                    <a:lnTo>
                      <a:pt x="20897" y="730"/>
                    </a:lnTo>
                    <a:lnTo>
                      <a:pt x="20754" y="701"/>
                    </a:lnTo>
                    <a:lnTo>
                      <a:pt x="20611" y="673"/>
                    </a:lnTo>
                    <a:lnTo>
                      <a:pt x="20454" y="658"/>
                    </a:lnTo>
                    <a:lnTo>
                      <a:pt x="20311" y="658"/>
                    </a:lnTo>
                    <a:lnTo>
                      <a:pt x="20054" y="687"/>
                    </a:lnTo>
                    <a:lnTo>
                      <a:pt x="19811" y="716"/>
                    </a:lnTo>
                    <a:lnTo>
                      <a:pt x="19525" y="787"/>
                    </a:lnTo>
                    <a:lnTo>
                      <a:pt x="19253" y="887"/>
                    </a:lnTo>
                    <a:lnTo>
                      <a:pt x="19024" y="1001"/>
                    </a:lnTo>
                    <a:lnTo>
                      <a:pt x="18810" y="1130"/>
                    </a:lnTo>
                    <a:lnTo>
                      <a:pt x="18624" y="1287"/>
                    </a:lnTo>
                    <a:lnTo>
                      <a:pt x="18453" y="1459"/>
                    </a:lnTo>
                    <a:lnTo>
                      <a:pt x="18296" y="1630"/>
                    </a:lnTo>
                    <a:lnTo>
                      <a:pt x="18167" y="1830"/>
                    </a:lnTo>
                    <a:lnTo>
                      <a:pt x="18067" y="2045"/>
                    </a:lnTo>
                    <a:lnTo>
                      <a:pt x="17967" y="2259"/>
                    </a:lnTo>
                    <a:lnTo>
                      <a:pt x="17895" y="2488"/>
                    </a:lnTo>
                    <a:lnTo>
                      <a:pt x="17824" y="2717"/>
                    </a:lnTo>
                    <a:lnTo>
                      <a:pt x="17781" y="2960"/>
                    </a:lnTo>
                    <a:lnTo>
                      <a:pt x="17738" y="3203"/>
                    </a:lnTo>
                    <a:lnTo>
                      <a:pt x="17724" y="3431"/>
                    </a:lnTo>
                    <a:lnTo>
                      <a:pt x="17709" y="3674"/>
                    </a:lnTo>
                    <a:lnTo>
                      <a:pt x="17695" y="3917"/>
                    </a:lnTo>
                    <a:lnTo>
                      <a:pt x="17709" y="4160"/>
                    </a:lnTo>
                    <a:lnTo>
                      <a:pt x="17738" y="4618"/>
                    </a:lnTo>
                    <a:lnTo>
                      <a:pt x="17781" y="5032"/>
                    </a:lnTo>
                    <a:lnTo>
                      <a:pt x="17838" y="5418"/>
                    </a:lnTo>
                    <a:lnTo>
                      <a:pt x="17910" y="5732"/>
                    </a:lnTo>
                    <a:lnTo>
                      <a:pt x="17952" y="5975"/>
                    </a:lnTo>
                    <a:lnTo>
                      <a:pt x="18010" y="6176"/>
                    </a:lnTo>
                    <a:lnTo>
                      <a:pt x="17638" y="6633"/>
                    </a:lnTo>
                    <a:lnTo>
                      <a:pt x="17524" y="6533"/>
                    </a:lnTo>
                    <a:lnTo>
                      <a:pt x="17123" y="6161"/>
                    </a:lnTo>
                    <a:lnTo>
                      <a:pt x="16366" y="5404"/>
                    </a:lnTo>
                    <a:lnTo>
                      <a:pt x="15837" y="4861"/>
                    </a:lnTo>
                    <a:lnTo>
                      <a:pt x="15208" y="4175"/>
                    </a:lnTo>
                    <a:lnTo>
                      <a:pt x="15237" y="3746"/>
                    </a:lnTo>
                    <a:lnTo>
                      <a:pt x="15237" y="3331"/>
                    </a:lnTo>
                    <a:lnTo>
                      <a:pt x="15223" y="2931"/>
                    </a:lnTo>
                    <a:lnTo>
                      <a:pt x="15180" y="2545"/>
                    </a:lnTo>
                    <a:lnTo>
                      <a:pt x="15122" y="2173"/>
                    </a:lnTo>
                    <a:lnTo>
                      <a:pt x="15065" y="1845"/>
                    </a:lnTo>
                    <a:lnTo>
                      <a:pt x="14994" y="1516"/>
                    </a:lnTo>
                    <a:lnTo>
                      <a:pt x="14908" y="1230"/>
                    </a:lnTo>
                    <a:lnTo>
                      <a:pt x="14837" y="959"/>
                    </a:lnTo>
                    <a:lnTo>
                      <a:pt x="14751" y="730"/>
                    </a:lnTo>
                    <a:lnTo>
                      <a:pt x="14594" y="344"/>
                    </a:lnTo>
                    <a:lnTo>
                      <a:pt x="14494" y="101"/>
                    </a:lnTo>
                    <a:lnTo>
                      <a:pt x="14436"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1" name="Google Shape;471;p29"/>
              <p:cNvSpPr/>
              <p:nvPr/>
            </p:nvSpPr>
            <p:spPr>
              <a:xfrm>
                <a:off x="7376177" y="1201362"/>
                <a:ext cx="416170" cy="412622"/>
              </a:xfrm>
              <a:custGeom>
                <a:rect b="b" l="l" r="r" t="t"/>
                <a:pathLst>
                  <a:path extrusionOk="0" fill="none" h="23142" w="23341">
                    <a:moveTo>
                      <a:pt x="21226" y="8691"/>
                    </a:moveTo>
                    <a:lnTo>
                      <a:pt x="21226" y="8691"/>
                    </a:lnTo>
                    <a:lnTo>
                      <a:pt x="21240" y="8777"/>
                    </a:lnTo>
                    <a:lnTo>
                      <a:pt x="21240" y="8777"/>
                    </a:lnTo>
                    <a:lnTo>
                      <a:pt x="21240" y="8820"/>
                    </a:lnTo>
                    <a:lnTo>
                      <a:pt x="21240" y="8820"/>
                    </a:lnTo>
                    <a:lnTo>
                      <a:pt x="21254" y="9220"/>
                    </a:lnTo>
                    <a:lnTo>
                      <a:pt x="21283" y="9877"/>
                    </a:lnTo>
                    <a:lnTo>
                      <a:pt x="21283" y="10749"/>
                    </a:lnTo>
                    <a:lnTo>
                      <a:pt x="21268" y="11250"/>
                    </a:lnTo>
                    <a:lnTo>
                      <a:pt x="21254" y="11793"/>
                    </a:lnTo>
                    <a:lnTo>
                      <a:pt x="21226" y="12379"/>
                    </a:lnTo>
                    <a:lnTo>
                      <a:pt x="21183" y="12979"/>
                    </a:lnTo>
                    <a:lnTo>
                      <a:pt x="21111" y="13608"/>
                    </a:lnTo>
                    <a:lnTo>
                      <a:pt x="21040" y="14265"/>
                    </a:lnTo>
                    <a:lnTo>
                      <a:pt x="20940" y="14923"/>
                    </a:lnTo>
                    <a:lnTo>
                      <a:pt x="20811" y="15609"/>
                    </a:lnTo>
                    <a:lnTo>
                      <a:pt x="20668" y="16295"/>
                    </a:lnTo>
                    <a:lnTo>
                      <a:pt x="20497" y="16981"/>
                    </a:lnTo>
                    <a:lnTo>
                      <a:pt x="20497" y="16981"/>
                    </a:lnTo>
                    <a:lnTo>
                      <a:pt x="20368" y="17438"/>
                    </a:lnTo>
                    <a:lnTo>
                      <a:pt x="20211" y="17896"/>
                    </a:lnTo>
                    <a:lnTo>
                      <a:pt x="20054" y="18353"/>
                    </a:lnTo>
                    <a:lnTo>
                      <a:pt x="19882" y="18811"/>
                    </a:lnTo>
                    <a:lnTo>
                      <a:pt x="19696" y="19254"/>
                    </a:lnTo>
                    <a:lnTo>
                      <a:pt x="19496" y="19682"/>
                    </a:lnTo>
                    <a:lnTo>
                      <a:pt x="19267" y="20111"/>
                    </a:lnTo>
                    <a:lnTo>
                      <a:pt x="19024" y="20526"/>
                    </a:lnTo>
                    <a:lnTo>
                      <a:pt x="19024" y="20526"/>
                    </a:lnTo>
                    <a:lnTo>
                      <a:pt x="18839" y="20826"/>
                    </a:lnTo>
                    <a:lnTo>
                      <a:pt x="18639" y="21126"/>
                    </a:lnTo>
                    <a:lnTo>
                      <a:pt x="18639" y="21126"/>
                    </a:lnTo>
                    <a:lnTo>
                      <a:pt x="18538" y="21240"/>
                    </a:lnTo>
                    <a:lnTo>
                      <a:pt x="18438" y="21340"/>
                    </a:lnTo>
                    <a:lnTo>
                      <a:pt x="18338" y="21440"/>
                    </a:lnTo>
                    <a:lnTo>
                      <a:pt x="18224" y="21526"/>
                    </a:lnTo>
                    <a:lnTo>
                      <a:pt x="16552" y="22570"/>
                    </a:lnTo>
                    <a:lnTo>
                      <a:pt x="16552" y="22570"/>
                    </a:lnTo>
                    <a:lnTo>
                      <a:pt x="16380" y="22670"/>
                    </a:lnTo>
                    <a:lnTo>
                      <a:pt x="16194" y="22770"/>
                    </a:lnTo>
                    <a:lnTo>
                      <a:pt x="15994" y="22855"/>
                    </a:lnTo>
                    <a:lnTo>
                      <a:pt x="15809" y="22927"/>
                    </a:lnTo>
                    <a:lnTo>
                      <a:pt x="15608" y="22998"/>
                    </a:lnTo>
                    <a:lnTo>
                      <a:pt x="15408" y="23041"/>
                    </a:lnTo>
                    <a:lnTo>
                      <a:pt x="15208" y="23084"/>
                    </a:lnTo>
                    <a:lnTo>
                      <a:pt x="15008" y="23113"/>
                    </a:lnTo>
                    <a:lnTo>
                      <a:pt x="14808" y="23141"/>
                    </a:lnTo>
                    <a:lnTo>
                      <a:pt x="14608" y="23141"/>
                    </a:lnTo>
                    <a:lnTo>
                      <a:pt x="14394" y="23141"/>
                    </a:lnTo>
                    <a:lnTo>
                      <a:pt x="14193" y="23127"/>
                    </a:lnTo>
                    <a:lnTo>
                      <a:pt x="13979" y="23113"/>
                    </a:lnTo>
                    <a:lnTo>
                      <a:pt x="13779" y="23070"/>
                    </a:lnTo>
                    <a:lnTo>
                      <a:pt x="13579" y="23027"/>
                    </a:lnTo>
                    <a:lnTo>
                      <a:pt x="13379" y="22970"/>
                    </a:lnTo>
                    <a:lnTo>
                      <a:pt x="13379" y="22970"/>
                    </a:lnTo>
                    <a:lnTo>
                      <a:pt x="13050" y="22855"/>
                    </a:lnTo>
                    <a:lnTo>
                      <a:pt x="13050" y="22855"/>
                    </a:lnTo>
                    <a:lnTo>
                      <a:pt x="12307" y="22598"/>
                    </a:lnTo>
                    <a:lnTo>
                      <a:pt x="11921" y="22441"/>
                    </a:lnTo>
                    <a:lnTo>
                      <a:pt x="11506" y="22284"/>
                    </a:lnTo>
                    <a:lnTo>
                      <a:pt x="11092" y="22098"/>
                    </a:lnTo>
                    <a:lnTo>
                      <a:pt x="10663" y="21898"/>
                    </a:lnTo>
                    <a:lnTo>
                      <a:pt x="10234" y="21698"/>
                    </a:lnTo>
                    <a:lnTo>
                      <a:pt x="9805" y="21469"/>
                    </a:lnTo>
                    <a:lnTo>
                      <a:pt x="9805" y="21469"/>
                    </a:lnTo>
                    <a:lnTo>
                      <a:pt x="9805" y="21469"/>
                    </a:lnTo>
                    <a:lnTo>
                      <a:pt x="9291" y="21183"/>
                    </a:lnTo>
                    <a:lnTo>
                      <a:pt x="9291" y="21183"/>
                    </a:lnTo>
                    <a:lnTo>
                      <a:pt x="9291" y="21183"/>
                    </a:lnTo>
                    <a:lnTo>
                      <a:pt x="8919" y="20955"/>
                    </a:lnTo>
                    <a:lnTo>
                      <a:pt x="8533" y="20712"/>
                    </a:lnTo>
                    <a:lnTo>
                      <a:pt x="8162" y="20469"/>
                    </a:lnTo>
                    <a:lnTo>
                      <a:pt x="7790" y="20197"/>
                    </a:lnTo>
                    <a:lnTo>
                      <a:pt x="7419" y="19911"/>
                    </a:lnTo>
                    <a:lnTo>
                      <a:pt x="7061" y="19625"/>
                    </a:lnTo>
                    <a:lnTo>
                      <a:pt x="6718" y="19311"/>
                    </a:lnTo>
                    <a:lnTo>
                      <a:pt x="6389" y="18982"/>
                    </a:lnTo>
                    <a:lnTo>
                      <a:pt x="6075" y="18653"/>
                    </a:lnTo>
                    <a:lnTo>
                      <a:pt x="5775" y="18296"/>
                    </a:lnTo>
                    <a:lnTo>
                      <a:pt x="5489" y="17924"/>
                    </a:lnTo>
                    <a:lnTo>
                      <a:pt x="5217" y="17538"/>
                    </a:lnTo>
                    <a:lnTo>
                      <a:pt x="4974" y="17138"/>
                    </a:lnTo>
                    <a:lnTo>
                      <a:pt x="4760" y="16724"/>
                    </a:lnTo>
                    <a:lnTo>
                      <a:pt x="4560" y="16295"/>
                    </a:lnTo>
                    <a:lnTo>
                      <a:pt x="4374" y="15852"/>
                    </a:lnTo>
                    <a:lnTo>
                      <a:pt x="4374" y="15852"/>
                    </a:lnTo>
                    <a:lnTo>
                      <a:pt x="3960" y="15480"/>
                    </a:lnTo>
                    <a:lnTo>
                      <a:pt x="3574" y="15109"/>
                    </a:lnTo>
                    <a:lnTo>
                      <a:pt x="2888" y="14437"/>
                    </a:lnTo>
                    <a:lnTo>
                      <a:pt x="2287" y="13808"/>
                    </a:lnTo>
                    <a:lnTo>
                      <a:pt x="1773" y="13236"/>
                    </a:lnTo>
                    <a:lnTo>
                      <a:pt x="1773" y="13236"/>
                    </a:lnTo>
                    <a:lnTo>
                      <a:pt x="1344" y="12722"/>
                    </a:lnTo>
                    <a:lnTo>
                      <a:pt x="958" y="12236"/>
                    </a:lnTo>
                    <a:lnTo>
                      <a:pt x="286" y="11378"/>
                    </a:lnTo>
                    <a:lnTo>
                      <a:pt x="286" y="11378"/>
                    </a:lnTo>
                    <a:lnTo>
                      <a:pt x="172" y="11207"/>
                    </a:lnTo>
                    <a:lnTo>
                      <a:pt x="86" y="11007"/>
                    </a:lnTo>
                    <a:lnTo>
                      <a:pt x="86" y="11007"/>
                    </a:lnTo>
                    <a:lnTo>
                      <a:pt x="29" y="10806"/>
                    </a:lnTo>
                    <a:lnTo>
                      <a:pt x="0" y="10706"/>
                    </a:lnTo>
                    <a:lnTo>
                      <a:pt x="0" y="10592"/>
                    </a:lnTo>
                    <a:lnTo>
                      <a:pt x="0" y="10492"/>
                    </a:lnTo>
                    <a:lnTo>
                      <a:pt x="15" y="10378"/>
                    </a:lnTo>
                    <a:lnTo>
                      <a:pt x="29" y="10263"/>
                    </a:lnTo>
                    <a:lnTo>
                      <a:pt x="58" y="10163"/>
                    </a:lnTo>
                    <a:lnTo>
                      <a:pt x="58" y="10163"/>
                    </a:lnTo>
                    <a:lnTo>
                      <a:pt x="101" y="10035"/>
                    </a:lnTo>
                    <a:lnTo>
                      <a:pt x="172" y="9920"/>
                    </a:lnTo>
                    <a:lnTo>
                      <a:pt x="229" y="9835"/>
                    </a:lnTo>
                    <a:lnTo>
                      <a:pt x="315" y="9749"/>
                    </a:lnTo>
                    <a:lnTo>
                      <a:pt x="401" y="9692"/>
                    </a:lnTo>
                    <a:lnTo>
                      <a:pt x="501" y="9634"/>
                    </a:lnTo>
                    <a:lnTo>
                      <a:pt x="615" y="9592"/>
                    </a:lnTo>
                    <a:lnTo>
                      <a:pt x="729" y="9577"/>
                    </a:lnTo>
                    <a:lnTo>
                      <a:pt x="858" y="9563"/>
                    </a:lnTo>
                    <a:lnTo>
                      <a:pt x="987" y="9549"/>
                    </a:lnTo>
                    <a:lnTo>
                      <a:pt x="1258" y="9549"/>
                    </a:lnTo>
                    <a:lnTo>
                      <a:pt x="1558" y="9577"/>
                    </a:lnTo>
                    <a:lnTo>
                      <a:pt x="1887" y="9620"/>
                    </a:lnTo>
                    <a:lnTo>
                      <a:pt x="1887" y="9620"/>
                    </a:lnTo>
                    <a:lnTo>
                      <a:pt x="2259" y="9649"/>
                    </a:lnTo>
                    <a:lnTo>
                      <a:pt x="2630" y="9677"/>
                    </a:lnTo>
                    <a:lnTo>
                      <a:pt x="2831" y="9677"/>
                    </a:lnTo>
                    <a:lnTo>
                      <a:pt x="3031" y="9677"/>
                    </a:lnTo>
                    <a:lnTo>
                      <a:pt x="3216" y="9663"/>
                    </a:lnTo>
                    <a:lnTo>
                      <a:pt x="3417" y="9634"/>
                    </a:lnTo>
                    <a:lnTo>
                      <a:pt x="3602" y="9592"/>
                    </a:lnTo>
                    <a:lnTo>
                      <a:pt x="3802" y="9534"/>
                    </a:lnTo>
                    <a:lnTo>
                      <a:pt x="3988" y="9463"/>
                    </a:lnTo>
                    <a:lnTo>
                      <a:pt x="4174" y="9377"/>
                    </a:lnTo>
                    <a:lnTo>
                      <a:pt x="4360" y="9263"/>
                    </a:lnTo>
                    <a:lnTo>
                      <a:pt x="4531" y="9120"/>
                    </a:lnTo>
                    <a:lnTo>
                      <a:pt x="4703" y="8963"/>
                    </a:lnTo>
                    <a:lnTo>
                      <a:pt x="4874" y="8777"/>
                    </a:lnTo>
                    <a:lnTo>
                      <a:pt x="4874" y="8777"/>
                    </a:lnTo>
                    <a:lnTo>
                      <a:pt x="5046" y="8548"/>
                    </a:lnTo>
                    <a:lnTo>
                      <a:pt x="5189" y="8277"/>
                    </a:lnTo>
                    <a:lnTo>
                      <a:pt x="5332" y="7991"/>
                    </a:lnTo>
                    <a:lnTo>
                      <a:pt x="5460" y="7676"/>
                    </a:lnTo>
                    <a:lnTo>
                      <a:pt x="5589" y="7333"/>
                    </a:lnTo>
                    <a:lnTo>
                      <a:pt x="5703" y="6976"/>
                    </a:lnTo>
                    <a:lnTo>
                      <a:pt x="5932" y="6204"/>
                    </a:lnTo>
                    <a:lnTo>
                      <a:pt x="6161" y="5404"/>
                    </a:lnTo>
                    <a:lnTo>
                      <a:pt x="6289" y="5004"/>
                    </a:lnTo>
                    <a:lnTo>
                      <a:pt x="6418" y="4603"/>
                    </a:lnTo>
                    <a:lnTo>
                      <a:pt x="6561" y="4217"/>
                    </a:lnTo>
                    <a:lnTo>
                      <a:pt x="6718" y="3831"/>
                    </a:lnTo>
                    <a:lnTo>
                      <a:pt x="6875" y="3460"/>
                    </a:lnTo>
                    <a:lnTo>
                      <a:pt x="7061" y="3103"/>
                    </a:lnTo>
                    <a:lnTo>
                      <a:pt x="7261" y="2760"/>
                    </a:lnTo>
                    <a:lnTo>
                      <a:pt x="7476" y="2445"/>
                    </a:lnTo>
                    <a:lnTo>
                      <a:pt x="7590" y="2302"/>
                    </a:lnTo>
                    <a:lnTo>
                      <a:pt x="7719" y="2159"/>
                    </a:lnTo>
                    <a:lnTo>
                      <a:pt x="7847" y="2031"/>
                    </a:lnTo>
                    <a:lnTo>
                      <a:pt x="7990" y="1902"/>
                    </a:lnTo>
                    <a:lnTo>
                      <a:pt x="8119" y="1788"/>
                    </a:lnTo>
                    <a:lnTo>
                      <a:pt x="8276" y="1688"/>
                    </a:lnTo>
                    <a:lnTo>
                      <a:pt x="8433" y="1587"/>
                    </a:lnTo>
                    <a:lnTo>
                      <a:pt x="8591" y="1502"/>
                    </a:lnTo>
                    <a:lnTo>
                      <a:pt x="8762" y="1430"/>
                    </a:lnTo>
                    <a:lnTo>
                      <a:pt x="8948" y="1359"/>
                    </a:lnTo>
                    <a:lnTo>
                      <a:pt x="9134" y="1302"/>
                    </a:lnTo>
                    <a:lnTo>
                      <a:pt x="9334" y="1259"/>
                    </a:lnTo>
                    <a:lnTo>
                      <a:pt x="9534" y="1230"/>
                    </a:lnTo>
                    <a:lnTo>
                      <a:pt x="9748" y="1202"/>
                    </a:lnTo>
                    <a:lnTo>
                      <a:pt x="9977" y="1202"/>
                    </a:lnTo>
                    <a:lnTo>
                      <a:pt x="10206" y="1202"/>
                    </a:lnTo>
                    <a:lnTo>
                      <a:pt x="10449" y="1230"/>
                    </a:lnTo>
                    <a:lnTo>
                      <a:pt x="10706" y="1259"/>
                    </a:lnTo>
                    <a:lnTo>
                      <a:pt x="10963" y="1316"/>
                    </a:lnTo>
                    <a:lnTo>
                      <a:pt x="11235" y="1373"/>
                    </a:lnTo>
                    <a:lnTo>
                      <a:pt x="11521" y="1459"/>
                    </a:lnTo>
                    <a:lnTo>
                      <a:pt x="11821" y="1545"/>
                    </a:lnTo>
                    <a:lnTo>
                      <a:pt x="12121" y="1659"/>
                    </a:lnTo>
                    <a:lnTo>
                      <a:pt x="12435" y="1788"/>
                    </a:lnTo>
                    <a:lnTo>
                      <a:pt x="12778" y="1931"/>
                    </a:lnTo>
                    <a:lnTo>
                      <a:pt x="13121" y="2102"/>
                    </a:lnTo>
                    <a:lnTo>
                      <a:pt x="13464" y="2288"/>
                    </a:lnTo>
                    <a:lnTo>
                      <a:pt x="13836" y="2488"/>
                    </a:lnTo>
                    <a:lnTo>
                      <a:pt x="13836" y="2488"/>
                    </a:lnTo>
                    <a:lnTo>
                      <a:pt x="13893" y="2345"/>
                    </a:lnTo>
                    <a:lnTo>
                      <a:pt x="13950" y="2188"/>
                    </a:lnTo>
                    <a:lnTo>
                      <a:pt x="14065" y="1802"/>
                    </a:lnTo>
                    <a:lnTo>
                      <a:pt x="14165" y="1402"/>
                    </a:lnTo>
                    <a:lnTo>
                      <a:pt x="14265" y="987"/>
                    </a:lnTo>
                    <a:lnTo>
                      <a:pt x="14394" y="287"/>
                    </a:lnTo>
                    <a:lnTo>
                      <a:pt x="14436" y="1"/>
                    </a:lnTo>
                    <a:lnTo>
                      <a:pt x="14436" y="1"/>
                    </a:lnTo>
                    <a:lnTo>
                      <a:pt x="14436" y="1"/>
                    </a:lnTo>
                    <a:lnTo>
                      <a:pt x="14494" y="101"/>
                    </a:lnTo>
                    <a:lnTo>
                      <a:pt x="14594" y="344"/>
                    </a:lnTo>
                    <a:lnTo>
                      <a:pt x="14751" y="730"/>
                    </a:lnTo>
                    <a:lnTo>
                      <a:pt x="14837" y="959"/>
                    </a:lnTo>
                    <a:lnTo>
                      <a:pt x="14908" y="1230"/>
                    </a:lnTo>
                    <a:lnTo>
                      <a:pt x="14994" y="1516"/>
                    </a:lnTo>
                    <a:lnTo>
                      <a:pt x="15065" y="1845"/>
                    </a:lnTo>
                    <a:lnTo>
                      <a:pt x="15122" y="2173"/>
                    </a:lnTo>
                    <a:lnTo>
                      <a:pt x="15180" y="2545"/>
                    </a:lnTo>
                    <a:lnTo>
                      <a:pt x="15223" y="2931"/>
                    </a:lnTo>
                    <a:lnTo>
                      <a:pt x="15237" y="3331"/>
                    </a:lnTo>
                    <a:lnTo>
                      <a:pt x="15237" y="3746"/>
                    </a:lnTo>
                    <a:lnTo>
                      <a:pt x="15208" y="4175"/>
                    </a:lnTo>
                    <a:lnTo>
                      <a:pt x="15208" y="4175"/>
                    </a:lnTo>
                    <a:lnTo>
                      <a:pt x="15837" y="4861"/>
                    </a:lnTo>
                    <a:lnTo>
                      <a:pt x="16366" y="5404"/>
                    </a:lnTo>
                    <a:lnTo>
                      <a:pt x="17123" y="6161"/>
                    </a:lnTo>
                    <a:lnTo>
                      <a:pt x="17524" y="6533"/>
                    </a:lnTo>
                    <a:lnTo>
                      <a:pt x="17638" y="6633"/>
                    </a:lnTo>
                    <a:lnTo>
                      <a:pt x="18010" y="6176"/>
                    </a:lnTo>
                    <a:lnTo>
                      <a:pt x="18010" y="6176"/>
                    </a:lnTo>
                    <a:lnTo>
                      <a:pt x="17952" y="5975"/>
                    </a:lnTo>
                    <a:lnTo>
                      <a:pt x="17910" y="5732"/>
                    </a:lnTo>
                    <a:lnTo>
                      <a:pt x="17838" y="5418"/>
                    </a:lnTo>
                    <a:lnTo>
                      <a:pt x="17781" y="5032"/>
                    </a:lnTo>
                    <a:lnTo>
                      <a:pt x="17738" y="4618"/>
                    </a:lnTo>
                    <a:lnTo>
                      <a:pt x="17709" y="4160"/>
                    </a:lnTo>
                    <a:lnTo>
                      <a:pt x="17695" y="3917"/>
                    </a:lnTo>
                    <a:lnTo>
                      <a:pt x="17709" y="3674"/>
                    </a:lnTo>
                    <a:lnTo>
                      <a:pt x="17724" y="3431"/>
                    </a:lnTo>
                    <a:lnTo>
                      <a:pt x="17738" y="3203"/>
                    </a:lnTo>
                    <a:lnTo>
                      <a:pt x="17781" y="2960"/>
                    </a:lnTo>
                    <a:lnTo>
                      <a:pt x="17824" y="2717"/>
                    </a:lnTo>
                    <a:lnTo>
                      <a:pt x="17895" y="2488"/>
                    </a:lnTo>
                    <a:lnTo>
                      <a:pt x="17967" y="2259"/>
                    </a:lnTo>
                    <a:lnTo>
                      <a:pt x="18067" y="2045"/>
                    </a:lnTo>
                    <a:lnTo>
                      <a:pt x="18167" y="1830"/>
                    </a:lnTo>
                    <a:lnTo>
                      <a:pt x="18296" y="1630"/>
                    </a:lnTo>
                    <a:lnTo>
                      <a:pt x="18453" y="1459"/>
                    </a:lnTo>
                    <a:lnTo>
                      <a:pt x="18624" y="1287"/>
                    </a:lnTo>
                    <a:lnTo>
                      <a:pt x="18810" y="1130"/>
                    </a:lnTo>
                    <a:lnTo>
                      <a:pt x="19024" y="1001"/>
                    </a:lnTo>
                    <a:lnTo>
                      <a:pt x="19253" y="887"/>
                    </a:lnTo>
                    <a:lnTo>
                      <a:pt x="19525" y="787"/>
                    </a:lnTo>
                    <a:lnTo>
                      <a:pt x="19811" y="716"/>
                    </a:lnTo>
                    <a:lnTo>
                      <a:pt x="19811" y="716"/>
                    </a:lnTo>
                    <a:lnTo>
                      <a:pt x="20054" y="687"/>
                    </a:lnTo>
                    <a:lnTo>
                      <a:pt x="20311" y="658"/>
                    </a:lnTo>
                    <a:lnTo>
                      <a:pt x="20311" y="658"/>
                    </a:lnTo>
                    <a:lnTo>
                      <a:pt x="20454" y="658"/>
                    </a:lnTo>
                    <a:lnTo>
                      <a:pt x="20611" y="673"/>
                    </a:lnTo>
                    <a:lnTo>
                      <a:pt x="20754" y="701"/>
                    </a:lnTo>
                    <a:lnTo>
                      <a:pt x="20897" y="730"/>
                    </a:lnTo>
                    <a:lnTo>
                      <a:pt x="21040" y="787"/>
                    </a:lnTo>
                    <a:lnTo>
                      <a:pt x="21183" y="844"/>
                    </a:lnTo>
                    <a:lnTo>
                      <a:pt x="21311" y="916"/>
                    </a:lnTo>
                    <a:lnTo>
                      <a:pt x="21454" y="1001"/>
                    </a:lnTo>
                    <a:lnTo>
                      <a:pt x="21454" y="1001"/>
                    </a:lnTo>
                    <a:lnTo>
                      <a:pt x="21454" y="1001"/>
                    </a:lnTo>
                    <a:lnTo>
                      <a:pt x="21583" y="1087"/>
                    </a:lnTo>
                    <a:lnTo>
                      <a:pt x="21697" y="1187"/>
                    </a:lnTo>
                    <a:lnTo>
                      <a:pt x="21812" y="1302"/>
                    </a:lnTo>
                    <a:lnTo>
                      <a:pt x="21926" y="1416"/>
                    </a:lnTo>
                    <a:lnTo>
                      <a:pt x="22026" y="1545"/>
                    </a:lnTo>
                    <a:lnTo>
                      <a:pt x="22140" y="1688"/>
                    </a:lnTo>
                    <a:lnTo>
                      <a:pt x="22226" y="1830"/>
                    </a:lnTo>
                    <a:lnTo>
                      <a:pt x="22326" y="1988"/>
                    </a:lnTo>
                    <a:lnTo>
                      <a:pt x="22398" y="2145"/>
                    </a:lnTo>
                    <a:lnTo>
                      <a:pt x="22483" y="2331"/>
                    </a:lnTo>
                    <a:lnTo>
                      <a:pt x="22555" y="2502"/>
                    </a:lnTo>
                    <a:lnTo>
                      <a:pt x="22612" y="2702"/>
                    </a:lnTo>
                    <a:lnTo>
                      <a:pt x="22669" y="2902"/>
                    </a:lnTo>
                    <a:lnTo>
                      <a:pt x="22712" y="3117"/>
                    </a:lnTo>
                    <a:lnTo>
                      <a:pt x="22755" y="3331"/>
                    </a:lnTo>
                    <a:lnTo>
                      <a:pt x="22783" y="3560"/>
                    </a:lnTo>
                    <a:lnTo>
                      <a:pt x="22783" y="3560"/>
                    </a:lnTo>
                    <a:lnTo>
                      <a:pt x="22783" y="3560"/>
                    </a:lnTo>
                    <a:lnTo>
                      <a:pt x="22798" y="3789"/>
                    </a:lnTo>
                    <a:lnTo>
                      <a:pt x="22812" y="4032"/>
                    </a:lnTo>
                    <a:lnTo>
                      <a:pt x="22812" y="4275"/>
                    </a:lnTo>
                    <a:lnTo>
                      <a:pt x="22798" y="4532"/>
                    </a:lnTo>
                    <a:lnTo>
                      <a:pt x="22783" y="4803"/>
                    </a:lnTo>
                    <a:lnTo>
                      <a:pt x="22741" y="5075"/>
                    </a:lnTo>
                    <a:lnTo>
                      <a:pt x="22698" y="5347"/>
                    </a:lnTo>
                    <a:lnTo>
                      <a:pt x="22641" y="5632"/>
                    </a:lnTo>
                    <a:lnTo>
                      <a:pt x="22641" y="5632"/>
                    </a:lnTo>
                    <a:lnTo>
                      <a:pt x="22626" y="5804"/>
                    </a:lnTo>
                    <a:lnTo>
                      <a:pt x="22612" y="5975"/>
                    </a:lnTo>
                    <a:lnTo>
                      <a:pt x="22626" y="6133"/>
                    </a:lnTo>
                    <a:lnTo>
                      <a:pt x="22669" y="6304"/>
                    </a:lnTo>
                    <a:lnTo>
                      <a:pt x="22726" y="6461"/>
                    </a:lnTo>
                    <a:lnTo>
                      <a:pt x="22798" y="6604"/>
                    </a:lnTo>
                    <a:lnTo>
                      <a:pt x="22884" y="6747"/>
                    </a:lnTo>
                    <a:lnTo>
                      <a:pt x="22984" y="6890"/>
                    </a:lnTo>
                    <a:lnTo>
                      <a:pt x="22984" y="6890"/>
                    </a:lnTo>
                    <a:lnTo>
                      <a:pt x="23069" y="6976"/>
                    </a:lnTo>
                    <a:lnTo>
                      <a:pt x="23141" y="7076"/>
                    </a:lnTo>
                    <a:lnTo>
                      <a:pt x="23198" y="7176"/>
                    </a:lnTo>
                    <a:lnTo>
                      <a:pt x="23241" y="7290"/>
                    </a:lnTo>
                    <a:lnTo>
                      <a:pt x="23284" y="7390"/>
                    </a:lnTo>
                    <a:lnTo>
                      <a:pt x="23312" y="7490"/>
                    </a:lnTo>
                    <a:lnTo>
                      <a:pt x="23327" y="7591"/>
                    </a:lnTo>
                    <a:lnTo>
                      <a:pt x="23341" y="7705"/>
                    </a:lnTo>
                    <a:lnTo>
                      <a:pt x="23327" y="7805"/>
                    </a:lnTo>
                    <a:lnTo>
                      <a:pt x="23327" y="7905"/>
                    </a:lnTo>
                    <a:lnTo>
                      <a:pt x="23312" y="8005"/>
                    </a:lnTo>
                    <a:lnTo>
                      <a:pt x="23284" y="8105"/>
                    </a:lnTo>
                    <a:lnTo>
                      <a:pt x="23241" y="8191"/>
                    </a:lnTo>
                    <a:lnTo>
                      <a:pt x="23198" y="8291"/>
                    </a:lnTo>
                    <a:lnTo>
                      <a:pt x="23155" y="8377"/>
                    </a:lnTo>
                    <a:lnTo>
                      <a:pt x="23084" y="8448"/>
                    </a:lnTo>
                    <a:lnTo>
                      <a:pt x="23026" y="8534"/>
                    </a:lnTo>
                    <a:lnTo>
                      <a:pt x="22941" y="8605"/>
                    </a:lnTo>
                    <a:lnTo>
                      <a:pt x="22869" y="8663"/>
                    </a:lnTo>
                    <a:lnTo>
                      <a:pt x="22769" y="8720"/>
                    </a:lnTo>
                    <a:lnTo>
                      <a:pt x="22683" y="8777"/>
                    </a:lnTo>
                    <a:lnTo>
                      <a:pt x="22583" y="8820"/>
                    </a:lnTo>
                    <a:lnTo>
                      <a:pt x="22469" y="8848"/>
                    </a:lnTo>
                    <a:lnTo>
                      <a:pt x="22355" y="8877"/>
                    </a:lnTo>
                    <a:lnTo>
                      <a:pt x="22226" y="8891"/>
                    </a:lnTo>
                    <a:lnTo>
                      <a:pt x="22097" y="8891"/>
                    </a:lnTo>
                    <a:lnTo>
                      <a:pt x="21969" y="8891"/>
                    </a:lnTo>
                    <a:lnTo>
                      <a:pt x="21826" y="8877"/>
                    </a:lnTo>
                    <a:lnTo>
                      <a:pt x="21683" y="8848"/>
                    </a:lnTo>
                    <a:lnTo>
                      <a:pt x="21540" y="8805"/>
                    </a:lnTo>
                    <a:lnTo>
                      <a:pt x="21383" y="8748"/>
                    </a:lnTo>
                    <a:lnTo>
                      <a:pt x="21226" y="869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2" name="Google Shape;472;p29"/>
              <p:cNvSpPr/>
              <p:nvPr/>
            </p:nvSpPr>
            <p:spPr>
              <a:xfrm>
                <a:off x="7698797" y="1231191"/>
                <a:ext cx="93536" cy="128715"/>
              </a:xfrm>
              <a:custGeom>
                <a:rect b="b" l="l" r="r" t="t"/>
                <a:pathLst>
                  <a:path extrusionOk="0" h="7219" w="5246">
                    <a:moveTo>
                      <a:pt x="2287" y="0"/>
                    </a:moveTo>
                    <a:lnTo>
                      <a:pt x="2101" y="15"/>
                    </a:lnTo>
                    <a:lnTo>
                      <a:pt x="1930" y="43"/>
                    </a:lnTo>
                    <a:lnTo>
                      <a:pt x="1758" y="86"/>
                    </a:lnTo>
                    <a:lnTo>
                      <a:pt x="1601" y="143"/>
                    </a:lnTo>
                    <a:lnTo>
                      <a:pt x="1430" y="200"/>
                    </a:lnTo>
                    <a:lnTo>
                      <a:pt x="1272" y="286"/>
                    </a:lnTo>
                    <a:lnTo>
                      <a:pt x="1130" y="372"/>
                    </a:lnTo>
                    <a:lnTo>
                      <a:pt x="987" y="486"/>
                    </a:lnTo>
                    <a:lnTo>
                      <a:pt x="844" y="601"/>
                    </a:lnTo>
                    <a:lnTo>
                      <a:pt x="715" y="729"/>
                    </a:lnTo>
                    <a:lnTo>
                      <a:pt x="586" y="886"/>
                    </a:lnTo>
                    <a:lnTo>
                      <a:pt x="486" y="1044"/>
                    </a:lnTo>
                    <a:lnTo>
                      <a:pt x="386" y="1215"/>
                    </a:lnTo>
                    <a:lnTo>
                      <a:pt x="301" y="1401"/>
                    </a:lnTo>
                    <a:lnTo>
                      <a:pt x="201" y="1658"/>
                    </a:lnTo>
                    <a:lnTo>
                      <a:pt x="129" y="1901"/>
                    </a:lnTo>
                    <a:lnTo>
                      <a:pt x="72" y="2158"/>
                    </a:lnTo>
                    <a:lnTo>
                      <a:pt x="29" y="2401"/>
                    </a:lnTo>
                    <a:lnTo>
                      <a:pt x="15" y="2659"/>
                    </a:lnTo>
                    <a:lnTo>
                      <a:pt x="0" y="2887"/>
                    </a:lnTo>
                    <a:lnTo>
                      <a:pt x="0" y="3116"/>
                    </a:lnTo>
                    <a:lnTo>
                      <a:pt x="15" y="3331"/>
                    </a:lnTo>
                    <a:lnTo>
                      <a:pt x="43" y="3731"/>
                    </a:lnTo>
                    <a:lnTo>
                      <a:pt x="100" y="4059"/>
                    </a:lnTo>
                    <a:lnTo>
                      <a:pt x="158" y="4317"/>
                    </a:lnTo>
                    <a:lnTo>
                      <a:pt x="201" y="4474"/>
                    </a:lnTo>
                    <a:lnTo>
                      <a:pt x="215" y="4517"/>
                    </a:lnTo>
                    <a:lnTo>
                      <a:pt x="301" y="4445"/>
                    </a:lnTo>
                    <a:lnTo>
                      <a:pt x="386" y="4374"/>
                    </a:lnTo>
                    <a:lnTo>
                      <a:pt x="501" y="4302"/>
                    </a:lnTo>
                    <a:lnTo>
                      <a:pt x="615" y="4260"/>
                    </a:lnTo>
                    <a:lnTo>
                      <a:pt x="686" y="4231"/>
                    </a:lnTo>
                    <a:lnTo>
                      <a:pt x="744" y="4231"/>
                    </a:lnTo>
                    <a:lnTo>
                      <a:pt x="815" y="4245"/>
                    </a:lnTo>
                    <a:lnTo>
                      <a:pt x="872" y="4260"/>
                    </a:lnTo>
                    <a:lnTo>
                      <a:pt x="929" y="4302"/>
                    </a:lnTo>
                    <a:lnTo>
                      <a:pt x="987" y="4360"/>
                    </a:lnTo>
                    <a:lnTo>
                      <a:pt x="1029" y="4417"/>
                    </a:lnTo>
                    <a:lnTo>
                      <a:pt x="1058" y="4488"/>
                    </a:lnTo>
                    <a:lnTo>
                      <a:pt x="1087" y="4560"/>
                    </a:lnTo>
                    <a:lnTo>
                      <a:pt x="1087" y="4631"/>
                    </a:lnTo>
                    <a:lnTo>
                      <a:pt x="1072" y="4774"/>
                    </a:lnTo>
                    <a:lnTo>
                      <a:pt x="1044" y="4888"/>
                    </a:lnTo>
                    <a:lnTo>
                      <a:pt x="1001" y="5003"/>
                    </a:lnTo>
                    <a:lnTo>
                      <a:pt x="944" y="5089"/>
                    </a:lnTo>
                    <a:lnTo>
                      <a:pt x="901" y="5174"/>
                    </a:lnTo>
                    <a:lnTo>
                      <a:pt x="887" y="5217"/>
                    </a:lnTo>
                    <a:lnTo>
                      <a:pt x="901" y="5346"/>
                    </a:lnTo>
                    <a:lnTo>
                      <a:pt x="915" y="5432"/>
                    </a:lnTo>
                    <a:lnTo>
                      <a:pt x="958" y="5532"/>
                    </a:lnTo>
                    <a:lnTo>
                      <a:pt x="1001" y="5646"/>
                    </a:lnTo>
                    <a:lnTo>
                      <a:pt x="1087" y="5775"/>
                    </a:lnTo>
                    <a:lnTo>
                      <a:pt x="1187" y="5903"/>
                    </a:lnTo>
                    <a:lnTo>
                      <a:pt x="1315" y="6060"/>
                    </a:lnTo>
                    <a:lnTo>
                      <a:pt x="1473" y="6203"/>
                    </a:lnTo>
                    <a:lnTo>
                      <a:pt x="1673" y="6361"/>
                    </a:lnTo>
                    <a:lnTo>
                      <a:pt x="1916" y="6532"/>
                    </a:lnTo>
                    <a:lnTo>
                      <a:pt x="2202" y="6689"/>
                    </a:lnTo>
                    <a:lnTo>
                      <a:pt x="2530" y="6861"/>
                    </a:lnTo>
                    <a:lnTo>
                      <a:pt x="2916" y="7018"/>
                    </a:lnTo>
                    <a:lnTo>
                      <a:pt x="3145" y="7104"/>
                    </a:lnTo>
                    <a:lnTo>
                      <a:pt x="3131" y="7018"/>
                    </a:lnTo>
                    <a:lnTo>
                      <a:pt x="3288" y="7075"/>
                    </a:lnTo>
                    <a:lnTo>
                      <a:pt x="3445" y="7132"/>
                    </a:lnTo>
                    <a:lnTo>
                      <a:pt x="3588" y="7175"/>
                    </a:lnTo>
                    <a:lnTo>
                      <a:pt x="3731" y="7204"/>
                    </a:lnTo>
                    <a:lnTo>
                      <a:pt x="3874" y="7218"/>
                    </a:lnTo>
                    <a:lnTo>
                      <a:pt x="4131" y="7218"/>
                    </a:lnTo>
                    <a:lnTo>
                      <a:pt x="4260" y="7204"/>
                    </a:lnTo>
                    <a:lnTo>
                      <a:pt x="4374" y="7175"/>
                    </a:lnTo>
                    <a:lnTo>
                      <a:pt x="4488" y="7147"/>
                    </a:lnTo>
                    <a:lnTo>
                      <a:pt x="4588" y="7104"/>
                    </a:lnTo>
                    <a:lnTo>
                      <a:pt x="4674" y="7047"/>
                    </a:lnTo>
                    <a:lnTo>
                      <a:pt x="4774" y="6990"/>
                    </a:lnTo>
                    <a:lnTo>
                      <a:pt x="4846" y="6932"/>
                    </a:lnTo>
                    <a:lnTo>
                      <a:pt x="4931" y="6861"/>
                    </a:lnTo>
                    <a:lnTo>
                      <a:pt x="4989" y="6775"/>
                    </a:lnTo>
                    <a:lnTo>
                      <a:pt x="5060" y="6704"/>
                    </a:lnTo>
                    <a:lnTo>
                      <a:pt x="5103" y="6618"/>
                    </a:lnTo>
                    <a:lnTo>
                      <a:pt x="5146" y="6518"/>
                    </a:lnTo>
                    <a:lnTo>
                      <a:pt x="5189" y="6432"/>
                    </a:lnTo>
                    <a:lnTo>
                      <a:pt x="5217" y="6332"/>
                    </a:lnTo>
                    <a:lnTo>
                      <a:pt x="5232" y="6232"/>
                    </a:lnTo>
                    <a:lnTo>
                      <a:pt x="5232" y="6132"/>
                    </a:lnTo>
                    <a:lnTo>
                      <a:pt x="5246" y="6032"/>
                    </a:lnTo>
                    <a:lnTo>
                      <a:pt x="5232" y="5918"/>
                    </a:lnTo>
                    <a:lnTo>
                      <a:pt x="5217" y="5817"/>
                    </a:lnTo>
                    <a:lnTo>
                      <a:pt x="5189" y="5717"/>
                    </a:lnTo>
                    <a:lnTo>
                      <a:pt x="5146" y="5617"/>
                    </a:lnTo>
                    <a:lnTo>
                      <a:pt x="5103" y="5503"/>
                    </a:lnTo>
                    <a:lnTo>
                      <a:pt x="5046" y="5403"/>
                    </a:lnTo>
                    <a:lnTo>
                      <a:pt x="4974" y="5303"/>
                    </a:lnTo>
                    <a:lnTo>
                      <a:pt x="4889" y="5217"/>
                    </a:lnTo>
                    <a:lnTo>
                      <a:pt x="4789" y="5074"/>
                    </a:lnTo>
                    <a:lnTo>
                      <a:pt x="4703" y="4931"/>
                    </a:lnTo>
                    <a:lnTo>
                      <a:pt x="4631" y="4788"/>
                    </a:lnTo>
                    <a:lnTo>
                      <a:pt x="4574" y="4631"/>
                    </a:lnTo>
                    <a:lnTo>
                      <a:pt x="4531" y="4460"/>
                    </a:lnTo>
                    <a:lnTo>
                      <a:pt x="4517" y="4302"/>
                    </a:lnTo>
                    <a:lnTo>
                      <a:pt x="4531" y="4131"/>
                    </a:lnTo>
                    <a:lnTo>
                      <a:pt x="4546" y="3959"/>
                    </a:lnTo>
                    <a:lnTo>
                      <a:pt x="4603" y="3674"/>
                    </a:lnTo>
                    <a:lnTo>
                      <a:pt x="4646" y="3402"/>
                    </a:lnTo>
                    <a:lnTo>
                      <a:pt x="4688" y="3130"/>
                    </a:lnTo>
                    <a:lnTo>
                      <a:pt x="4703" y="2859"/>
                    </a:lnTo>
                    <a:lnTo>
                      <a:pt x="4717" y="2602"/>
                    </a:lnTo>
                    <a:lnTo>
                      <a:pt x="4717" y="2359"/>
                    </a:lnTo>
                    <a:lnTo>
                      <a:pt x="4703" y="2116"/>
                    </a:lnTo>
                    <a:lnTo>
                      <a:pt x="4688" y="1887"/>
                    </a:lnTo>
                    <a:lnTo>
                      <a:pt x="4674" y="1815"/>
                    </a:lnTo>
                    <a:lnTo>
                      <a:pt x="4617" y="1615"/>
                    </a:lnTo>
                    <a:lnTo>
                      <a:pt x="4560" y="1430"/>
                    </a:lnTo>
                    <a:lnTo>
                      <a:pt x="4474" y="1258"/>
                    </a:lnTo>
                    <a:lnTo>
                      <a:pt x="4388" y="1087"/>
                    </a:lnTo>
                    <a:lnTo>
                      <a:pt x="4274" y="929"/>
                    </a:lnTo>
                    <a:lnTo>
                      <a:pt x="4160" y="786"/>
                    </a:lnTo>
                    <a:lnTo>
                      <a:pt x="4045" y="658"/>
                    </a:lnTo>
                    <a:lnTo>
                      <a:pt x="3917" y="529"/>
                    </a:lnTo>
                    <a:lnTo>
                      <a:pt x="3774" y="429"/>
                    </a:lnTo>
                    <a:lnTo>
                      <a:pt x="3617" y="329"/>
                    </a:lnTo>
                    <a:lnTo>
                      <a:pt x="3459" y="243"/>
                    </a:lnTo>
                    <a:lnTo>
                      <a:pt x="3302" y="172"/>
                    </a:lnTo>
                    <a:lnTo>
                      <a:pt x="3145" y="115"/>
                    </a:lnTo>
                    <a:lnTo>
                      <a:pt x="2973" y="72"/>
                    </a:lnTo>
                    <a:lnTo>
                      <a:pt x="2802" y="29"/>
                    </a:lnTo>
                    <a:lnTo>
                      <a:pt x="2630" y="15"/>
                    </a:lnTo>
                    <a:lnTo>
                      <a:pt x="2459" y="0"/>
                    </a:lnTo>
                    <a:close/>
                  </a:path>
                </a:pathLst>
              </a:custGeom>
              <a:solidFill>
                <a:srgbClr val="223342">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3" name="Google Shape;473;p29"/>
              <p:cNvSpPr/>
              <p:nvPr/>
            </p:nvSpPr>
            <p:spPr>
              <a:xfrm>
                <a:off x="7756635" y="1328788"/>
                <a:ext cx="24498" cy="24481"/>
              </a:xfrm>
              <a:custGeom>
                <a:rect b="b" l="l" r="r" t="t"/>
                <a:pathLst>
                  <a:path extrusionOk="0" h="1373" w="1374">
                    <a:moveTo>
                      <a:pt x="687" y="0"/>
                    </a:moveTo>
                    <a:lnTo>
                      <a:pt x="544" y="15"/>
                    </a:lnTo>
                    <a:lnTo>
                      <a:pt x="415" y="58"/>
                    </a:lnTo>
                    <a:lnTo>
                      <a:pt x="301" y="129"/>
                    </a:lnTo>
                    <a:lnTo>
                      <a:pt x="201" y="201"/>
                    </a:lnTo>
                    <a:lnTo>
                      <a:pt x="115" y="315"/>
                    </a:lnTo>
                    <a:lnTo>
                      <a:pt x="58" y="429"/>
                    </a:lnTo>
                    <a:lnTo>
                      <a:pt x="15" y="558"/>
                    </a:lnTo>
                    <a:lnTo>
                      <a:pt x="1" y="687"/>
                    </a:lnTo>
                    <a:lnTo>
                      <a:pt x="15" y="829"/>
                    </a:lnTo>
                    <a:lnTo>
                      <a:pt x="58" y="958"/>
                    </a:lnTo>
                    <a:lnTo>
                      <a:pt x="115" y="1072"/>
                    </a:lnTo>
                    <a:lnTo>
                      <a:pt x="201" y="1172"/>
                    </a:lnTo>
                    <a:lnTo>
                      <a:pt x="301" y="1258"/>
                    </a:lnTo>
                    <a:lnTo>
                      <a:pt x="415" y="1315"/>
                    </a:lnTo>
                    <a:lnTo>
                      <a:pt x="544" y="1358"/>
                    </a:lnTo>
                    <a:lnTo>
                      <a:pt x="687" y="1373"/>
                    </a:lnTo>
                    <a:lnTo>
                      <a:pt x="830" y="1358"/>
                    </a:lnTo>
                    <a:lnTo>
                      <a:pt x="944" y="1315"/>
                    </a:lnTo>
                    <a:lnTo>
                      <a:pt x="1073" y="1258"/>
                    </a:lnTo>
                    <a:lnTo>
                      <a:pt x="1173" y="1172"/>
                    </a:lnTo>
                    <a:lnTo>
                      <a:pt x="1244" y="1072"/>
                    </a:lnTo>
                    <a:lnTo>
                      <a:pt x="1316" y="958"/>
                    </a:lnTo>
                    <a:lnTo>
                      <a:pt x="1359" y="829"/>
                    </a:lnTo>
                    <a:lnTo>
                      <a:pt x="1373" y="687"/>
                    </a:lnTo>
                    <a:lnTo>
                      <a:pt x="1359" y="558"/>
                    </a:lnTo>
                    <a:lnTo>
                      <a:pt x="1316" y="429"/>
                    </a:lnTo>
                    <a:lnTo>
                      <a:pt x="1244" y="315"/>
                    </a:lnTo>
                    <a:lnTo>
                      <a:pt x="1173" y="201"/>
                    </a:lnTo>
                    <a:lnTo>
                      <a:pt x="1073" y="129"/>
                    </a:lnTo>
                    <a:lnTo>
                      <a:pt x="944" y="58"/>
                    </a:lnTo>
                    <a:lnTo>
                      <a:pt x="830" y="15"/>
                    </a:lnTo>
                    <a:lnTo>
                      <a:pt x="687"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4" name="Google Shape;474;p29"/>
              <p:cNvSpPr/>
              <p:nvPr/>
            </p:nvSpPr>
            <p:spPr>
              <a:xfrm>
                <a:off x="7749254" y="1316308"/>
                <a:ext cx="32130" cy="40278"/>
              </a:xfrm>
              <a:custGeom>
                <a:rect b="b" l="l" r="r" t="t"/>
                <a:pathLst>
                  <a:path extrusionOk="0" h="2259" w="1802">
                    <a:moveTo>
                      <a:pt x="1801" y="0"/>
                    </a:moveTo>
                    <a:lnTo>
                      <a:pt x="1487" y="14"/>
                    </a:lnTo>
                    <a:lnTo>
                      <a:pt x="1215" y="57"/>
                    </a:lnTo>
                    <a:lnTo>
                      <a:pt x="958" y="114"/>
                    </a:lnTo>
                    <a:lnTo>
                      <a:pt x="744" y="200"/>
                    </a:lnTo>
                    <a:lnTo>
                      <a:pt x="544" y="300"/>
                    </a:lnTo>
                    <a:lnTo>
                      <a:pt x="386" y="415"/>
                    </a:lnTo>
                    <a:lnTo>
                      <a:pt x="243" y="543"/>
                    </a:lnTo>
                    <a:lnTo>
                      <a:pt x="186" y="615"/>
                    </a:lnTo>
                    <a:lnTo>
                      <a:pt x="143" y="700"/>
                    </a:lnTo>
                    <a:lnTo>
                      <a:pt x="86" y="829"/>
                    </a:lnTo>
                    <a:lnTo>
                      <a:pt x="43" y="958"/>
                    </a:lnTo>
                    <a:lnTo>
                      <a:pt x="15" y="1086"/>
                    </a:lnTo>
                    <a:lnTo>
                      <a:pt x="0" y="1215"/>
                    </a:lnTo>
                    <a:lnTo>
                      <a:pt x="0" y="1344"/>
                    </a:lnTo>
                    <a:lnTo>
                      <a:pt x="15" y="1472"/>
                    </a:lnTo>
                    <a:lnTo>
                      <a:pt x="58" y="1715"/>
                    </a:lnTo>
                    <a:lnTo>
                      <a:pt x="129" y="1915"/>
                    </a:lnTo>
                    <a:lnTo>
                      <a:pt x="201" y="2087"/>
                    </a:lnTo>
                    <a:lnTo>
                      <a:pt x="272" y="2258"/>
                    </a:lnTo>
                    <a:lnTo>
                      <a:pt x="329" y="2230"/>
                    </a:lnTo>
                    <a:lnTo>
                      <a:pt x="258" y="2087"/>
                    </a:lnTo>
                    <a:lnTo>
                      <a:pt x="186" y="1915"/>
                    </a:lnTo>
                    <a:lnTo>
                      <a:pt x="129" y="1715"/>
                    </a:lnTo>
                    <a:lnTo>
                      <a:pt x="72" y="1472"/>
                    </a:lnTo>
                    <a:lnTo>
                      <a:pt x="58" y="1358"/>
                    </a:lnTo>
                    <a:lnTo>
                      <a:pt x="58" y="1229"/>
                    </a:lnTo>
                    <a:lnTo>
                      <a:pt x="72" y="1101"/>
                    </a:lnTo>
                    <a:lnTo>
                      <a:pt x="86" y="972"/>
                    </a:lnTo>
                    <a:lnTo>
                      <a:pt x="129" y="843"/>
                    </a:lnTo>
                    <a:lnTo>
                      <a:pt x="186" y="729"/>
                    </a:lnTo>
                    <a:lnTo>
                      <a:pt x="286" y="586"/>
                    </a:lnTo>
                    <a:lnTo>
                      <a:pt x="415" y="443"/>
                    </a:lnTo>
                    <a:lnTo>
                      <a:pt x="572" y="343"/>
                    </a:lnTo>
                    <a:lnTo>
                      <a:pt x="772" y="243"/>
                    </a:lnTo>
                    <a:lnTo>
                      <a:pt x="987" y="172"/>
                    </a:lnTo>
                    <a:lnTo>
                      <a:pt x="1230" y="114"/>
                    </a:lnTo>
                    <a:lnTo>
                      <a:pt x="1501" y="72"/>
                    </a:lnTo>
                    <a:lnTo>
                      <a:pt x="1801" y="57"/>
                    </a:lnTo>
                    <a:lnTo>
                      <a:pt x="18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5" name="Google Shape;475;p29"/>
              <p:cNvSpPr/>
              <p:nvPr/>
            </p:nvSpPr>
            <p:spPr>
              <a:xfrm>
                <a:off x="7702113" y="1306110"/>
                <a:ext cx="49193" cy="50726"/>
              </a:xfrm>
              <a:custGeom>
                <a:rect b="b" l="l" r="r" t="t"/>
                <a:pathLst>
                  <a:path extrusionOk="0" h="2845" w="2759">
                    <a:moveTo>
                      <a:pt x="572" y="0"/>
                    </a:moveTo>
                    <a:lnTo>
                      <a:pt x="472" y="15"/>
                    </a:lnTo>
                    <a:lnTo>
                      <a:pt x="372" y="43"/>
                    </a:lnTo>
                    <a:lnTo>
                      <a:pt x="286" y="86"/>
                    </a:lnTo>
                    <a:lnTo>
                      <a:pt x="200" y="143"/>
                    </a:lnTo>
                    <a:lnTo>
                      <a:pt x="57" y="243"/>
                    </a:lnTo>
                    <a:lnTo>
                      <a:pt x="0" y="301"/>
                    </a:lnTo>
                    <a:lnTo>
                      <a:pt x="0" y="315"/>
                    </a:lnTo>
                    <a:lnTo>
                      <a:pt x="15" y="343"/>
                    </a:lnTo>
                    <a:lnTo>
                      <a:pt x="43" y="343"/>
                    </a:lnTo>
                    <a:lnTo>
                      <a:pt x="100" y="286"/>
                    </a:lnTo>
                    <a:lnTo>
                      <a:pt x="215" y="186"/>
                    </a:lnTo>
                    <a:lnTo>
                      <a:pt x="300" y="143"/>
                    </a:lnTo>
                    <a:lnTo>
                      <a:pt x="386" y="100"/>
                    </a:lnTo>
                    <a:lnTo>
                      <a:pt x="486" y="72"/>
                    </a:lnTo>
                    <a:lnTo>
                      <a:pt x="572" y="58"/>
                    </a:lnTo>
                    <a:lnTo>
                      <a:pt x="629" y="72"/>
                    </a:lnTo>
                    <a:lnTo>
                      <a:pt x="686" y="86"/>
                    </a:lnTo>
                    <a:lnTo>
                      <a:pt x="729" y="129"/>
                    </a:lnTo>
                    <a:lnTo>
                      <a:pt x="772" y="172"/>
                    </a:lnTo>
                    <a:lnTo>
                      <a:pt x="815" y="229"/>
                    </a:lnTo>
                    <a:lnTo>
                      <a:pt x="843" y="301"/>
                    </a:lnTo>
                    <a:lnTo>
                      <a:pt x="872" y="358"/>
                    </a:lnTo>
                    <a:lnTo>
                      <a:pt x="872" y="429"/>
                    </a:lnTo>
                    <a:lnTo>
                      <a:pt x="858" y="558"/>
                    </a:lnTo>
                    <a:lnTo>
                      <a:pt x="829" y="686"/>
                    </a:lnTo>
                    <a:lnTo>
                      <a:pt x="786" y="786"/>
                    </a:lnTo>
                    <a:lnTo>
                      <a:pt x="743" y="872"/>
                    </a:lnTo>
                    <a:lnTo>
                      <a:pt x="686" y="958"/>
                    </a:lnTo>
                    <a:lnTo>
                      <a:pt x="686" y="972"/>
                    </a:lnTo>
                    <a:lnTo>
                      <a:pt x="672" y="1029"/>
                    </a:lnTo>
                    <a:lnTo>
                      <a:pt x="686" y="1158"/>
                    </a:lnTo>
                    <a:lnTo>
                      <a:pt x="715" y="1244"/>
                    </a:lnTo>
                    <a:lnTo>
                      <a:pt x="743" y="1344"/>
                    </a:lnTo>
                    <a:lnTo>
                      <a:pt x="801" y="1473"/>
                    </a:lnTo>
                    <a:lnTo>
                      <a:pt x="872" y="1601"/>
                    </a:lnTo>
                    <a:lnTo>
                      <a:pt x="972" y="1730"/>
                    </a:lnTo>
                    <a:lnTo>
                      <a:pt x="1115" y="1887"/>
                    </a:lnTo>
                    <a:lnTo>
                      <a:pt x="1272" y="2030"/>
                    </a:lnTo>
                    <a:lnTo>
                      <a:pt x="1472" y="2187"/>
                    </a:lnTo>
                    <a:lnTo>
                      <a:pt x="1715" y="2359"/>
                    </a:lnTo>
                    <a:lnTo>
                      <a:pt x="2001" y="2516"/>
                    </a:lnTo>
                    <a:lnTo>
                      <a:pt x="2330" y="2673"/>
                    </a:lnTo>
                    <a:lnTo>
                      <a:pt x="2716" y="2845"/>
                    </a:lnTo>
                    <a:lnTo>
                      <a:pt x="2744" y="2845"/>
                    </a:lnTo>
                    <a:lnTo>
                      <a:pt x="2759" y="2830"/>
                    </a:lnTo>
                    <a:lnTo>
                      <a:pt x="2759" y="2802"/>
                    </a:lnTo>
                    <a:lnTo>
                      <a:pt x="2744" y="2788"/>
                    </a:lnTo>
                    <a:lnTo>
                      <a:pt x="2387" y="2630"/>
                    </a:lnTo>
                    <a:lnTo>
                      <a:pt x="2058" y="2487"/>
                    </a:lnTo>
                    <a:lnTo>
                      <a:pt x="1787" y="2330"/>
                    </a:lnTo>
                    <a:lnTo>
                      <a:pt x="1558" y="2173"/>
                    </a:lnTo>
                    <a:lnTo>
                      <a:pt x="1358" y="2030"/>
                    </a:lnTo>
                    <a:lnTo>
                      <a:pt x="1201" y="1887"/>
                    </a:lnTo>
                    <a:lnTo>
                      <a:pt x="1072" y="1744"/>
                    </a:lnTo>
                    <a:lnTo>
                      <a:pt x="958" y="1615"/>
                    </a:lnTo>
                    <a:lnTo>
                      <a:pt x="886" y="1487"/>
                    </a:lnTo>
                    <a:lnTo>
                      <a:pt x="829" y="1373"/>
                    </a:lnTo>
                    <a:lnTo>
                      <a:pt x="786" y="1272"/>
                    </a:lnTo>
                    <a:lnTo>
                      <a:pt x="758" y="1187"/>
                    </a:lnTo>
                    <a:lnTo>
                      <a:pt x="743" y="1044"/>
                    </a:lnTo>
                    <a:lnTo>
                      <a:pt x="743" y="987"/>
                    </a:lnTo>
                    <a:lnTo>
                      <a:pt x="801" y="872"/>
                    </a:lnTo>
                    <a:lnTo>
                      <a:pt x="858" y="772"/>
                    </a:lnTo>
                    <a:lnTo>
                      <a:pt x="901" y="658"/>
                    </a:lnTo>
                    <a:lnTo>
                      <a:pt x="929" y="544"/>
                    </a:lnTo>
                    <a:lnTo>
                      <a:pt x="929" y="401"/>
                    </a:lnTo>
                    <a:lnTo>
                      <a:pt x="915" y="329"/>
                    </a:lnTo>
                    <a:lnTo>
                      <a:pt x="901" y="272"/>
                    </a:lnTo>
                    <a:lnTo>
                      <a:pt x="858" y="200"/>
                    </a:lnTo>
                    <a:lnTo>
                      <a:pt x="815" y="129"/>
                    </a:lnTo>
                    <a:lnTo>
                      <a:pt x="772" y="86"/>
                    </a:lnTo>
                    <a:lnTo>
                      <a:pt x="715" y="43"/>
                    </a:lnTo>
                    <a:lnTo>
                      <a:pt x="643" y="15"/>
                    </a:lnTo>
                    <a:lnTo>
                      <a:pt x="5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6" name="Google Shape;476;p29"/>
              <p:cNvSpPr/>
              <p:nvPr/>
            </p:nvSpPr>
            <p:spPr>
              <a:xfrm>
                <a:off x="7495437" y="1320890"/>
                <a:ext cx="118266" cy="63724"/>
              </a:xfrm>
              <a:custGeom>
                <a:rect b="b" l="l" r="r" t="t"/>
                <a:pathLst>
                  <a:path extrusionOk="0" h="3574" w="6633">
                    <a:moveTo>
                      <a:pt x="4546" y="0"/>
                    </a:moveTo>
                    <a:lnTo>
                      <a:pt x="4231" y="15"/>
                    </a:lnTo>
                    <a:lnTo>
                      <a:pt x="3903" y="58"/>
                    </a:lnTo>
                    <a:lnTo>
                      <a:pt x="3574" y="115"/>
                    </a:lnTo>
                    <a:lnTo>
                      <a:pt x="3217" y="200"/>
                    </a:lnTo>
                    <a:lnTo>
                      <a:pt x="3288" y="586"/>
                    </a:lnTo>
                    <a:lnTo>
                      <a:pt x="2745" y="443"/>
                    </a:lnTo>
                    <a:lnTo>
                      <a:pt x="2416" y="586"/>
                    </a:lnTo>
                    <a:lnTo>
                      <a:pt x="2073" y="758"/>
                    </a:lnTo>
                    <a:lnTo>
                      <a:pt x="1744" y="972"/>
                    </a:lnTo>
                    <a:lnTo>
                      <a:pt x="1401" y="1215"/>
                    </a:lnTo>
                    <a:lnTo>
                      <a:pt x="1073" y="1487"/>
                    </a:lnTo>
                    <a:lnTo>
                      <a:pt x="730" y="1801"/>
                    </a:lnTo>
                    <a:lnTo>
                      <a:pt x="401" y="2144"/>
                    </a:lnTo>
                    <a:lnTo>
                      <a:pt x="72" y="2530"/>
                    </a:lnTo>
                    <a:lnTo>
                      <a:pt x="43" y="2602"/>
                    </a:lnTo>
                    <a:lnTo>
                      <a:pt x="15" y="2673"/>
                    </a:lnTo>
                    <a:lnTo>
                      <a:pt x="1" y="2745"/>
                    </a:lnTo>
                    <a:lnTo>
                      <a:pt x="15" y="2816"/>
                    </a:lnTo>
                    <a:lnTo>
                      <a:pt x="29" y="2873"/>
                    </a:lnTo>
                    <a:lnTo>
                      <a:pt x="72" y="2945"/>
                    </a:lnTo>
                    <a:lnTo>
                      <a:pt x="115" y="2988"/>
                    </a:lnTo>
                    <a:lnTo>
                      <a:pt x="186" y="3030"/>
                    </a:lnTo>
                    <a:lnTo>
                      <a:pt x="1144" y="3545"/>
                    </a:lnTo>
                    <a:lnTo>
                      <a:pt x="1201" y="3559"/>
                    </a:lnTo>
                    <a:lnTo>
                      <a:pt x="1258" y="3574"/>
                    </a:lnTo>
                    <a:lnTo>
                      <a:pt x="1373" y="3574"/>
                    </a:lnTo>
                    <a:lnTo>
                      <a:pt x="1416" y="3559"/>
                    </a:lnTo>
                    <a:lnTo>
                      <a:pt x="1473" y="3531"/>
                    </a:lnTo>
                    <a:lnTo>
                      <a:pt x="1516" y="3488"/>
                    </a:lnTo>
                    <a:lnTo>
                      <a:pt x="1559" y="3445"/>
                    </a:lnTo>
                    <a:lnTo>
                      <a:pt x="1759" y="3216"/>
                    </a:lnTo>
                    <a:lnTo>
                      <a:pt x="2002" y="2930"/>
                    </a:lnTo>
                    <a:lnTo>
                      <a:pt x="2302" y="2616"/>
                    </a:lnTo>
                    <a:lnTo>
                      <a:pt x="2659" y="2259"/>
                    </a:lnTo>
                    <a:lnTo>
                      <a:pt x="3045" y="1901"/>
                    </a:lnTo>
                    <a:lnTo>
                      <a:pt x="3259" y="1730"/>
                    </a:lnTo>
                    <a:lnTo>
                      <a:pt x="3474" y="1558"/>
                    </a:lnTo>
                    <a:lnTo>
                      <a:pt x="3702" y="1401"/>
                    </a:lnTo>
                    <a:lnTo>
                      <a:pt x="3917" y="1244"/>
                    </a:lnTo>
                    <a:lnTo>
                      <a:pt x="4160" y="1101"/>
                    </a:lnTo>
                    <a:lnTo>
                      <a:pt x="4389" y="987"/>
                    </a:lnTo>
                    <a:lnTo>
                      <a:pt x="4803" y="815"/>
                    </a:lnTo>
                    <a:lnTo>
                      <a:pt x="5203" y="672"/>
                    </a:lnTo>
                    <a:lnTo>
                      <a:pt x="5575" y="558"/>
                    </a:lnTo>
                    <a:lnTo>
                      <a:pt x="5918" y="472"/>
                    </a:lnTo>
                    <a:lnTo>
                      <a:pt x="6218" y="401"/>
                    </a:lnTo>
                    <a:lnTo>
                      <a:pt x="6447" y="358"/>
                    </a:lnTo>
                    <a:lnTo>
                      <a:pt x="6633" y="315"/>
                    </a:lnTo>
                    <a:lnTo>
                      <a:pt x="6575" y="301"/>
                    </a:lnTo>
                    <a:lnTo>
                      <a:pt x="6375" y="229"/>
                    </a:lnTo>
                    <a:lnTo>
                      <a:pt x="6061" y="143"/>
                    </a:lnTo>
                    <a:lnTo>
                      <a:pt x="5632" y="72"/>
                    </a:lnTo>
                    <a:lnTo>
                      <a:pt x="5389" y="43"/>
                    </a:lnTo>
                    <a:lnTo>
                      <a:pt x="5132" y="15"/>
                    </a:lnTo>
                    <a:lnTo>
                      <a:pt x="4846"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7" name="Google Shape;477;p29"/>
              <p:cNvSpPr/>
              <p:nvPr/>
            </p:nvSpPr>
            <p:spPr>
              <a:xfrm>
                <a:off x="7414920" y="1437351"/>
                <a:ext cx="25497" cy="22947"/>
              </a:xfrm>
              <a:custGeom>
                <a:rect b="b" l="l" r="r" t="t"/>
                <a:pathLst>
                  <a:path extrusionOk="0" h="1287" w="1430">
                    <a:moveTo>
                      <a:pt x="686" y="0"/>
                    </a:moveTo>
                    <a:lnTo>
                      <a:pt x="29" y="858"/>
                    </a:lnTo>
                    <a:lnTo>
                      <a:pt x="0" y="901"/>
                    </a:lnTo>
                    <a:lnTo>
                      <a:pt x="0" y="958"/>
                    </a:lnTo>
                    <a:lnTo>
                      <a:pt x="14" y="1001"/>
                    </a:lnTo>
                    <a:lnTo>
                      <a:pt x="57" y="1044"/>
                    </a:lnTo>
                    <a:lnTo>
                      <a:pt x="343" y="1244"/>
                    </a:lnTo>
                    <a:lnTo>
                      <a:pt x="400" y="1272"/>
                    </a:lnTo>
                    <a:lnTo>
                      <a:pt x="443" y="1287"/>
                    </a:lnTo>
                    <a:lnTo>
                      <a:pt x="500" y="1272"/>
                    </a:lnTo>
                    <a:lnTo>
                      <a:pt x="557" y="1258"/>
                    </a:lnTo>
                    <a:lnTo>
                      <a:pt x="786" y="1115"/>
                    </a:lnTo>
                    <a:lnTo>
                      <a:pt x="1001" y="972"/>
                    </a:lnTo>
                    <a:lnTo>
                      <a:pt x="1215" y="815"/>
                    </a:lnTo>
                    <a:lnTo>
                      <a:pt x="1429" y="643"/>
                    </a:lnTo>
                    <a:lnTo>
                      <a:pt x="686"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8" name="Google Shape;478;p29"/>
              <p:cNvSpPr/>
              <p:nvPr/>
            </p:nvSpPr>
            <p:spPr>
              <a:xfrm>
                <a:off x="7435298" y="1402941"/>
                <a:ext cx="34430" cy="37229"/>
              </a:xfrm>
              <a:custGeom>
                <a:rect b="b" l="l" r="r" t="t"/>
                <a:pathLst>
                  <a:path extrusionOk="0" h="2088" w="1931">
                    <a:moveTo>
                      <a:pt x="1087" y="1"/>
                    </a:moveTo>
                    <a:lnTo>
                      <a:pt x="1044" y="15"/>
                    </a:lnTo>
                    <a:lnTo>
                      <a:pt x="1001" y="58"/>
                    </a:lnTo>
                    <a:lnTo>
                      <a:pt x="0" y="1344"/>
                    </a:lnTo>
                    <a:lnTo>
                      <a:pt x="844" y="2088"/>
                    </a:lnTo>
                    <a:lnTo>
                      <a:pt x="1172" y="1759"/>
                    </a:lnTo>
                    <a:lnTo>
                      <a:pt x="1458" y="1459"/>
                    </a:lnTo>
                    <a:lnTo>
                      <a:pt x="1873" y="1016"/>
                    </a:lnTo>
                    <a:lnTo>
                      <a:pt x="1916" y="930"/>
                    </a:lnTo>
                    <a:lnTo>
                      <a:pt x="1930" y="858"/>
                    </a:lnTo>
                    <a:lnTo>
                      <a:pt x="1916" y="773"/>
                    </a:lnTo>
                    <a:lnTo>
                      <a:pt x="1859" y="701"/>
                    </a:lnTo>
                    <a:lnTo>
                      <a:pt x="1187" y="44"/>
                    </a:lnTo>
                    <a:lnTo>
                      <a:pt x="1144" y="15"/>
                    </a:lnTo>
                    <a:lnTo>
                      <a:pt x="1087"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79" name="Google Shape;479;p29"/>
              <p:cNvSpPr/>
              <p:nvPr/>
            </p:nvSpPr>
            <p:spPr>
              <a:xfrm>
                <a:off x="7315022" y="1093584"/>
                <a:ext cx="414387" cy="343798"/>
              </a:xfrm>
              <a:custGeom>
                <a:rect b="b" l="l" r="r" t="t"/>
                <a:pathLst>
                  <a:path extrusionOk="0" h="19282" w="23241">
                    <a:moveTo>
                      <a:pt x="12535" y="0"/>
                    </a:moveTo>
                    <a:lnTo>
                      <a:pt x="12092" y="14"/>
                    </a:lnTo>
                    <a:lnTo>
                      <a:pt x="11635" y="43"/>
                    </a:lnTo>
                    <a:lnTo>
                      <a:pt x="11192" y="71"/>
                    </a:lnTo>
                    <a:lnTo>
                      <a:pt x="10748" y="129"/>
                    </a:lnTo>
                    <a:lnTo>
                      <a:pt x="10305" y="200"/>
                    </a:lnTo>
                    <a:lnTo>
                      <a:pt x="9862" y="286"/>
                    </a:lnTo>
                    <a:lnTo>
                      <a:pt x="9419" y="386"/>
                    </a:lnTo>
                    <a:lnTo>
                      <a:pt x="8990" y="486"/>
                    </a:lnTo>
                    <a:lnTo>
                      <a:pt x="8562" y="615"/>
                    </a:lnTo>
                    <a:lnTo>
                      <a:pt x="8133" y="758"/>
                    </a:lnTo>
                    <a:lnTo>
                      <a:pt x="7718" y="915"/>
                    </a:lnTo>
                    <a:lnTo>
                      <a:pt x="7304" y="1072"/>
                    </a:lnTo>
                    <a:lnTo>
                      <a:pt x="6904" y="1258"/>
                    </a:lnTo>
                    <a:lnTo>
                      <a:pt x="6503" y="1444"/>
                    </a:lnTo>
                    <a:lnTo>
                      <a:pt x="6103" y="1644"/>
                    </a:lnTo>
                    <a:lnTo>
                      <a:pt x="5717" y="1858"/>
                    </a:lnTo>
                    <a:lnTo>
                      <a:pt x="5346" y="2087"/>
                    </a:lnTo>
                    <a:lnTo>
                      <a:pt x="4988" y="2330"/>
                    </a:lnTo>
                    <a:lnTo>
                      <a:pt x="4631" y="2573"/>
                    </a:lnTo>
                    <a:lnTo>
                      <a:pt x="4274" y="2844"/>
                    </a:lnTo>
                    <a:lnTo>
                      <a:pt x="3945" y="3116"/>
                    </a:lnTo>
                    <a:lnTo>
                      <a:pt x="3616" y="3387"/>
                    </a:lnTo>
                    <a:lnTo>
                      <a:pt x="3302" y="3688"/>
                    </a:lnTo>
                    <a:lnTo>
                      <a:pt x="3002" y="3988"/>
                    </a:lnTo>
                    <a:lnTo>
                      <a:pt x="2702" y="4288"/>
                    </a:lnTo>
                    <a:lnTo>
                      <a:pt x="2430" y="4617"/>
                    </a:lnTo>
                    <a:lnTo>
                      <a:pt x="2158" y="4945"/>
                    </a:lnTo>
                    <a:lnTo>
                      <a:pt x="1915" y="5274"/>
                    </a:lnTo>
                    <a:lnTo>
                      <a:pt x="1672" y="5617"/>
                    </a:lnTo>
                    <a:lnTo>
                      <a:pt x="1458" y="5974"/>
                    </a:lnTo>
                    <a:lnTo>
                      <a:pt x="1244" y="6332"/>
                    </a:lnTo>
                    <a:lnTo>
                      <a:pt x="1058" y="6703"/>
                    </a:lnTo>
                    <a:lnTo>
                      <a:pt x="886" y="7075"/>
                    </a:lnTo>
                    <a:lnTo>
                      <a:pt x="729" y="7461"/>
                    </a:lnTo>
                    <a:lnTo>
                      <a:pt x="586" y="7847"/>
                    </a:lnTo>
                    <a:lnTo>
                      <a:pt x="472" y="8247"/>
                    </a:lnTo>
                    <a:lnTo>
                      <a:pt x="372" y="8647"/>
                    </a:lnTo>
                    <a:lnTo>
                      <a:pt x="272" y="9047"/>
                    </a:lnTo>
                    <a:lnTo>
                      <a:pt x="200" y="9448"/>
                    </a:lnTo>
                    <a:lnTo>
                      <a:pt x="143" y="9834"/>
                    </a:lnTo>
                    <a:lnTo>
                      <a:pt x="86" y="10205"/>
                    </a:lnTo>
                    <a:lnTo>
                      <a:pt x="43" y="10577"/>
                    </a:lnTo>
                    <a:lnTo>
                      <a:pt x="14" y="10934"/>
                    </a:lnTo>
                    <a:lnTo>
                      <a:pt x="0" y="11277"/>
                    </a:lnTo>
                    <a:lnTo>
                      <a:pt x="0" y="11620"/>
                    </a:lnTo>
                    <a:lnTo>
                      <a:pt x="0" y="11949"/>
                    </a:lnTo>
                    <a:lnTo>
                      <a:pt x="14" y="12263"/>
                    </a:lnTo>
                    <a:lnTo>
                      <a:pt x="29" y="12578"/>
                    </a:lnTo>
                    <a:lnTo>
                      <a:pt x="57" y="12878"/>
                    </a:lnTo>
                    <a:lnTo>
                      <a:pt x="100" y="13164"/>
                    </a:lnTo>
                    <a:lnTo>
                      <a:pt x="157" y="13450"/>
                    </a:lnTo>
                    <a:lnTo>
                      <a:pt x="200" y="13721"/>
                    </a:lnTo>
                    <a:lnTo>
                      <a:pt x="272" y="13993"/>
                    </a:lnTo>
                    <a:lnTo>
                      <a:pt x="343" y="14250"/>
                    </a:lnTo>
                    <a:lnTo>
                      <a:pt x="415" y="14507"/>
                    </a:lnTo>
                    <a:lnTo>
                      <a:pt x="500" y="14750"/>
                    </a:lnTo>
                    <a:lnTo>
                      <a:pt x="600" y="14979"/>
                    </a:lnTo>
                    <a:lnTo>
                      <a:pt x="786" y="15436"/>
                    </a:lnTo>
                    <a:lnTo>
                      <a:pt x="1015" y="15851"/>
                    </a:lnTo>
                    <a:lnTo>
                      <a:pt x="1244" y="16237"/>
                    </a:lnTo>
                    <a:lnTo>
                      <a:pt x="1501" y="16594"/>
                    </a:lnTo>
                    <a:lnTo>
                      <a:pt x="1758" y="16937"/>
                    </a:lnTo>
                    <a:lnTo>
                      <a:pt x="2030" y="17237"/>
                    </a:lnTo>
                    <a:lnTo>
                      <a:pt x="2301" y="17523"/>
                    </a:lnTo>
                    <a:lnTo>
                      <a:pt x="2587" y="17781"/>
                    </a:lnTo>
                    <a:lnTo>
                      <a:pt x="2873" y="18009"/>
                    </a:lnTo>
                    <a:lnTo>
                      <a:pt x="3145" y="18224"/>
                    </a:lnTo>
                    <a:lnTo>
                      <a:pt x="3416" y="18409"/>
                    </a:lnTo>
                    <a:lnTo>
                      <a:pt x="3673" y="18581"/>
                    </a:lnTo>
                    <a:lnTo>
                      <a:pt x="3931" y="18724"/>
                    </a:lnTo>
                    <a:lnTo>
                      <a:pt x="4174" y="18852"/>
                    </a:lnTo>
                    <a:lnTo>
                      <a:pt x="4588" y="19053"/>
                    </a:lnTo>
                    <a:lnTo>
                      <a:pt x="4917" y="19181"/>
                    </a:lnTo>
                    <a:lnTo>
                      <a:pt x="5131" y="19253"/>
                    </a:lnTo>
                    <a:lnTo>
                      <a:pt x="5203" y="19281"/>
                    </a:lnTo>
                    <a:lnTo>
                      <a:pt x="4774" y="18767"/>
                    </a:lnTo>
                    <a:lnTo>
                      <a:pt x="4388" y="18281"/>
                    </a:lnTo>
                    <a:lnTo>
                      <a:pt x="3716" y="17423"/>
                    </a:lnTo>
                    <a:lnTo>
                      <a:pt x="3631" y="17280"/>
                    </a:lnTo>
                    <a:lnTo>
                      <a:pt x="3545" y="17137"/>
                    </a:lnTo>
                    <a:lnTo>
                      <a:pt x="3488" y="16994"/>
                    </a:lnTo>
                    <a:lnTo>
                      <a:pt x="3459" y="16837"/>
                    </a:lnTo>
                    <a:lnTo>
                      <a:pt x="3430" y="16680"/>
                    </a:lnTo>
                    <a:lnTo>
                      <a:pt x="3430" y="16523"/>
                    </a:lnTo>
                    <a:lnTo>
                      <a:pt x="3445" y="16366"/>
                    </a:lnTo>
                    <a:lnTo>
                      <a:pt x="3488" y="16208"/>
                    </a:lnTo>
                    <a:lnTo>
                      <a:pt x="3531" y="16065"/>
                    </a:lnTo>
                    <a:lnTo>
                      <a:pt x="3602" y="15951"/>
                    </a:lnTo>
                    <a:lnTo>
                      <a:pt x="3673" y="15851"/>
                    </a:lnTo>
                    <a:lnTo>
                      <a:pt x="3759" y="15779"/>
                    </a:lnTo>
                    <a:lnTo>
                      <a:pt x="3859" y="15708"/>
                    </a:lnTo>
                    <a:lnTo>
                      <a:pt x="3974" y="15665"/>
                    </a:lnTo>
                    <a:lnTo>
                      <a:pt x="4088" y="15637"/>
                    </a:lnTo>
                    <a:lnTo>
                      <a:pt x="4217" y="15608"/>
                    </a:lnTo>
                    <a:lnTo>
                      <a:pt x="4345" y="15594"/>
                    </a:lnTo>
                    <a:lnTo>
                      <a:pt x="4488" y="15594"/>
                    </a:lnTo>
                    <a:lnTo>
                      <a:pt x="4788" y="15608"/>
                    </a:lnTo>
                    <a:lnTo>
                      <a:pt x="5460" y="15679"/>
                    </a:lnTo>
                    <a:lnTo>
                      <a:pt x="5817" y="15708"/>
                    </a:lnTo>
                    <a:lnTo>
                      <a:pt x="6189" y="15722"/>
                    </a:lnTo>
                    <a:lnTo>
                      <a:pt x="6561" y="15722"/>
                    </a:lnTo>
                    <a:lnTo>
                      <a:pt x="6746" y="15694"/>
                    </a:lnTo>
                    <a:lnTo>
                      <a:pt x="6918" y="15665"/>
                    </a:lnTo>
                    <a:lnTo>
                      <a:pt x="7104" y="15622"/>
                    </a:lnTo>
                    <a:lnTo>
                      <a:pt x="7290" y="15565"/>
                    </a:lnTo>
                    <a:lnTo>
                      <a:pt x="7461" y="15479"/>
                    </a:lnTo>
                    <a:lnTo>
                      <a:pt x="7647" y="15394"/>
                    </a:lnTo>
                    <a:lnTo>
                      <a:pt x="7818" y="15279"/>
                    </a:lnTo>
                    <a:lnTo>
                      <a:pt x="7976" y="15151"/>
                    </a:lnTo>
                    <a:lnTo>
                      <a:pt x="8147" y="14993"/>
                    </a:lnTo>
                    <a:lnTo>
                      <a:pt x="8304" y="14822"/>
                    </a:lnTo>
                    <a:lnTo>
                      <a:pt x="8462" y="14593"/>
                    </a:lnTo>
                    <a:lnTo>
                      <a:pt x="8619" y="14322"/>
                    </a:lnTo>
                    <a:lnTo>
                      <a:pt x="8762" y="14036"/>
                    </a:lnTo>
                    <a:lnTo>
                      <a:pt x="8890" y="13721"/>
                    </a:lnTo>
                    <a:lnTo>
                      <a:pt x="9019" y="13378"/>
                    </a:lnTo>
                    <a:lnTo>
                      <a:pt x="9133" y="13021"/>
                    </a:lnTo>
                    <a:lnTo>
                      <a:pt x="9362" y="12249"/>
                    </a:lnTo>
                    <a:lnTo>
                      <a:pt x="9591" y="11449"/>
                    </a:lnTo>
                    <a:lnTo>
                      <a:pt x="9719" y="11049"/>
                    </a:lnTo>
                    <a:lnTo>
                      <a:pt x="9848" y="10648"/>
                    </a:lnTo>
                    <a:lnTo>
                      <a:pt x="9991" y="10262"/>
                    </a:lnTo>
                    <a:lnTo>
                      <a:pt x="10148" y="9876"/>
                    </a:lnTo>
                    <a:lnTo>
                      <a:pt x="10305" y="9505"/>
                    </a:lnTo>
                    <a:lnTo>
                      <a:pt x="10491" y="9148"/>
                    </a:lnTo>
                    <a:lnTo>
                      <a:pt x="10691" y="8805"/>
                    </a:lnTo>
                    <a:lnTo>
                      <a:pt x="10906" y="8490"/>
                    </a:lnTo>
                    <a:lnTo>
                      <a:pt x="11020" y="8347"/>
                    </a:lnTo>
                    <a:lnTo>
                      <a:pt x="11149" y="8204"/>
                    </a:lnTo>
                    <a:lnTo>
                      <a:pt x="11277" y="8076"/>
                    </a:lnTo>
                    <a:lnTo>
                      <a:pt x="11406" y="7947"/>
                    </a:lnTo>
                    <a:lnTo>
                      <a:pt x="11549" y="7833"/>
                    </a:lnTo>
                    <a:lnTo>
                      <a:pt x="11706" y="7733"/>
                    </a:lnTo>
                    <a:lnTo>
                      <a:pt x="11863" y="7632"/>
                    </a:lnTo>
                    <a:lnTo>
                      <a:pt x="12021" y="7547"/>
                    </a:lnTo>
                    <a:lnTo>
                      <a:pt x="12192" y="7461"/>
                    </a:lnTo>
                    <a:lnTo>
                      <a:pt x="12378" y="7404"/>
                    </a:lnTo>
                    <a:lnTo>
                      <a:pt x="12564" y="7347"/>
                    </a:lnTo>
                    <a:lnTo>
                      <a:pt x="12764" y="7304"/>
                    </a:lnTo>
                    <a:lnTo>
                      <a:pt x="12964" y="7275"/>
                    </a:lnTo>
                    <a:lnTo>
                      <a:pt x="13178" y="7247"/>
                    </a:lnTo>
                    <a:lnTo>
                      <a:pt x="13636" y="7247"/>
                    </a:lnTo>
                    <a:lnTo>
                      <a:pt x="13879" y="7275"/>
                    </a:lnTo>
                    <a:lnTo>
                      <a:pt x="14136" y="7304"/>
                    </a:lnTo>
                    <a:lnTo>
                      <a:pt x="14393" y="7361"/>
                    </a:lnTo>
                    <a:lnTo>
                      <a:pt x="14665" y="7418"/>
                    </a:lnTo>
                    <a:lnTo>
                      <a:pt x="14951" y="7504"/>
                    </a:lnTo>
                    <a:lnTo>
                      <a:pt x="15251" y="7590"/>
                    </a:lnTo>
                    <a:lnTo>
                      <a:pt x="15551" y="7704"/>
                    </a:lnTo>
                    <a:lnTo>
                      <a:pt x="15865" y="7833"/>
                    </a:lnTo>
                    <a:lnTo>
                      <a:pt x="16208" y="7976"/>
                    </a:lnTo>
                    <a:lnTo>
                      <a:pt x="16551" y="8147"/>
                    </a:lnTo>
                    <a:lnTo>
                      <a:pt x="16894" y="8333"/>
                    </a:lnTo>
                    <a:lnTo>
                      <a:pt x="17266" y="8533"/>
                    </a:lnTo>
                    <a:lnTo>
                      <a:pt x="17323" y="8390"/>
                    </a:lnTo>
                    <a:lnTo>
                      <a:pt x="17380" y="8233"/>
                    </a:lnTo>
                    <a:lnTo>
                      <a:pt x="17495" y="7847"/>
                    </a:lnTo>
                    <a:lnTo>
                      <a:pt x="17595" y="7447"/>
                    </a:lnTo>
                    <a:lnTo>
                      <a:pt x="17695" y="7032"/>
                    </a:lnTo>
                    <a:lnTo>
                      <a:pt x="17824" y="6332"/>
                    </a:lnTo>
                    <a:lnTo>
                      <a:pt x="17866" y="6046"/>
                    </a:lnTo>
                    <a:lnTo>
                      <a:pt x="17909" y="6117"/>
                    </a:lnTo>
                    <a:lnTo>
                      <a:pt x="18024" y="6360"/>
                    </a:lnTo>
                    <a:lnTo>
                      <a:pt x="18167" y="6732"/>
                    </a:lnTo>
                    <a:lnTo>
                      <a:pt x="18252" y="6975"/>
                    </a:lnTo>
                    <a:lnTo>
                      <a:pt x="18338" y="7247"/>
                    </a:lnTo>
                    <a:lnTo>
                      <a:pt x="18410" y="7532"/>
                    </a:lnTo>
                    <a:lnTo>
                      <a:pt x="18481" y="7861"/>
                    </a:lnTo>
                    <a:lnTo>
                      <a:pt x="18552" y="8204"/>
                    </a:lnTo>
                    <a:lnTo>
                      <a:pt x="18610" y="8562"/>
                    </a:lnTo>
                    <a:lnTo>
                      <a:pt x="18638" y="8962"/>
                    </a:lnTo>
                    <a:lnTo>
                      <a:pt x="18667" y="9362"/>
                    </a:lnTo>
                    <a:lnTo>
                      <a:pt x="18667" y="9791"/>
                    </a:lnTo>
                    <a:lnTo>
                      <a:pt x="18638" y="10220"/>
                    </a:lnTo>
                    <a:lnTo>
                      <a:pt x="19267" y="10906"/>
                    </a:lnTo>
                    <a:lnTo>
                      <a:pt x="19796" y="11449"/>
                    </a:lnTo>
                    <a:lnTo>
                      <a:pt x="20553" y="12206"/>
                    </a:lnTo>
                    <a:lnTo>
                      <a:pt x="20954" y="12578"/>
                    </a:lnTo>
                    <a:lnTo>
                      <a:pt x="21068" y="12678"/>
                    </a:lnTo>
                    <a:lnTo>
                      <a:pt x="21440" y="12221"/>
                    </a:lnTo>
                    <a:lnTo>
                      <a:pt x="21382" y="12020"/>
                    </a:lnTo>
                    <a:lnTo>
                      <a:pt x="21340" y="11777"/>
                    </a:lnTo>
                    <a:lnTo>
                      <a:pt x="21268" y="11463"/>
                    </a:lnTo>
                    <a:lnTo>
                      <a:pt x="21211" y="11077"/>
                    </a:lnTo>
                    <a:lnTo>
                      <a:pt x="21168" y="10663"/>
                    </a:lnTo>
                    <a:lnTo>
                      <a:pt x="21139" y="10205"/>
                    </a:lnTo>
                    <a:lnTo>
                      <a:pt x="21125" y="9962"/>
                    </a:lnTo>
                    <a:lnTo>
                      <a:pt x="21139" y="9719"/>
                    </a:lnTo>
                    <a:lnTo>
                      <a:pt x="21154" y="9476"/>
                    </a:lnTo>
                    <a:lnTo>
                      <a:pt x="21168" y="9233"/>
                    </a:lnTo>
                    <a:lnTo>
                      <a:pt x="21211" y="9005"/>
                    </a:lnTo>
                    <a:lnTo>
                      <a:pt x="21254" y="8762"/>
                    </a:lnTo>
                    <a:lnTo>
                      <a:pt x="21325" y="8533"/>
                    </a:lnTo>
                    <a:lnTo>
                      <a:pt x="21397" y="8304"/>
                    </a:lnTo>
                    <a:lnTo>
                      <a:pt x="21497" y="8090"/>
                    </a:lnTo>
                    <a:lnTo>
                      <a:pt x="21597" y="7875"/>
                    </a:lnTo>
                    <a:lnTo>
                      <a:pt x="21726" y="7675"/>
                    </a:lnTo>
                    <a:lnTo>
                      <a:pt x="21883" y="7504"/>
                    </a:lnTo>
                    <a:lnTo>
                      <a:pt x="22054" y="7332"/>
                    </a:lnTo>
                    <a:lnTo>
                      <a:pt x="22240" y="7175"/>
                    </a:lnTo>
                    <a:lnTo>
                      <a:pt x="22454" y="7046"/>
                    </a:lnTo>
                    <a:lnTo>
                      <a:pt x="22683" y="6932"/>
                    </a:lnTo>
                    <a:lnTo>
                      <a:pt x="22955" y="6832"/>
                    </a:lnTo>
                    <a:lnTo>
                      <a:pt x="23241" y="6761"/>
                    </a:lnTo>
                    <a:lnTo>
                      <a:pt x="22955" y="6246"/>
                    </a:lnTo>
                    <a:lnTo>
                      <a:pt x="22655" y="5746"/>
                    </a:lnTo>
                    <a:lnTo>
                      <a:pt x="22340" y="5274"/>
                    </a:lnTo>
                    <a:lnTo>
                      <a:pt x="22011" y="4817"/>
                    </a:lnTo>
                    <a:lnTo>
                      <a:pt x="21683" y="4388"/>
                    </a:lnTo>
                    <a:lnTo>
                      <a:pt x="21340" y="3973"/>
                    </a:lnTo>
                    <a:lnTo>
                      <a:pt x="20982" y="3588"/>
                    </a:lnTo>
                    <a:lnTo>
                      <a:pt x="20611" y="3230"/>
                    </a:lnTo>
                    <a:lnTo>
                      <a:pt x="20239" y="2887"/>
                    </a:lnTo>
                    <a:lnTo>
                      <a:pt x="19853" y="2558"/>
                    </a:lnTo>
                    <a:lnTo>
                      <a:pt x="19467" y="2258"/>
                    </a:lnTo>
                    <a:lnTo>
                      <a:pt x="19067" y="1972"/>
                    </a:lnTo>
                    <a:lnTo>
                      <a:pt x="18667" y="1715"/>
                    </a:lnTo>
                    <a:lnTo>
                      <a:pt x="18252" y="1472"/>
                    </a:lnTo>
                    <a:lnTo>
                      <a:pt x="17838" y="1243"/>
                    </a:lnTo>
                    <a:lnTo>
                      <a:pt x="17409" y="1043"/>
                    </a:lnTo>
                    <a:lnTo>
                      <a:pt x="16980" y="858"/>
                    </a:lnTo>
                    <a:lnTo>
                      <a:pt x="16551" y="700"/>
                    </a:lnTo>
                    <a:lnTo>
                      <a:pt x="16123" y="543"/>
                    </a:lnTo>
                    <a:lnTo>
                      <a:pt x="15680" y="414"/>
                    </a:lnTo>
                    <a:lnTo>
                      <a:pt x="15236" y="314"/>
                    </a:lnTo>
                    <a:lnTo>
                      <a:pt x="14793" y="214"/>
                    </a:lnTo>
                    <a:lnTo>
                      <a:pt x="14336" y="143"/>
                    </a:lnTo>
                    <a:lnTo>
                      <a:pt x="13893" y="86"/>
                    </a:lnTo>
                    <a:lnTo>
                      <a:pt x="13436" y="43"/>
                    </a:lnTo>
                    <a:lnTo>
                      <a:pt x="12992" y="14"/>
                    </a:lnTo>
                    <a:lnTo>
                      <a:pt x="12535" y="0"/>
                    </a:ln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0" name="Google Shape;480;p29"/>
              <p:cNvSpPr/>
              <p:nvPr/>
            </p:nvSpPr>
            <p:spPr>
              <a:xfrm>
                <a:off x="7507418" y="2572635"/>
                <a:ext cx="633054" cy="101203"/>
              </a:xfrm>
              <a:custGeom>
                <a:rect b="b" l="l" r="r" t="t"/>
                <a:pathLst>
                  <a:path extrusionOk="0" h="5676" w="35505">
                    <a:moveTo>
                      <a:pt x="34918" y="1"/>
                    </a:moveTo>
                    <a:lnTo>
                      <a:pt x="32560" y="472"/>
                    </a:lnTo>
                    <a:lnTo>
                      <a:pt x="30516" y="858"/>
                    </a:lnTo>
                    <a:lnTo>
                      <a:pt x="28786" y="1158"/>
                    </a:lnTo>
                    <a:lnTo>
                      <a:pt x="27400" y="1387"/>
                    </a:lnTo>
                    <a:lnTo>
                      <a:pt x="27557" y="3260"/>
                    </a:lnTo>
                    <a:lnTo>
                      <a:pt x="27557" y="3345"/>
                    </a:lnTo>
                    <a:lnTo>
                      <a:pt x="27557" y="3445"/>
                    </a:lnTo>
                    <a:lnTo>
                      <a:pt x="27543" y="3560"/>
                    </a:lnTo>
                    <a:lnTo>
                      <a:pt x="27514" y="3660"/>
                    </a:lnTo>
                    <a:lnTo>
                      <a:pt x="27486" y="3774"/>
                    </a:lnTo>
                    <a:lnTo>
                      <a:pt x="27443" y="3860"/>
                    </a:lnTo>
                    <a:lnTo>
                      <a:pt x="27386" y="3960"/>
                    </a:lnTo>
                    <a:lnTo>
                      <a:pt x="27329" y="4046"/>
                    </a:lnTo>
                    <a:lnTo>
                      <a:pt x="27257" y="4117"/>
                    </a:lnTo>
                    <a:lnTo>
                      <a:pt x="27186" y="4203"/>
                    </a:lnTo>
                    <a:lnTo>
                      <a:pt x="27100" y="4260"/>
                    </a:lnTo>
                    <a:lnTo>
                      <a:pt x="27014" y="4331"/>
                    </a:lnTo>
                    <a:lnTo>
                      <a:pt x="26914" y="4374"/>
                    </a:lnTo>
                    <a:lnTo>
                      <a:pt x="26814" y="4417"/>
                    </a:lnTo>
                    <a:lnTo>
                      <a:pt x="26714" y="4446"/>
                    </a:lnTo>
                    <a:lnTo>
                      <a:pt x="26600" y="4474"/>
                    </a:lnTo>
                    <a:lnTo>
                      <a:pt x="26485" y="4489"/>
                    </a:lnTo>
                    <a:lnTo>
                      <a:pt x="22941" y="4746"/>
                    </a:lnTo>
                    <a:lnTo>
                      <a:pt x="22783" y="4746"/>
                    </a:lnTo>
                    <a:lnTo>
                      <a:pt x="22712" y="4732"/>
                    </a:lnTo>
                    <a:lnTo>
                      <a:pt x="21568" y="4689"/>
                    </a:lnTo>
                    <a:lnTo>
                      <a:pt x="20439" y="4646"/>
                    </a:lnTo>
                    <a:lnTo>
                      <a:pt x="19296" y="4589"/>
                    </a:lnTo>
                    <a:lnTo>
                      <a:pt x="18167" y="4517"/>
                    </a:lnTo>
                    <a:lnTo>
                      <a:pt x="17052" y="4432"/>
                    </a:lnTo>
                    <a:lnTo>
                      <a:pt x="15937" y="4346"/>
                    </a:lnTo>
                    <a:lnTo>
                      <a:pt x="14822" y="4231"/>
                    </a:lnTo>
                    <a:lnTo>
                      <a:pt x="13736" y="4117"/>
                    </a:lnTo>
                    <a:lnTo>
                      <a:pt x="12635" y="3974"/>
                    </a:lnTo>
                    <a:lnTo>
                      <a:pt x="11563" y="3831"/>
                    </a:lnTo>
                    <a:lnTo>
                      <a:pt x="10506" y="3660"/>
                    </a:lnTo>
                    <a:lnTo>
                      <a:pt x="9448" y="3474"/>
                    </a:lnTo>
                    <a:lnTo>
                      <a:pt x="8405" y="3274"/>
                    </a:lnTo>
                    <a:lnTo>
                      <a:pt x="7390" y="3059"/>
                    </a:lnTo>
                    <a:lnTo>
                      <a:pt x="6375" y="2816"/>
                    </a:lnTo>
                    <a:lnTo>
                      <a:pt x="5389" y="2559"/>
                    </a:lnTo>
                    <a:lnTo>
                      <a:pt x="4388" y="2259"/>
                    </a:lnTo>
                    <a:lnTo>
                      <a:pt x="3402" y="1959"/>
                    </a:lnTo>
                    <a:lnTo>
                      <a:pt x="2444" y="1616"/>
                    </a:lnTo>
                    <a:lnTo>
                      <a:pt x="1501" y="1258"/>
                    </a:lnTo>
                    <a:lnTo>
                      <a:pt x="1301" y="1158"/>
                    </a:lnTo>
                    <a:lnTo>
                      <a:pt x="1101" y="1058"/>
                    </a:lnTo>
                    <a:lnTo>
                      <a:pt x="915" y="930"/>
                    </a:lnTo>
                    <a:lnTo>
                      <a:pt x="744" y="801"/>
                    </a:lnTo>
                    <a:lnTo>
                      <a:pt x="572" y="644"/>
                    </a:lnTo>
                    <a:lnTo>
                      <a:pt x="429" y="487"/>
                    </a:lnTo>
                    <a:lnTo>
                      <a:pt x="286" y="315"/>
                    </a:lnTo>
                    <a:lnTo>
                      <a:pt x="172" y="144"/>
                    </a:lnTo>
                    <a:lnTo>
                      <a:pt x="0" y="1373"/>
                    </a:lnTo>
                    <a:lnTo>
                      <a:pt x="486" y="1616"/>
                    </a:lnTo>
                    <a:lnTo>
                      <a:pt x="1101" y="1887"/>
                    </a:lnTo>
                    <a:lnTo>
                      <a:pt x="1830" y="2202"/>
                    </a:lnTo>
                    <a:lnTo>
                      <a:pt x="2673" y="2531"/>
                    </a:lnTo>
                    <a:lnTo>
                      <a:pt x="3617" y="2874"/>
                    </a:lnTo>
                    <a:lnTo>
                      <a:pt x="4688" y="3231"/>
                    </a:lnTo>
                    <a:lnTo>
                      <a:pt x="5260" y="3417"/>
                    </a:lnTo>
                    <a:lnTo>
                      <a:pt x="5860" y="3588"/>
                    </a:lnTo>
                    <a:lnTo>
                      <a:pt x="6489" y="3774"/>
                    </a:lnTo>
                    <a:lnTo>
                      <a:pt x="7147" y="3946"/>
                    </a:lnTo>
                    <a:lnTo>
                      <a:pt x="7833" y="4117"/>
                    </a:lnTo>
                    <a:lnTo>
                      <a:pt x="8548" y="4289"/>
                    </a:lnTo>
                    <a:lnTo>
                      <a:pt x="9277" y="4460"/>
                    </a:lnTo>
                    <a:lnTo>
                      <a:pt x="10034" y="4617"/>
                    </a:lnTo>
                    <a:lnTo>
                      <a:pt x="10820" y="4760"/>
                    </a:lnTo>
                    <a:lnTo>
                      <a:pt x="11635" y="4903"/>
                    </a:lnTo>
                    <a:lnTo>
                      <a:pt x="12478" y="5032"/>
                    </a:lnTo>
                    <a:lnTo>
                      <a:pt x="13336" y="5160"/>
                    </a:lnTo>
                    <a:lnTo>
                      <a:pt x="14222" y="5275"/>
                    </a:lnTo>
                    <a:lnTo>
                      <a:pt x="15137" y="5375"/>
                    </a:lnTo>
                    <a:lnTo>
                      <a:pt x="16066" y="5461"/>
                    </a:lnTo>
                    <a:lnTo>
                      <a:pt x="17023" y="5532"/>
                    </a:lnTo>
                    <a:lnTo>
                      <a:pt x="18010" y="5589"/>
                    </a:lnTo>
                    <a:lnTo>
                      <a:pt x="19024" y="5632"/>
                    </a:lnTo>
                    <a:lnTo>
                      <a:pt x="20053" y="5661"/>
                    </a:lnTo>
                    <a:lnTo>
                      <a:pt x="21111" y="5675"/>
                    </a:lnTo>
                    <a:lnTo>
                      <a:pt x="22340" y="5661"/>
                    </a:lnTo>
                    <a:lnTo>
                      <a:pt x="23612" y="5618"/>
                    </a:lnTo>
                    <a:lnTo>
                      <a:pt x="24913" y="5561"/>
                    </a:lnTo>
                    <a:lnTo>
                      <a:pt x="26242" y="5461"/>
                    </a:lnTo>
                    <a:lnTo>
                      <a:pt x="26414" y="5432"/>
                    </a:lnTo>
                    <a:lnTo>
                      <a:pt x="26600" y="5403"/>
                    </a:lnTo>
                    <a:lnTo>
                      <a:pt x="26757" y="5346"/>
                    </a:lnTo>
                    <a:lnTo>
                      <a:pt x="26914" y="5275"/>
                    </a:lnTo>
                    <a:lnTo>
                      <a:pt x="27071" y="5189"/>
                    </a:lnTo>
                    <a:lnTo>
                      <a:pt x="27214" y="5103"/>
                    </a:lnTo>
                    <a:lnTo>
                      <a:pt x="27343" y="4989"/>
                    </a:lnTo>
                    <a:lnTo>
                      <a:pt x="27471" y="4875"/>
                    </a:lnTo>
                    <a:lnTo>
                      <a:pt x="27586" y="4746"/>
                    </a:lnTo>
                    <a:lnTo>
                      <a:pt x="27686" y="4603"/>
                    </a:lnTo>
                    <a:lnTo>
                      <a:pt x="27772" y="4460"/>
                    </a:lnTo>
                    <a:lnTo>
                      <a:pt x="27843" y="4303"/>
                    </a:lnTo>
                    <a:lnTo>
                      <a:pt x="27915" y="4146"/>
                    </a:lnTo>
                    <a:lnTo>
                      <a:pt x="27957" y="3974"/>
                    </a:lnTo>
                    <a:lnTo>
                      <a:pt x="27986" y="3803"/>
                    </a:lnTo>
                    <a:lnTo>
                      <a:pt x="28000" y="3617"/>
                    </a:lnTo>
                    <a:lnTo>
                      <a:pt x="28029" y="2959"/>
                    </a:lnTo>
                    <a:lnTo>
                      <a:pt x="28815" y="2816"/>
                    </a:lnTo>
                    <a:lnTo>
                      <a:pt x="29673" y="2674"/>
                    </a:lnTo>
                    <a:lnTo>
                      <a:pt x="30745" y="2459"/>
                    </a:lnTo>
                    <a:lnTo>
                      <a:pt x="31945" y="2216"/>
                    </a:lnTo>
                    <a:lnTo>
                      <a:pt x="33189" y="1945"/>
                    </a:lnTo>
                    <a:lnTo>
                      <a:pt x="33803" y="1802"/>
                    </a:lnTo>
                    <a:lnTo>
                      <a:pt x="34404" y="1644"/>
                    </a:lnTo>
                    <a:lnTo>
                      <a:pt x="34975" y="1487"/>
                    </a:lnTo>
                    <a:lnTo>
                      <a:pt x="35504" y="1330"/>
                    </a:lnTo>
                    <a:lnTo>
                      <a:pt x="35190" y="644"/>
                    </a:lnTo>
                    <a:lnTo>
                      <a:pt x="349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1" name="Google Shape;481;p29"/>
              <p:cNvSpPr/>
              <p:nvPr/>
            </p:nvSpPr>
            <p:spPr>
              <a:xfrm>
                <a:off x="7507418" y="2572635"/>
                <a:ext cx="633054" cy="101203"/>
              </a:xfrm>
              <a:custGeom>
                <a:rect b="b" l="l" r="r" t="t"/>
                <a:pathLst>
                  <a:path extrusionOk="0" fill="none" h="5676" w="35505">
                    <a:moveTo>
                      <a:pt x="34918" y="1"/>
                    </a:moveTo>
                    <a:lnTo>
                      <a:pt x="34918" y="1"/>
                    </a:lnTo>
                    <a:lnTo>
                      <a:pt x="32560" y="472"/>
                    </a:lnTo>
                    <a:lnTo>
                      <a:pt x="30516" y="858"/>
                    </a:lnTo>
                    <a:lnTo>
                      <a:pt x="28786" y="1158"/>
                    </a:lnTo>
                    <a:lnTo>
                      <a:pt x="27400" y="1387"/>
                    </a:lnTo>
                    <a:lnTo>
                      <a:pt x="27557" y="3260"/>
                    </a:lnTo>
                    <a:lnTo>
                      <a:pt x="27557" y="3260"/>
                    </a:lnTo>
                    <a:lnTo>
                      <a:pt x="27557" y="3345"/>
                    </a:lnTo>
                    <a:lnTo>
                      <a:pt x="27557" y="3345"/>
                    </a:lnTo>
                    <a:lnTo>
                      <a:pt x="27557" y="3445"/>
                    </a:lnTo>
                    <a:lnTo>
                      <a:pt x="27543" y="3560"/>
                    </a:lnTo>
                    <a:lnTo>
                      <a:pt x="27514" y="3660"/>
                    </a:lnTo>
                    <a:lnTo>
                      <a:pt x="27486" y="3774"/>
                    </a:lnTo>
                    <a:lnTo>
                      <a:pt x="27443" y="3860"/>
                    </a:lnTo>
                    <a:lnTo>
                      <a:pt x="27386" y="3960"/>
                    </a:lnTo>
                    <a:lnTo>
                      <a:pt x="27329" y="4046"/>
                    </a:lnTo>
                    <a:lnTo>
                      <a:pt x="27257" y="4117"/>
                    </a:lnTo>
                    <a:lnTo>
                      <a:pt x="27186" y="4203"/>
                    </a:lnTo>
                    <a:lnTo>
                      <a:pt x="27100" y="4260"/>
                    </a:lnTo>
                    <a:lnTo>
                      <a:pt x="27014" y="4331"/>
                    </a:lnTo>
                    <a:lnTo>
                      <a:pt x="26914" y="4374"/>
                    </a:lnTo>
                    <a:lnTo>
                      <a:pt x="26814" y="4417"/>
                    </a:lnTo>
                    <a:lnTo>
                      <a:pt x="26714" y="4446"/>
                    </a:lnTo>
                    <a:lnTo>
                      <a:pt x="26600" y="4474"/>
                    </a:lnTo>
                    <a:lnTo>
                      <a:pt x="26485" y="4489"/>
                    </a:lnTo>
                    <a:lnTo>
                      <a:pt x="22941" y="4746"/>
                    </a:lnTo>
                    <a:lnTo>
                      <a:pt x="22941" y="4746"/>
                    </a:lnTo>
                    <a:lnTo>
                      <a:pt x="22869" y="4746"/>
                    </a:lnTo>
                    <a:lnTo>
                      <a:pt x="22869" y="4746"/>
                    </a:lnTo>
                    <a:lnTo>
                      <a:pt x="22783" y="4746"/>
                    </a:lnTo>
                    <a:lnTo>
                      <a:pt x="22783" y="4746"/>
                    </a:lnTo>
                    <a:lnTo>
                      <a:pt x="22712" y="4732"/>
                    </a:lnTo>
                    <a:lnTo>
                      <a:pt x="22712" y="4732"/>
                    </a:lnTo>
                    <a:lnTo>
                      <a:pt x="21568" y="4689"/>
                    </a:lnTo>
                    <a:lnTo>
                      <a:pt x="20439" y="4646"/>
                    </a:lnTo>
                    <a:lnTo>
                      <a:pt x="19296" y="4589"/>
                    </a:lnTo>
                    <a:lnTo>
                      <a:pt x="18167" y="4517"/>
                    </a:lnTo>
                    <a:lnTo>
                      <a:pt x="17052" y="4432"/>
                    </a:lnTo>
                    <a:lnTo>
                      <a:pt x="15937" y="4346"/>
                    </a:lnTo>
                    <a:lnTo>
                      <a:pt x="14822" y="4231"/>
                    </a:lnTo>
                    <a:lnTo>
                      <a:pt x="13736" y="4117"/>
                    </a:lnTo>
                    <a:lnTo>
                      <a:pt x="12635" y="3974"/>
                    </a:lnTo>
                    <a:lnTo>
                      <a:pt x="11563" y="3831"/>
                    </a:lnTo>
                    <a:lnTo>
                      <a:pt x="10506" y="3660"/>
                    </a:lnTo>
                    <a:lnTo>
                      <a:pt x="9448" y="3474"/>
                    </a:lnTo>
                    <a:lnTo>
                      <a:pt x="8405" y="3274"/>
                    </a:lnTo>
                    <a:lnTo>
                      <a:pt x="7390" y="3059"/>
                    </a:lnTo>
                    <a:lnTo>
                      <a:pt x="6375" y="2816"/>
                    </a:lnTo>
                    <a:lnTo>
                      <a:pt x="5389" y="2559"/>
                    </a:lnTo>
                    <a:lnTo>
                      <a:pt x="5389" y="2559"/>
                    </a:lnTo>
                    <a:lnTo>
                      <a:pt x="4388" y="2259"/>
                    </a:lnTo>
                    <a:lnTo>
                      <a:pt x="3402" y="1959"/>
                    </a:lnTo>
                    <a:lnTo>
                      <a:pt x="2444" y="1616"/>
                    </a:lnTo>
                    <a:lnTo>
                      <a:pt x="1501" y="1258"/>
                    </a:lnTo>
                    <a:lnTo>
                      <a:pt x="1501" y="1258"/>
                    </a:lnTo>
                    <a:lnTo>
                      <a:pt x="1301" y="1158"/>
                    </a:lnTo>
                    <a:lnTo>
                      <a:pt x="1101" y="1058"/>
                    </a:lnTo>
                    <a:lnTo>
                      <a:pt x="915" y="930"/>
                    </a:lnTo>
                    <a:lnTo>
                      <a:pt x="744" y="801"/>
                    </a:lnTo>
                    <a:lnTo>
                      <a:pt x="572" y="644"/>
                    </a:lnTo>
                    <a:lnTo>
                      <a:pt x="429" y="487"/>
                    </a:lnTo>
                    <a:lnTo>
                      <a:pt x="286" y="315"/>
                    </a:lnTo>
                    <a:lnTo>
                      <a:pt x="172" y="144"/>
                    </a:lnTo>
                    <a:lnTo>
                      <a:pt x="0" y="1373"/>
                    </a:lnTo>
                    <a:lnTo>
                      <a:pt x="0" y="1373"/>
                    </a:lnTo>
                    <a:lnTo>
                      <a:pt x="486" y="1616"/>
                    </a:lnTo>
                    <a:lnTo>
                      <a:pt x="1101" y="1887"/>
                    </a:lnTo>
                    <a:lnTo>
                      <a:pt x="1830" y="2202"/>
                    </a:lnTo>
                    <a:lnTo>
                      <a:pt x="2673" y="2531"/>
                    </a:lnTo>
                    <a:lnTo>
                      <a:pt x="3617" y="2874"/>
                    </a:lnTo>
                    <a:lnTo>
                      <a:pt x="4688" y="3231"/>
                    </a:lnTo>
                    <a:lnTo>
                      <a:pt x="5260" y="3417"/>
                    </a:lnTo>
                    <a:lnTo>
                      <a:pt x="5860" y="3588"/>
                    </a:lnTo>
                    <a:lnTo>
                      <a:pt x="6489" y="3774"/>
                    </a:lnTo>
                    <a:lnTo>
                      <a:pt x="7147" y="3946"/>
                    </a:lnTo>
                    <a:lnTo>
                      <a:pt x="7833" y="4117"/>
                    </a:lnTo>
                    <a:lnTo>
                      <a:pt x="8548" y="4289"/>
                    </a:lnTo>
                    <a:lnTo>
                      <a:pt x="9277" y="4460"/>
                    </a:lnTo>
                    <a:lnTo>
                      <a:pt x="10034" y="4617"/>
                    </a:lnTo>
                    <a:lnTo>
                      <a:pt x="10820" y="4760"/>
                    </a:lnTo>
                    <a:lnTo>
                      <a:pt x="11635" y="4903"/>
                    </a:lnTo>
                    <a:lnTo>
                      <a:pt x="12478" y="5032"/>
                    </a:lnTo>
                    <a:lnTo>
                      <a:pt x="13336" y="5160"/>
                    </a:lnTo>
                    <a:lnTo>
                      <a:pt x="14222" y="5275"/>
                    </a:lnTo>
                    <a:lnTo>
                      <a:pt x="15137" y="5375"/>
                    </a:lnTo>
                    <a:lnTo>
                      <a:pt x="16066" y="5461"/>
                    </a:lnTo>
                    <a:lnTo>
                      <a:pt x="17023" y="5532"/>
                    </a:lnTo>
                    <a:lnTo>
                      <a:pt x="18010" y="5589"/>
                    </a:lnTo>
                    <a:lnTo>
                      <a:pt x="19024" y="5632"/>
                    </a:lnTo>
                    <a:lnTo>
                      <a:pt x="20053" y="5661"/>
                    </a:lnTo>
                    <a:lnTo>
                      <a:pt x="21111" y="5675"/>
                    </a:lnTo>
                    <a:lnTo>
                      <a:pt x="21111" y="5675"/>
                    </a:lnTo>
                    <a:lnTo>
                      <a:pt x="22340" y="5661"/>
                    </a:lnTo>
                    <a:lnTo>
                      <a:pt x="23612" y="5618"/>
                    </a:lnTo>
                    <a:lnTo>
                      <a:pt x="24913" y="5561"/>
                    </a:lnTo>
                    <a:lnTo>
                      <a:pt x="26242" y="5461"/>
                    </a:lnTo>
                    <a:lnTo>
                      <a:pt x="26242" y="5461"/>
                    </a:lnTo>
                    <a:lnTo>
                      <a:pt x="26414" y="5432"/>
                    </a:lnTo>
                    <a:lnTo>
                      <a:pt x="26600" y="5403"/>
                    </a:lnTo>
                    <a:lnTo>
                      <a:pt x="26757" y="5346"/>
                    </a:lnTo>
                    <a:lnTo>
                      <a:pt x="26914" y="5275"/>
                    </a:lnTo>
                    <a:lnTo>
                      <a:pt x="27071" y="5189"/>
                    </a:lnTo>
                    <a:lnTo>
                      <a:pt x="27214" y="5103"/>
                    </a:lnTo>
                    <a:lnTo>
                      <a:pt x="27343" y="4989"/>
                    </a:lnTo>
                    <a:lnTo>
                      <a:pt x="27471" y="4875"/>
                    </a:lnTo>
                    <a:lnTo>
                      <a:pt x="27586" y="4746"/>
                    </a:lnTo>
                    <a:lnTo>
                      <a:pt x="27686" y="4603"/>
                    </a:lnTo>
                    <a:lnTo>
                      <a:pt x="27772" y="4460"/>
                    </a:lnTo>
                    <a:lnTo>
                      <a:pt x="27843" y="4303"/>
                    </a:lnTo>
                    <a:lnTo>
                      <a:pt x="27915" y="4146"/>
                    </a:lnTo>
                    <a:lnTo>
                      <a:pt x="27957" y="3974"/>
                    </a:lnTo>
                    <a:lnTo>
                      <a:pt x="27986" y="3803"/>
                    </a:lnTo>
                    <a:lnTo>
                      <a:pt x="28000" y="3617"/>
                    </a:lnTo>
                    <a:lnTo>
                      <a:pt x="28029" y="2959"/>
                    </a:lnTo>
                    <a:lnTo>
                      <a:pt x="28029" y="2959"/>
                    </a:lnTo>
                    <a:lnTo>
                      <a:pt x="28815" y="2816"/>
                    </a:lnTo>
                    <a:lnTo>
                      <a:pt x="29673" y="2674"/>
                    </a:lnTo>
                    <a:lnTo>
                      <a:pt x="30745" y="2459"/>
                    </a:lnTo>
                    <a:lnTo>
                      <a:pt x="31945" y="2216"/>
                    </a:lnTo>
                    <a:lnTo>
                      <a:pt x="33189" y="1945"/>
                    </a:lnTo>
                    <a:lnTo>
                      <a:pt x="33803" y="1802"/>
                    </a:lnTo>
                    <a:lnTo>
                      <a:pt x="34404" y="1644"/>
                    </a:lnTo>
                    <a:lnTo>
                      <a:pt x="34975" y="1487"/>
                    </a:lnTo>
                    <a:lnTo>
                      <a:pt x="35504" y="1330"/>
                    </a:lnTo>
                    <a:lnTo>
                      <a:pt x="35504" y="1330"/>
                    </a:lnTo>
                    <a:lnTo>
                      <a:pt x="35190" y="644"/>
                    </a:lnTo>
                    <a:lnTo>
                      <a:pt x="34918" y="1"/>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2" name="Google Shape;482;p29"/>
              <p:cNvSpPr/>
              <p:nvPr/>
            </p:nvSpPr>
            <p:spPr>
              <a:xfrm>
                <a:off x="7691665" y="1213094"/>
                <a:ext cx="90737" cy="98636"/>
              </a:xfrm>
              <a:custGeom>
                <a:rect b="b" l="l" r="r" t="t"/>
                <a:pathLst>
                  <a:path extrusionOk="0" h="5532" w="5089">
                    <a:moveTo>
                      <a:pt x="2616" y="0"/>
                    </a:moveTo>
                    <a:lnTo>
                      <a:pt x="2359" y="29"/>
                    </a:lnTo>
                    <a:lnTo>
                      <a:pt x="2116" y="58"/>
                    </a:lnTo>
                    <a:lnTo>
                      <a:pt x="1830" y="129"/>
                    </a:lnTo>
                    <a:lnTo>
                      <a:pt x="1558" y="229"/>
                    </a:lnTo>
                    <a:lnTo>
                      <a:pt x="1329" y="343"/>
                    </a:lnTo>
                    <a:lnTo>
                      <a:pt x="1115" y="472"/>
                    </a:lnTo>
                    <a:lnTo>
                      <a:pt x="929" y="629"/>
                    </a:lnTo>
                    <a:lnTo>
                      <a:pt x="758" y="801"/>
                    </a:lnTo>
                    <a:lnTo>
                      <a:pt x="601" y="972"/>
                    </a:lnTo>
                    <a:lnTo>
                      <a:pt x="472" y="1172"/>
                    </a:lnTo>
                    <a:lnTo>
                      <a:pt x="372" y="1387"/>
                    </a:lnTo>
                    <a:lnTo>
                      <a:pt x="272" y="1601"/>
                    </a:lnTo>
                    <a:lnTo>
                      <a:pt x="200" y="1830"/>
                    </a:lnTo>
                    <a:lnTo>
                      <a:pt x="129" y="2059"/>
                    </a:lnTo>
                    <a:lnTo>
                      <a:pt x="86" y="2302"/>
                    </a:lnTo>
                    <a:lnTo>
                      <a:pt x="43" y="2545"/>
                    </a:lnTo>
                    <a:lnTo>
                      <a:pt x="29" y="2773"/>
                    </a:lnTo>
                    <a:lnTo>
                      <a:pt x="14" y="3016"/>
                    </a:lnTo>
                    <a:lnTo>
                      <a:pt x="0" y="3259"/>
                    </a:lnTo>
                    <a:lnTo>
                      <a:pt x="14" y="3502"/>
                    </a:lnTo>
                    <a:lnTo>
                      <a:pt x="43" y="3960"/>
                    </a:lnTo>
                    <a:lnTo>
                      <a:pt x="86" y="4374"/>
                    </a:lnTo>
                    <a:lnTo>
                      <a:pt x="143" y="4760"/>
                    </a:lnTo>
                    <a:lnTo>
                      <a:pt x="215" y="5074"/>
                    </a:lnTo>
                    <a:lnTo>
                      <a:pt x="257" y="5317"/>
                    </a:lnTo>
                    <a:lnTo>
                      <a:pt x="315" y="5518"/>
                    </a:lnTo>
                    <a:lnTo>
                      <a:pt x="615" y="5532"/>
                    </a:lnTo>
                    <a:lnTo>
                      <a:pt x="601" y="5489"/>
                    </a:lnTo>
                    <a:lnTo>
                      <a:pt x="558" y="5332"/>
                    </a:lnTo>
                    <a:lnTo>
                      <a:pt x="500" y="5074"/>
                    </a:lnTo>
                    <a:lnTo>
                      <a:pt x="443" y="4746"/>
                    </a:lnTo>
                    <a:lnTo>
                      <a:pt x="415" y="4346"/>
                    </a:lnTo>
                    <a:lnTo>
                      <a:pt x="400" y="4131"/>
                    </a:lnTo>
                    <a:lnTo>
                      <a:pt x="400" y="3902"/>
                    </a:lnTo>
                    <a:lnTo>
                      <a:pt x="415" y="3674"/>
                    </a:lnTo>
                    <a:lnTo>
                      <a:pt x="429" y="3416"/>
                    </a:lnTo>
                    <a:lnTo>
                      <a:pt x="472" y="3173"/>
                    </a:lnTo>
                    <a:lnTo>
                      <a:pt x="529" y="2916"/>
                    </a:lnTo>
                    <a:lnTo>
                      <a:pt x="601" y="2673"/>
                    </a:lnTo>
                    <a:lnTo>
                      <a:pt x="701" y="2416"/>
                    </a:lnTo>
                    <a:lnTo>
                      <a:pt x="786" y="2230"/>
                    </a:lnTo>
                    <a:lnTo>
                      <a:pt x="886" y="2059"/>
                    </a:lnTo>
                    <a:lnTo>
                      <a:pt x="986" y="1901"/>
                    </a:lnTo>
                    <a:lnTo>
                      <a:pt x="1115" y="1744"/>
                    </a:lnTo>
                    <a:lnTo>
                      <a:pt x="1244" y="1616"/>
                    </a:lnTo>
                    <a:lnTo>
                      <a:pt x="1387" y="1501"/>
                    </a:lnTo>
                    <a:lnTo>
                      <a:pt x="1530" y="1387"/>
                    </a:lnTo>
                    <a:lnTo>
                      <a:pt x="1672" y="1301"/>
                    </a:lnTo>
                    <a:lnTo>
                      <a:pt x="1830" y="1215"/>
                    </a:lnTo>
                    <a:lnTo>
                      <a:pt x="2001" y="1158"/>
                    </a:lnTo>
                    <a:lnTo>
                      <a:pt x="2158" y="1101"/>
                    </a:lnTo>
                    <a:lnTo>
                      <a:pt x="2330" y="1058"/>
                    </a:lnTo>
                    <a:lnTo>
                      <a:pt x="2501" y="1030"/>
                    </a:lnTo>
                    <a:lnTo>
                      <a:pt x="2687" y="1015"/>
                    </a:lnTo>
                    <a:lnTo>
                      <a:pt x="2859" y="1015"/>
                    </a:lnTo>
                    <a:lnTo>
                      <a:pt x="3030" y="1030"/>
                    </a:lnTo>
                    <a:lnTo>
                      <a:pt x="3202" y="1044"/>
                    </a:lnTo>
                    <a:lnTo>
                      <a:pt x="3373" y="1087"/>
                    </a:lnTo>
                    <a:lnTo>
                      <a:pt x="3545" y="1130"/>
                    </a:lnTo>
                    <a:lnTo>
                      <a:pt x="3702" y="1187"/>
                    </a:lnTo>
                    <a:lnTo>
                      <a:pt x="3859" y="1258"/>
                    </a:lnTo>
                    <a:lnTo>
                      <a:pt x="4017" y="1344"/>
                    </a:lnTo>
                    <a:lnTo>
                      <a:pt x="4174" y="1444"/>
                    </a:lnTo>
                    <a:lnTo>
                      <a:pt x="4317" y="1544"/>
                    </a:lnTo>
                    <a:lnTo>
                      <a:pt x="4445" y="1673"/>
                    </a:lnTo>
                    <a:lnTo>
                      <a:pt x="4560" y="1801"/>
                    </a:lnTo>
                    <a:lnTo>
                      <a:pt x="4674" y="1944"/>
                    </a:lnTo>
                    <a:lnTo>
                      <a:pt x="4788" y="2102"/>
                    </a:lnTo>
                    <a:lnTo>
                      <a:pt x="4874" y="2273"/>
                    </a:lnTo>
                    <a:lnTo>
                      <a:pt x="4960" y="2445"/>
                    </a:lnTo>
                    <a:lnTo>
                      <a:pt x="5017" y="2630"/>
                    </a:lnTo>
                    <a:lnTo>
                      <a:pt x="5074" y="2830"/>
                    </a:lnTo>
                    <a:lnTo>
                      <a:pt x="5088" y="2902"/>
                    </a:lnTo>
                    <a:lnTo>
                      <a:pt x="5074" y="2788"/>
                    </a:lnTo>
                    <a:lnTo>
                      <a:pt x="5060" y="2673"/>
                    </a:lnTo>
                    <a:lnTo>
                      <a:pt x="5046" y="2559"/>
                    </a:lnTo>
                    <a:lnTo>
                      <a:pt x="5003" y="2387"/>
                    </a:lnTo>
                    <a:lnTo>
                      <a:pt x="4988" y="2330"/>
                    </a:lnTo>
                    <a:lnTo>
                      <a:pt x="4960" y="2173"/>
                    </a:lnTo>
                    <a:lnTo>
                      <a:pt x="4946" y="2116"/>
                    </a:lnTo>
                    <a:lnTo>
                      <a:pt x="4917" y="2059"/>
                    </a:lnTo>
                    <a:lnTo>
                      <a:pt x="4888" y="1944"/>
                    </a:lnTo>
                    <a:lnTo>
                      <a:pt x="4860" y="1873"/>
                    </a:lnTo>
                    <a:lnTo>
                      <a:pt x="4788" y="1673"/>
                    </a:lnTo>
                    <a:lnTo>
                      <a:pt x="4774" y="1644"/>
                    </a:lnTo>
                    <a:lnTo>
                      <a:pt x="4745" y="1573"/>
                    </a:lnTo>
                    <a:lnTo>
                      <a:pt x="4603" y="1273"/>
                    </a:lnTo>
                    <a:lnTo>
                      <a:pt x="4574" y="1230"/>
                    </a:lnTo>
                    <a:lnTo>
                      <a:pt x="4460" y="1058"/>
                    </a:lnTo>
                    <a:lnTo>
                      <a:pt x="4431" y="1015"/>
                    </a:lnTo>
                    <a:lnTo>
                      <a:pt x="4302" y="844"/>
                    </a:lnTo>
                    <a:lnTo>
                      <a:pt x="4174" y="701"/>
                    </a:lnTo>
                    <a:lnTo>
                      <a:pt x="4117" y="644"/>
                    </a:lnTo>
                    <a:lnTo>
                      <a:pt x="4074" y="586"/>
                    </a:lnTo>
                    <a:lnTo>
                      <a:pt x="4059" y="586"/>
                    </a:lnTo>
                    <a:lnTo>
                      <a:pt x="4002" y="529"/>
                    </a:lnTo>
                    <a:lnTo>
                      <a:pt x="3945" y="472"/>
                    </a:lnTo>
                    <a:lnTo>
                      <a:pt x="3888" y="444"/>
                    </a:lnTo>
                    <a:lnTo>
                      <a:pt x="3759" y="343"/>
                    </a:lnTo>
                    <a:lnTo>
                      <a:pt x="3616" y="258"/>
                    </a:lnTo>
                    <a:lnTo>
                      <a:pt x="3488" y="186"/>
                    </a:lnTo>
                    <a:lnTo>
                      <a:pt x="3345" y="129"/>
                    </a:lnTo>
                    <a:lnTo>
                      <a:pt x="3202" y="72"/>
                    </a:lnTo>
                    <a:lnTo>
                      <a:pt x="3059" y="43"/>
                    </a:lnTo>
                    <a:lnTo>
                      <a:pt x="2916" y="15"/>
                    </a:lnTo>
                    <a:lnTo>
                      <a:pt x="2759" y="0"/>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3" name="Google Shape;483;p29"/>
              <p:cNvSpPr/>
              <p:nvPr/>
            </p:nvSpPr>
            <p:spPr>
              <a:xfrm>
                <a:off x="7463076" y="1148623"/>
                <a:ext cx="249513" cy="146545"/>
              </a:xfrm>
              <a:custGeom>
                <a:rect b="b" l="l" r="r" t="t"/>
                <a:pathLst>
                  <a:path extrusionOk="0" h="8219" w="13994">
                    <a:moveTo>
                      <a:pt x="8219" y="0"/>
                    </a:moveTo>
                    <a:lnTo>
                      <a:pt x="7876" y="15"/>
                    </a:lnTo>
                    <a:lnTo>
                      <a:pt x="7547" y="43"/>
                    </a:lnTo>
                    <a:lnTo>
                      <a:pt x="7204" y="72"/>
                    </a:lnTo>
                    <a:lnTo>
                      <a:pt x="6875" y="115"/>
                    </a:lnTo>
                    <a:lnTo>
                      <a:pt x="6532" y="186"/>
                    </a:lnTo>
                    <a:lnTo>
                      <a:pt x="6175" y="258"/>
                    </a:lnTo>
                    <a:lnTo>
                      <a:pt x="5832" y="343"/>
                    </a:lnTo>
                    <a:lnTo>
                      <a:pt x="5475" y="443"/>
                    </a:lnTo>
                    <a:lnTo>
                      <a:pt x="5132" y="558"/>
                    </a:lnTo>
                    <a:lnTo>
                      <a:pt x="4774" y="686"/>
                    </a:lnTo>
                    <a:lnTo>
                      <a:pt x="4403" y="829"/>
                    </a:lnTo>
                    <a:lnTo>
                      <a:pt x="4045" y="987"/>
                    </a:lnTo>
                    <a:lnTo>
                      <a:pt x="3674" y="1144"/>
                    </a:lnTo>
                    <a:lnTo>
                      <a:pt x="3302" y="1330"/>
                    </a:lnTo>
                    <a:lnTo>
                      <a:pt x="2973" y="1501"/>
                    </a:lnTo>
                    <a:lnTo>
                      <a:pt x="2673" y="1701"/>
                    </a:lnTo>
                    <a:lnTo>
                      <a:pt x="2387" y="1916"/>
                    </a:lnTo>
                    <a:lnTo>
                      <a:pt x="2130" y="2144"/>
                    </a:lnTo>
                    <a:lnTo>
                      <a:pt x="1887" y="2387"/>
                    </a:lnTo>
                    <a:lnTo>
                      <a:pt x="1673" y="2645"/>
                    </a:lnTo>
                    <a:lnTo>
                      <a:pt x="1458" y="2916"/>
                    </a:lnTo>
                    <a:lnTo>
                      <a:pt x="1272" y="3188"/>
                    </a:lnTo>
                    <a:lnTo>
                      <a:pt x="1115" y="3459"/>
                    </a:lnTo>
                    <a:lnTo>
                      <a:pt x="958" y="3745"/>
                    </a:lnTo>
                    <a:lnTo>
                      <a:pt x="829" y="4031"/>
                    </a:lnTo>
                    <a:lnTo>
                      <a:pt x="701" y="4317"/>
                    </a:lnTo>
                    <a:lnTo>
                      <a:pt x="586" y="4603"/>
                    </a:lnTo>
                    <a:lnTo>
                      <a:pt x="501" y="4874"/>
                    </a:lnTo>
                    <a:lnTo>
                      <a:pt x="415" y="5146"/>
                    </a:lnTo>
                    <a:lnTo>
                      <a:pt x="343" y="5403"/>
                    </a:lnTo>
                    <a:lnTo>
                      <a:pt x="215" y="5960"/>
                    </a:lnTo>
                    <a:lnTo>
                      <a:pt x="129" y="6475"/>
                    </a:lnTo>
                    <a:lnTo>
                      <a:pt x="72" y="6947"/>
                    </a:lnTo>
                    <a:lnTo>
                      <a:pt x="29" y="7361"/>
                    </a:lnTo>
                    <a:lnTo>
                      <a:pt x="15" y="7704"/>
                    </a:lnTo>
                    <a:lnTo>
                      <a:pt x="0" y="7962"/>
                    </a:lnTo>
                    <a:lnTo>
                      <a:pt x="0" y="8204"/>
                    </a:lnTo>
                    <a:lnTo>
                      <a:pt x="15" y="8219"/>
                    </a:lnTo>
                    <a:lnTo>
                      <a:pt x="43" y="8219"/>
                    </a:lnTo>
                    <a:lnTo>
                      <a:pt x="58" y="8190"/>
                    </a:lnTo>
                    <a:lnTo>
                      <a:pt x="58" y="7962"/>
                    </a:lnTo>
                    <a:lnTo>
                      <a:pt x="58" y="7704"/>
                    </a:lnTo>
                    <a:lnTo>
                      <a:pt x="86" y="7361"/>
                    </a:lnTo>
                    <a:lnTo>
                      <a:pt x="115" y="6947"/>
                    </a:lnTo>
                    <a:lnTo>
                      <a:pt x="186" y="6475"/>
                    </a:lnTo>
                    <a:lnTo>
                      <a:pt x="272" y="5960"/>
                    </a:lnTo>
                    <a:lnTo>
                      <a:pt x="401" y="5417"/>
                    </a:lnTo>
                    <a:lnTo>
                      <a:pt x="472" y="5160"/>
                    </a:lnTo>
                    <a:lnTo>
                      <a:pt x="544" y="4889"/>
                    </a:lnTo>
                    <a:lnTo>
                      <a:pt x="644" y="4617"/>
                    </a:lnTo>
                    <a:lnTo>
                      <a:pt x="758" y="4331"/>
                    </a:lnTo>
                    <a:lnTo>
                      <a:pt x="872" y="4060"/>
                    </a:lnTo>
                    <a:lnTo>
                      <a:pt x="1001" y="3774"/>
                    </a:lnTo>
                    <a:lnTo>
                      <a:pt x="1158" y="3488"/>
                    </a:lnTo>
                    <a:lnTo>
                      <a:pt x="1330" y="3216"/>
                    </a:lnTo>
                    <a:lnTo>
                      <a:pt x="1501" y="2945"/>
                    </a:lnTo>
                    <a:lnTo>
                      <a:pt x="1701" y="2687"/>
                    </a:lnTo>
                    <a:lnTo>
                      <a:pt x="1930" y="2430"/>
                    </a:lnTo>
                    <a:lnTo>
                      <a:pt x="2159" y="2187"/>
                    </a:lnTo>
                    <a:lnTo>
                      <a:pt x="2416" y="1958"/>
                    </a:lnTo>
                    <a:lnTo>
                      <a:pt x="2702" y="1744"/>
                    </a:lnTo>
                    <a:lnTo>
                      <a:pt x="3002" y="1544"/>
                    </a:lnTo>
                    <a:lnTo>
                      <a:pt x="3331" y="1372"/>
                    </a:lnTo>
                    <a:lnTo>
                      <a:pt x="3702" y="1201"/>
                    </a:lnTo>
                    <a:lnTo>
                      <a:pt x="4060" y="1029"/>
                    </a:lnTo>
                    <a:lnTo>
                      <a:pt x="4431" y="886"/>
                    </a:lnTo>
                    <a:lnTo>
                      <a:pt x="4789" y="744"/>
                    </a:lnTo>
                    <a:lnTo>
                      <a:pt x="5146" y="615"/>
                    </a:lnTo>
                    <a:lnTo>
                      <a:pt x="5489" y="501"/>
                    </a:lnTo>
                    <a:lnTo>
                      <a:pt x="5846" y="400"/>
                    </a:lnTo>
                    <a:lnTo>
                      <a:pt x="6189" y="315"/>
                    </a:lnTo>
                    <a:lnTo>
                      <a:pt x="6532" y="243"/>
                    </a:lnTo>
                    <a:lnTo>
                      <a:pt x="6875" y="172"/>
                    </a:lnTo>
                    <a:lnTo>
                      <a:pt x="7218" y="129"/>
                    </a:lnTo>
                    <a:lnTo>
                      <a:pt x="7547" y="100"/>
                    </a:lnTo>
                    <a:lnTo>
                      <a:pt x="7876" y="72"/>
                    </a:lnTo>
                    <a:lnTo>
                      <a:pt x="8205" y="57"/>
                    </a:lnTo>
                    <a:lnTo>
                      <a:pt x="8533" y="57"/>
                    </a:lnTo>
                    <a:lnTo>
                      <a:pt x="8862" y="86"/>
                    </a:lnTo>
                    <a:lnTo>
                      <a:pt x="9191" y="115"/>
                    </a:lnTo>
                    <a:lnTo>
                      <a:pt x="9520" y="158"/>
                    </a:lnTo>
                    <a:lnTo>
                      <a:pt x="9834" y="200"/>
                    </a:lnTo>
                    <a:lnTo>
                      <a:pt x="10163" y="272"/>
                    </a:lnTo>
                    <a:lnTo>
                      <a:pt x="10477" y="358"/>
                    </a:lnTo>
                    <a:lnTo>
                      <a:pt x="10792" y="443"/>
                    </a:lnTo>
                    <a:lnTo>
                      <a:pt x="11106" y="558"/>
                    </a:lnTo>
                    <a:lnTo>
                      <a:pt x="11435" y="672"/>
                    </a:lnTo>
                    <a:lnTo>
                      <a:pt x="11749" y="815"/>
                    </a:lnTo>
                    <a:lnTo>
                      <a:pt x="12064" y="958"/>
                    </a:lnTo>
                    <a:lnTo>
                      <a:pt x="12378" y="1115"/>
                    </a:lnTo>
                    <a:lnTo>
                      <a:pt x="12693" y="1287"/>
                    </a:lnTo>
                    <a:lnTo>
                      <a:pt x="13007" y="1472"/>
                    </a:lnTo>
                    <a:lnTo>
                      <a:pt x="13321" y="1673"/>
                    </a:lnTo>
                    <a:lnTo>
                      <a:pt x="13636" y="1887"/>
                    </a:lnTo>
                    <a:lnTo>
                      <a:pt x="13950" y="2116"/>
                    </a:lnTo>
                    <a:lnTo>
                      <a:pt x="13965" y="2116"/>
                    </a:lnTo>
                    <a:lnTo>
                      <a:pt x="13993" y="2101"/>
                    </a:lnTo>
                    <a:lnTo>
                      <a:pt x="13993" y="2087"/>
                    </a:lnTo>
                    <a:lnTo>
                      <a:pt x="13979" y="2058"/>
                    </a:lnTo>
                    <a:lnTo>
                      <a:pt x="13664" y="1844"/>
                    </a:lnTo>
                    <a:lnTo>
                      <a:pt x="13350" y="1630"/>
                    </a:lnTo>
                    <a:lnTo>
                      <a:pt x="13036" y="1430"/>
                    </a:lnTo>
                    <a:lnTo>
                      <a:pt x="12721" y="1244"/>
                    </a:lnTo>
                    <a:lnTo>
                      <a:pt x="12407" y="1058"/>
                    </a:lnTo>
                    <a:lnTo>
                      <a:pt x="12078" y="901"/>
                    </a:lnTo>
                    <a:lnTo>
                      <a:pt x="11764" y="758"/>
                    </a:lnTo>
                    <a:lnTo>
                      <a:pt x="11449" y="629"/>
                    </a:lnTo>
                    <a:lnTo>
                      <a:pt x="11135" y="501"/>
                    </a:lnTo>
                    <a:lnTo>
                      <a:pt x="10806" y="400"/>
                    </a:lnTo>
                    <a:lnTo>
                      <a:pt x="10491" y="300"/>
                    </a:lnTo>
                    <a:lnTo>
                      <a:pt x="10177" y="215"/>
                    </a:lnTo>
                    <a:lnTo>
                      <a:pt x="9848" y="143"/>
                    </a:lnTo>
                    <a:lnTo>
                      <a:pt x="9520" y="100"/>
                    </a:lnTo>
                    <a:lnTo>
                      <a:pt x="9205" y="57"/>
                    </a:lnTo>
                    <a:lnTo>
                      <a:pt x="8876" y="29"/>
                    </a:lnTo>
                    <a:lnTo>
                      <a:pt x="85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4" name="Google Shape;484;p29"/>
              <p:cNvSpPr/>
              <p:nvPr/>
            </p:nvSpPr>
            <p:spPr>
              <a:xfrm>
                <a:off x="7671269" y="1358100"/>
                <a:ext cx="166942" cy="245680"/>
              </a:xfrm>
              <a:custGeom>
                <a:rect b="b" l="l" r="r" t="t"/>
                <a:pathLst>
                  <a:path extrusionOk="0" h="13779" w="9363">
                    <a:moveTo>
                      <a:pt x="4732" y="0"/>
                    </a:moveTo>
                    <a:lnTo>
                      <a:pt x="4689" y="29"/>
                    </a:lnTo>
                    <a:lnTo>
                      <a:pt x="4717" y="558"/>
                    </a:lnTo>
                    <a:lnTo>
                      <a:pt x="4732" y="1458"/>
                    </a:lnTo>
                    <a:lnTo>
                      <a:pt x="4732" y="2015"/>
                    </a:lnTo>
                    <a:lnTo>
                      <a:pt x="4717" y="2644"/>
                    </a:lnTo>
                    <a:lnTo>
                      <a:pt x="4689" y="3330"/>
                    </a:lnTo>
                    <a:lnTo>
                      <a:pt x="4632" y="4059"/>
                    </a:lnTo>
                    <a:lnTo>
                      <a:pt x="4589" y="4531"/>
                    </a:lnTo>
                    <a:lnTo>
                      <a:pt x="4532" y="5031"/>
                    </a:lnTo>
                    <a:lnTo>
                      <a:pt x="4474" y="5546"/>
                    </a:lnTo>
                    <a:lnTo>
                      <a:pt x="4389" y="6060"/>
                    </a:lnTo>
                    <a:lnTo>
                      <a:pt x="4303" y="6589"/>
                    </a:lnTo>
                    <a:lnTo>
                      <a:pt x="4203" y="7118"/>
                    </a:lnTo>
                    <a:lnTo>
                      <a:pt x="4074" y="7647"/>
                    </a:lnTo>
                    <a:lnTo>
                      <a:pt x="3946" y="8190"/>
                    </a:lnTo>
                    <a:lnTo>
                      <a:pt x="3788" y="8733"/>
                    </a:lnTo>
                    <a:lnTo>
                      <a:pt x="3603" y="9291"/>
                    </a:lnTo>
                    <a:lnTo>
                      <a:pt x="3402" y="9819"/>
                    </a:lnTo>
                    <a:lnTo>
                      <a:pt x="3188" y="10363"/>
                    </a:lnTo>
                    <a:lnTo>
                      <a:pt x="2945" y="10877"/>
                    </a:lnTo>
                    <a:lnTo>
                      <a:pt x="2688" y="11377"/>
                    </a:lnTo>
                    <a:lnTo>
                      <a:pt x="2402" y="11863"/>
                    </a:lnTo>
                    <a:lnTo>
                      <a:pt x="2088" y="12335"/>
                    </a:lnTo>
                    <a:lnTo>
                      <a:pt x="1987" y="12449"/>
                    </a:lnTo>
                    <a:lnTo>
                      <a:pt x="1887" y="12549"/>
                    </a:lnTo>
                    <a:lnTo>
                      <a:pt x="1787" y="12649"/>
                    </a:lnTo>
                    <a:lnTo>
                      <a:pt x="1673" y="12735"/>
                    </a:lnTo>
                    <a:lnTo>
                      <a:pt x="1" y="13779"/>
                    </a:lnTo>
                    <a:lnTo>
                      <a:pt x="1" y="13779"/>
                    </a:lnTo>
                    <a:lnTo>
                      <a:pt x="501" y="13764"/>
                    </a:lnTo>
                    <a:lnTo>
                      <a:pt x="1016" y="13721"/>
                    </a:lnTo>
                    <a:lnTo>
                      <a:pt x="1544" y="13650"/>
                    </a:lnTo>
                    <a:lnTo>
                      <a:pt x="2088" y="13550"/>
                    </a:lnTo>
                    <a:lnTo>
                      <a:pt x="2631" y="13436"/>
                    </a:lnTo>
                    <a:lnTo>
                      <a:pt x="3174" y="13293"/>
                    </a:lnTo>
                    <a:lnTo>
                      <a:pt x="3731" y="13135"/>
                    </a:lnTo>
                    <a:lnTo>
                      <a:pt x="4274" y="12964"/>
                    </a:lnTo>
                    <a:lnTo>
                      <a:pt x="4775" y="12792"/>
                    </a:lnTo>
                    <a:lnTo>
                      <a:pt x="5261" y="12607"/>
                    </a:lnTo>
                    <a:lnTo>
                      <a:pt x="6204" y="12235"/>
                    </a:lnTo>
                    <a:lnTo>
                      <a:pt x="7076" y="11863"/>
                    </a:lnTo>
                    <a:lnTo>
                      <a:pt x="7833" y="11520"/>
                    </a:lnTo>
                    <a:lnTo>
                      <a:pt x="8462" y="11206"/>
                    </a:lnTo>
                    <a:lnTo>
                      <a:pt x="8948" y="10963"/>
                    </a:lnTo>
                    <a:lnTo>
                      <a:pt x="9363" y="10749"/>
                    </a:lnTo>
                    <a:lnTo>
                      <a:pt x="8891" y="9719"/>
                    </a:lnTo>
                    <a:lnTo>
                      <a:pt x="8419" y="8662"/>
                    </a:lnTo>
                    <a:lnTo>
                      <a:pt x="8105" y="7961"/>
                    </a:lnTo>
                    <a:lnTo>
                      <a:pt x="7462" y="6503"/>
                    </a:lnTo>
                    <a:lnTo>
                      <a:pt x="6847" y="5074"/>
                    </a:lnTo>
                    <a:lnTo>
                      <a:pt x="5775" y="2516"/>
                    </a:lnTo>
                    <a:lnTo>
                      <a:pt x="5018" y="701"/>
                    </a:lnTo>
                    <a:lnTo>
                      <a:pt x="4732"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5" name="Google Shape;485;p29"/>
              <p:cNvSpPr/>
              <p:nvPr/>
            </p:nvSpPr>
            <p:spPr>
              <a:xfrm>
                <a:off x="7821373" y="1512270"/>
                <a:ext cx="28296" cy="37479"/>
              </a:xfrm>
              <a:custGeom>
                <a:rect b="b" l="l" r="r" t="t"/>
                <a:pathLst>
                  <a:path extrusionOk="0" h="2102" w="1587">
                    <a:moveTo>
                      <a:pt x="100" y="0"/>
                    </a:moveTo>
                    <a:lnTo>
                      <a:pt x="0" y="15"/>
                    </a:lnTo>
                    <a:lnTo>
                      <a:pt x="472" y="1072"/>
                    </a:lnTo>
                    <a:lnTo>
                      <a:pt x="944" y="2102"/>
                    </a:lnTo>
                    <a:lnTo>
                      <a:pt x="1001" y="2059"/>
                    </a:lnTo>
                    <a:lnTo>
                      <a:pt x="1129" y="1973"/>
                    </a:lnTo>
                    <a:lnTo>
                      <a:pt x="1287" y="1830"/>
                    </a:lnTo>
                    <a:lnTo>
                      <a:pt x="1372" y="1730"/>
                    </a:lnTo>
                    <a:lnTo>
                      <a:pt x="1444" y="1630"/>
                    </a:lnTo>
                    <a:lnTo>
                      <a:pt x="1515" y="1530"/>
                    </a:lnTo>
                    <a:lnTo>
                      <a:pt x="1558" y="1401"/>
                    </a:lnTo>
                    <a:lnTo>
                      <a:pt x="1587" y="1273"/>
                    </a:lnTo>
                    <a:lnTo>
                      <a:pt x="1587" y="1144"/>
                    </a:lnTo>
                    <a:lnTo>
                      <a:pt x="1558" y="987"/>
                    </a:lnTo>
                    <a:lnTo>
                      <a:pt x="1487" y="844"/>
                    </a:lnTo>
                    <a:lnTo>
                      <a:pt x="1387" y="687"/>
                    </a:lnTo>
                    <a:lnTo>
                      <a:pt x="1230" y="529"/>
                    </a:lnTo>
                    <a:lnTo>
                      <a:pt x="1101" y="415"/>
                    </a:lnTo>
                    <a:lnTo>
                      <a:pt x="987" y="329"/>
                    </a:lnTo>
                    <a:lnTo>
                      <a:pt x="872" y="243"/>
                    </a:lnTo>
                    <a:lnTo>
                      <a:pt x="758" y="172"/>
                    </a:lnTo>
                    <a:lnTo>
                      <a:pt x="644" y="129"/>
                    </a:lnTo>
                    <a:lnTo>
                      <a:pt x="543" y="86"/>
                    </a:lnTo>
                    <a:lnTo>
                      <a:pt x="358" y="29"/>
                    </a:lnTo>
                    <a:lnTo>
                      <a:pt x="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6" name="Google Shape;486;p29"/>
              <p:cNvSpPr/>
              <p:nvPr/>
            </p:nvSpPr>
            <p:spPr>
              <a:xfrm>
                <a:off x="7550993" y="1508187"/>
                <a:ext cx="317035" cy="119033"/>
              </a:xfrm>
              <a:custGeom>
                <a:rect b="b" l="l" r="r" t="t"/>
                <a:pathLst>
                  <a:path extrusionOk="0" h="6676" w="17781">
                    <a:moveTo>
                      <a:pt x="15566" y="1"/>
                    </a:moveTo>
                    <a:lnTo>
                      <a:pt x="15365" y="15"/>
                    </a:lnTo>
                    <a:lnTo>
                      <a:pt x="15208" y="15"/>
                    </a:lnTo>
                    <a:lnTo>
                      <a:pt x="15065" y="29"/>
                    </a:lnTo>
                    <a:lnTo>
                      <a:pt x="15165" y="244"/>
                    </a:lnTo>
                    <a:lnTo>
                      <a:pt x="15251" y="229"/>
                    </a:lnTo>
                    <a:lnTo>
                      <a:pt x="15351" y="229"/>
                    </a:lnTo>
                    <a:lnTo>
                      <a:pt x="15494" y="258"/>
                    </a:lnTo>
                    <a:lnTo>
                      <a:pt x="15666" y="301"/>
                    </a:lnTo>
                    <a:lnTo>
                      <a:pt x="15851" y="372"/>
                    </a:lnTo>
                    <a:lnTo>
                      <a:pt x="15966" y="430"/>
                    </a:lnTo>
                    <a:lnTo>
                      <a:pt x="16066" y="501"/>
                    </a:lnTo>
                    <a:lnTo>
                      <a:pt x="16180" y="572"/>
                    </a:lnTo>
                    <a:lnTo>
                      <a:pt x="16294" y="673"/>
                    </a:lnTo>
                    <a:lnTo>
                      <a:pt x="16395" y="758"/>
                    </a:lnTo>
                    <a:lnTo>
                      <a:pt x="16552" y="916"/>
                    </a:lnTo>
                    <a:lnTo>
                      <a:pt x="16652" y="1073"/>
                    </a:lnTo>
                    <a:lnTo>
                      <a:pt x="16723" y="1216"/>
                    </a:lnTo>
                    <a:lnTo>
                      <a:pt x="16752" y="1373"/>
                    </a:lnTo>
                    <a:lnTo>
                      <a:pt x="16752" y="1502"/>
                    </a:lnTo>
                    <a:lnTo>
                      <a:pt x="16723" y="1630"/>
                    </a:lnTo>
                    <a:lnTo>
                      <a:pt x="16680" y="1759"/>
                    </a:lnTo>
                    <a:lnTo>
                      <a:pt x="16609" y="1859"/>
                    </a:lnTo>
                    <a:lnTo>
                      <a:pt x="16537" y="1959"/>
                    </a:lnTo>
                    <a:lnTo>
                      <a:pt x="16452" y="2059"/>
                    </a:lnTo>
                    <a:lnTo>
                      <a:pt x="16294" y="2202"/>
                    </a:lnTo>
                    <a:lnTo>
                      <a:pt x="16166" y="2288"/>
                    </a:lnTo>
                    <a:lnTo>
                      <a:pt x="16109" y="2331"/>
                    </a:lnTo>
                    <a:lnTo>
                      <a:pt x="15866" y="2459"/>
                    </a:lnTo>
                    <a:lnTo>
                      <a:pt x="15180" y="2802"/>
                    </a:lnTo>
                    <a:lnTo>
                      <a:pt x="14694" y="3045"/>
                    </a:lnTo>
                    <a:lnTo>
                      <a:pt x="14136" y="3302"/>
                    </a:lnTo>
                    <a:lnTo>
                      <a:pt x="13522" y="3574"/>
                    </a:lnTo>
                    <a:lnTo>
                      <a:pt x="12836" y="3860"/>
                    </a:lnTo>
                    <a:lnTo>
                      <a:pt x="12121" y="4146"/>
                    </a:lnTo>
                    <a:lnTo>
                      <a:pt x="11363" y="4417"/>
                    </a:lnTo>
                    <a:lnTo>
                      <a:pt x="10592" y="4675"/>
                    </a:lnTo>
                    <a:lnTo>
                      <a:pt x="9791" y="4903"/>
                    </a:lnTo>
                    <a:lnTo>
                      <a:pt x="9405" y="5003"/>
                    </a:lnTo>
                    <a:lnTo>
                      <a:pt x="9005" y="5103"/>
                    </a:lnTo>
                    <a:lnTo>
                      <a:pt x="8619" y="5175"/>
                    </a:lnTo>
                    <a:lnTo>
                      <a:pt x="8233" y="5246"/>
                    </a:lnTo>
                    <a:lnTo>
                      <a:pt x="7847" y="5289"/>
                    </a:lnTo>
                    <a:lnTo>
                      <a:pt x="7476" y="5332"/>
                    </a:lnTo>
                    <a:lnTo>
                      <a:pt x="7104" y="5346"/>
                    </a:lnTo>
                    <a:lnTo>
                      <a:pt x="6747" y="5361"/>
                    </a:lnTo>
                    <a:lnTo>
                      <a:pt x="6575" y="5461"/>
                    </a:lnTo>
                    <a:lnTo>
                      <a:pt x="6389" y="5561"/>
                    </a:lnTo>
                    <a:lnTo>
                      <a:pt x="6189" y="5646"/>
                    </a:lnTo>
                    <a:lnTo>
                      <a:pt x="6004" y="5718"/>
                    </a:lnTo>
                    <a:lnTo>
                      <a:pt x="5803" y="5775"/>
                    </a:lnTo>
                    <a:lnTo>
                      <a:pt x="5603" y="5832"/>
                    </a:lnTo>
                    <a:lnTo>
                      <a:pt x="5403" y="5875"/>
                    </a:lnTo>
                    <a:lnTo>
                      <a:pt x="5203" y="5904"/>
                    </a:lnTo>
                    <a:lnTo>
                      <a:pt x="5003" y="5932"/>
                    </a:lnTo>
                    <a:lnTo>
                      <a:pt x="4589" y="5932"/>
                    </a:lnTo>
                    <a:lnTo>
                      <a:pt x="4388" y="5918"/>
                    </a:lnTo>
                    <a:lnTo>
                      <a:pt x="4174" y="5904"/>
                    </a:lnTo>
                    <a:lnTo>
                      <a:pt x="3974" y="5861"/>
                    </a:lnTo>
                    <a:lnTo>
                      <a:pt x="3774" y="5818"/>
                    </a:lnTo>
                    <a:lnTo>
                      <a:pt x="3574" y="5761"/>
                    </a:lnTo>
                    <a:lnTo>
                      <a:pt x="3245" y="5646"/>
                    </a:lnTo>
                    <a:lnTo>
                      <a:pt x="2502" y="5389"/>
                    </a:lnTo>
                    <a:lnTo>
                      <a:pt x="2116" y="5232"/>
                    </a:lnTo>
                    <a:lnTo>
                      <a:pt x="1701" y="5060"/>
                    </a:lnTo>
                    <a:lnTo>
                      <a:pt x="1287" y="4889"/>
                    </a:lnTo>
                    <a:lnTo>
                      <a:pt x="858" y="4689"/>
                    </a:lnTo>
                    <a:lnTo>
                      <a:pt x="429" y="4489"/>
                    </a:lnTo>
                    <a:lnTo>
                      <a:pt x="0" y="4260"/>
                    </a:lnTo>
                    <a:lnTo>
                      <a:pt x="315" y="4603"/>
                    </a:lnTo>
                    <a:lnTo>
                      <a:pt x="658" y="4918"/>
                    </a:lnTo>
                    <a:lnTo>
                      <a:pt x="1001" y="5203"/>
                    </a:lnTo>
                    <a:lnTo>
                      <a:pt x="1358" y="5461"/>
                    </a:lnTo>
                    <a:lnTo>
                      <a:pt x="1716" y="5689"/>
                    </a:lnTo>
                    <a:lnTo>
                      <a:pt x="2102" y="5889"/>
                    </a:lnTo>
                    <a:lnTo>
                      <a:pt x="2487" y="6061"/>
                    </a:lnTo>
                    <a:lnTo>
                      <a:pt x="2873" y="6218"/>
                    </a:lnTo>
                    <a:lnTo>
                      <a:pt x="3274" y="6347"/>
                    </a:lnTo>
                    <a:lnTo>
                      <a:pt x="3688" y="6447"/>
                    </a:lnTo>
                    <a:lnTo>
                      <a:pt x="4103" y="6533"/>
                    </a:lnTo>
                    <a:lnTo>
                      <a:pt x="4517" y="6590"/>
                    </a:lnTo>
                    <a:lnTo>
                      <a:pt x="4946" y="6633"/>
                    </a:lnTo>
                    <a:lnTo>
                      <a:pt x="5375" y="6661"/>
                    </a:lnTo>
                    <a:lnTo>
                      <a:pt x="5818" y="6676"/>
                    </a:lnTo>
                    <a:lnTo>
                      <a:pt x="6261" y="6661"/>
                    </a:lnTo>
                    <a:lnTo>
                      <a:pt x="6704" y="6647"/>
                    </a:lnTo>
                    <a:lnTo>
                      <a:pt x="7161" y="6604"/>
                    </a:lnTo>
                    <a:lnTo>
                      <a:pt x="7619" y="6547"/>
                    </a:lnTo>
                    <a:lnTo>
                      <a:pt x="8076" y="6490"/>
                    </a:lnTo>
                    <a:lnTo>
                      <a:pt x="8533" y="6404"/>
                    </a:lnTo>
                    <a:lnTo>
                      <a:pt x="8991" y="6318"/>
                    </a:lnTo>
                    <a:lnTo>
                      <a:pt x="9920" y="6118"/>
                    </a:lnTo>
                    <a:lnTo>
                      <a:pt x="10849" y="5889"/>
                    </a:lnTo>
                    <a:lnTo>
                      <a:pt x="11778" y="5632"/>
                    </a:lnTo>
                    <a:lnTo>
                      <a:pt x="12707" y="5361"/>
                    </a:lnTo>
                    <a:lnTo>
                      <a:pt x="13622" y="5089"/>
                    </a:lnTo>
                    <a:lnTo>
                      <a:pt x="14008" y="4960"/>
                    </a:lnTo>
                    <a:lnTo>
                      <a:pt x="14379" y="4846"/>
                    </a:lnTo>
                    <a:lnTo>
                      <a:pt x="14722" y="4717"/>
                    </a:lnTo>
                    <a:lnTo>
                      <a:pt x="15051" y="4589"/>
                    </a:lnTo>
                    <a:lnTo>
                      <a:pt x="15351" y="4446"/>
                    </a:lnTo>
                    <a:lnTo>
                      <a:pt x="15637" y="4317"/>
                    </a:lnTo>
                    <a:lnTo>
                      <a:pt x="15909" y="4174"/>
                    </a:lnTo>
                    <a:lnTo>
                      <a:pt x="16152" y="4046"/>
                    </a:lnTo>
                    <a:lnTo>
                      <a:pt x="16380" y="3903"/>
                    </a:lnTo>
                    <a:lnTo>
                      <a:pt x="16580" y="3774"/>
                    </a:lnTo>
                    <a:lnTo>
                      <a:pt x="16780" y="3631"/>
                    </a:lnTo>
                    <a:lnTo>
                      <a:pt x="16952" y="3488"/>
                    </a:lnTo>
                    <a:lnTo>
                      <a:pt x="17095" y="3345"/>
                    </a:lnTo>
                    <a:lnTo>
                      <a:pt x="17238" y="3202"/>
                    </a:lnTo>
                    <a:lnTo>
                      <a:pt x="17352" y="3059"/>
                    </a:lnTo>
                    <a:lnTo>
                      <a:pt x="17466" y="2917"/>
                    </a:lnTo>
                    <a:lnTo>
                      <a:pt x="17552" y="2774"/>
                    </a:lnTo>
                    <a:lnTo>
                      <a:pt x="17624" y="2645"/>
                    </a:lnTo>
                    <a:lnTo>
                      <a:pt x="17681" y="2502"/>
                    </a:lnTo>
                    <a:lnTo>
                      <a:pt x="17724" y="2359"/>
                    </a:lnTo>
                    <a:lnTo>
                      <a:pt x="17767" y="2216"/>
                    </a:lnTo>
                    <a:lnTo>
                      <a:pt x="17781" y="2088"/>
                    </a:lnTo>
                    <a:lnTo>
                      <a:pt x="17781" y="1945"/>
                    </a:lnTo>
                    <a:lnTo>
                      <a:pt x="17781" y="1802"/>
                    </a:lnTo>
                    <a:lnTo>
                      <a:pt x="17752" y="1673"/>
                    </a:lnTo>
                    <a:lnTo>
                      <a:pt x="17724" y="1544"/>
                    </a:lnTo>
                    <a:lnTo>
                      <a:pt x="17681" y="1416"/>
                    </a:lnTo>
                    <a:lnTo>
                      <a:pt x="17638" y="1287"/>
                    </a:lnTo>
                    <a:lnTo>
                      <a:pt x="17567" y="1158"/>
                    </a:lnTo>
                    <a:lnTo>
                      <a:pt x="17495" y="1030"/>
                    </a:lnTo>
                    <a:lnTo>
                      <a:pt x="17424" y="901"/>
                    </a:lnTo>
                    <a:lnTo>
                      <a:pt x="17324" y="787"/>
                    </a:lnTo>
                    <a:lnTo>
                      <a:pt x="17166" y="601"/>
                    </a:lnTo>
                    <a:lnTo>
                      <a:pt x="16981" y="458"/>
                    </a:lnTo>
                    <a:lnTo>
                      <a:pt x="16795" y="329"/>
                    </a:lnTo>
                    <a:lnTo>
                      <a:pt x="16609" y="229"/>
                    </a:lnTo>
                    <a:lnTo>
                      <a:pt x="16466" y="172"/>
                    </a:lnTo>
                    <a:lnTo>
                      <a:pt x="16323" y="129"/>
                    </a:lnTo>
                    <a:lnTo>
                      <a:pt x="16051" y="58"/>
                    </a:lnTo>
                    <a:lnTo>
                      <a:pt x="15794" y="15"/>
                    </a:lnTo>
                    <a:lnTo>
                      <a:pt x="155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7" name="Google Shape;487;p29"/>
              <p:cNvSpPr/>
              <p:nvPr/>
            </p:nvSpPr>
            <p:spPr>
              <a:xfrm>
                <a:off x="8061676" y="2252064"/>
                <a:ext cx="97370" cy="238031"/>
              </a:xfrm>
              <a:custGeom>
                <a:rect b="b" l="l" r="r" t="t"/>
                <a:pathLst>
                  <a:path extrusionOk="0" h="13350" w="5461">
                    <a:moveTo>
                      <a:pt x="43" y="0"/>
                    </a:moveTo>
                    <a:lnTo>
                      <a:pt x="15" y="14"/>
                    </a:lnTo>
                    <a:lnTo>
                      <a:pt x="1" y="29"/>
                    </a:lnTo>
                    <a:lnTo>
                      <a:pt x="1" y="57"/>
                    </a:lnTo>
                    <a:lnTo>
                      <a:pt x="1" y="72"/>
                    </a:lnTo>
                    <a:lnTo>
                      <a:pt x="672" y="1844"/>
                    </a:lnTo>
                    <a:lnTo>
                      <a:pt x="1358" y="3659"/>
                    </a:lnTo>
                    <a:lnTo>
                      <a:pt x="2187" y="5803"/>
                    </a:lnTo>
                    <a:lnTo>
                      <a:pt x="3074" y="8061"/>
                    </a:lnTo>
                    <a:lnTo>
                      <a:pt x="3517" y="9162"/>
                    </a:lnTo>
                    <a:lnTo>
                      <a:pt x="3945" y="10220"/>
                    </a:lnTo>
                    <a:lnTo>
                      <a:pt x="4360" y="11177"/>
                    </a:lnTo>
                    <a:lnTo>
                      <a:pt x="4732" y="12035"/>
                    </a:lnTo>
                    <a:lnTo>
                      <a:pt x="5060" y="12764"/>
                    </a:lnTo>
                    <a:lnTo>
                      <a:pt x="5346" y="13321"/>
                    </a:lnTo>
                    <a:lnTo>
                      <a:pt x="5375" y="13335"/>
                    </a:lnTo>
                    <a:lnTo>
                      <a:pt x="5403" y="13350"/>
                    </a:lnTo>
                    <a:lnTo>
                      <a:pt x="5432" y="13335"/>
                    </a:lnTo>
                    <a:lnTo>
                      <a:pt x="5446" y="13321"/>
                    </a:lnTo>
                    <a:lnTo>
                      <a:pt x="5461" y="13307"/>
                    </a:lnTo>
                    <a:lnTo>
                      <a:pt x="5461" y="13278"/>
                    </a:lnTo>
                    <a:lnTo>
                      <a:pt x="5446" y="13264"/>
                    </a:lnTo>
                    <a:lnTo>
                      <a:pt x="5160" y="12707"/>
                    </a:lnTo>
                    <a:lnTo>
                      <a:pt x="4832" y="11992"/>
                    </a:lnTo>
                    <a:lnTo>
                      <a:pt x="4460" y="11134"/>
                    </a:lnTo>
                    <a:lnTo>
                      <a:pt x="4046" y="10162"/>
                    </a:lnTo>
                    <a:lnTo>
                      <a:pt x="3617" y="9119"/>
                    </a:lnTo>
                    <a:lnTo>
                      <a:pt x="3174" y="8018"/>
                    </a:lnTo>
                    <a:lnTo>
                      <a:pt x="2287" y="5760"/>
                    </a:lnTo>
                    <a:lnTo>
                      <a:pt x="1458" y="3616"/>
                    </a:lnTo>
                    <a:lnTo>
                      <a:pt x="772" y="1801"/>
                    </a:lnTo>
                    <a:lnTo>
                      <a:pt x="115" y="43"/>
                    </a:lnTo>
                    <a:lnTo>
                      <a:pt x="101" y="14"/>
                    </a:lnTo>
                    <a:lnTo>
                      <a:pt x="86" y="14"/>
                    </a:lnTo>
                    <a:lnTo>
                      <a:pt x="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8" name="Google Shape;488;p29"/>
              <p:cNvSpPr/>
              <p:nvPr/>
            </p:nvSpPr>
            <p:spPr>
              <a:xfrm>
                <a:off x="7879479" y="2438345"/>
                <a:ext cx="119283" cy="218667"/>
              </a:xfrm>
              <a:custGeom>
                <a:rect b="b" l="l" r="r" t="t"/>
                <a:pathLst>
                  <a:path extrusionOk="0" h="12264" w="6690">
                    <a:moveTo>
                      <a:pt x="4617" y="0"/>
                    </a:moveTo>
                    <a:lnTo>
                      <a:pt x="3831" y="57"/>
                    </a:lnTo>
                    <a:lnTo>
                      <a:pt x="1072" y="243"/>
                    </a:lnTo>
                    <a:lnTo>
                      <a:pt x="958" y="258"/>
                    </a:lnTo>
                    <a:lnTo>
                      <a:pt x="843" y="286"/>
                    </a:lnTo>
                    <a:lnTo>
                      <a:pt x="729" y="329"/>
                    </a:lnTo>
                    <a:lnTo>
                      <a:pt x="629" y="372"/>
                    </a:lnTo>
                    <a:lnTo>
                      <a:pt x="529" y="429"/>
                    </a:lnTo>
                    <a:lnTo>
                      <a:pt x="443" y="486"/>
                    </a:lnTo>
                    <a:lnTo>
                      <a:pt x="357" y="558"/>
                    </a:lnTo>
                    <a:lnTo>
                      <a:pt x="286" y="643"/>
                    </a:lnTo>
                    <a:lnTo>
                      <a:pt x="215" y="729"/>
                    </a:lnTo>
                    <a:lnTo>
                      <a:pt x="157" y="829"/>
                    </a:lnTo>
                    <a:lnTo>
                      <a:pt x="100" y="929"/>
                    </a:lnTo>
                    <a:lnTo>
                      <a:pt x="57" y="1029"/>
                    </a:lnTo>
                    <a:lnTo>
                      <a:pt x="29" y="1129"/>
                    </a:lnTo>
                    <a:lnTo>
                      <a:pt x="14" y="1244"/>
                    </a:lnTo>
                    <a:lnTo>
                      <a:pt x="0" y="1358"/>
                    </a:lnTo>
                    <a:lnTo>
                      <a:pt x="0" y="1487"/>
                    </a:lnTo>
                    <a:lnTo>
                      <a:pt x="558" y="7919"/>
                    </a:lnTo>
                    <a:lnTo>
                      <a:pt x="843" y="11206"/>
                    </a:lnTo>
                    <a:lnTo>
                      <a:pt x="858" y="11306"/>
                    </a:lnTo>
                    <a:lnTo>
                      <a:pt x="872" y="11406"/>
                    </a:lnTo>
                    <a:lnTo>
                      <a:pt x="901" y="11506"/>
                    </a:lnTo>
                    <a:lnTo>
                      <a:pt x="943" y="11592"/>
                    </a:lnTo>
                    <a:lnTo>
                      <a:pt x="1044" y="11763"/>
                    </a:lnTo>
                    <a:lnTo>
                      <a:pt x="1158" y="11921"/>
                    </a:lnTo>
                    <a:lnTo>
                      <a:pt x="1301" y="12049"/>
                    </a:lnTo>
                    <a:lnTo>
                      <a:pt x="1472" y="12149"/>
                    </a:lnTo>
                    <a:lnTo>
                      <a:pt x="1644" y="12221"/>
                    </a:lnTo>
                    <a:lnTo>
                      <a:pt x="1744" y="12249"/>
                    </a:lnTo>
                    <a:lnTo>
                      <a:pt x="1844" y="12264"/>
                    </a:lnTo>
                    <a:lnTo>
                      <a:pt x="2073" y="12264"/>
                    </a:lnTo>
                    <a:lnTo>
                      <a:pt x="5617" y="12021"/>
                    </a:lnTo>
                    <a:lnTo>
                      <a:pt x="5746" y="12006"/>
                    </a:lnTo>
                    <a:lnTo>
                      <a:pt x="5860" y="11978"/>
                    </a:lnTo>
                    <a:lnTo>
                      <a:pt x="5960" y="11949"/>
                    </a:lnTo>
                    <a:lnTo>
                      <a:pt x="6060" y="11906"/>
                    </a:lnTo>
                    <a:lnTo>
                      <a:pt x="6160" y="11849"/>
                    </a:lnTo>
                    <a:lnTo>
                      <a:pt x="6246" y="11778"/>
                    </a:lnTo>
                    <a:lnTo>
                      <a:pt x="6332" y="11706"/>
                    </a:lnTo>
                    <a:lnTo>
                      <a:pt x="6418" y="11621"/>
                    </a:lnTo>
                    <a:lnTo>
                      <a:pt x="6475" y="11535"/>
                    </a:lnTo>
                    <a:lnTo>
                      <a:pt x="6546" y="11449"/>
                    </a:lnTo>
                    <a:lnTo>
                      <a:pt x="6589" y="11349"/>
                    </a:lnTo>
                    <a:lnTo>
                      <a:pt x="6632" y="11249"/>
                    </a:lnTo>
                    <a:lnTo>
                      <a:pt x="6661" y="11135"/>
                    </a:lnTo>
                    <a:lnTo>
                      <a:pt x="6689" y="11020"/>
                    </a:lnTo>
                    <a:lnTo>
                      <a:pt x="6689" y="10906"/>
                    </a:lnTo>
                    <a:lnTo>
                      <a:pt x="6689" y="10792"/>
                    </a:lnTo>
                    <a:lnTo>
                      <a:pt x="6532" y="8919"/>
                    </a:lnTo>
                    <a:lnTo>
                      <a:pt x="6403" y="7461"/>
                    </a:lnTo>
                    <a:lnTo>
                      <a:pt x="6318" y="6446"/>
                    </a:lnTo>
                    <a:lnTo>
                      <a:pt x="5846" y="1072"/>
                    </a:lnTo>
                    <a:lnTo>
                      <a:pt x="5832" y="958"/>
                    </a:lnTo>
                    <a:lnTo>
                      <a:pt x="5803" y="844"/>
                    </a:lnTo>
                    <a:lnTo>
                      <a:pt x="5774" y="729"/>
                    </a:lnTo>
                    <a:lnTo>
                      <a:pt x="5732" y="629"/>
                    </a:lnTo>
                    <a:lnTo>
                      <a:pt x="5674" y="529"/>
                    </a:lnTo>
                    <a:lnTo>
                      <a:pt x="5603" y="443"/>
                    </a:lnTo>
                    <a:lnTo>
                      <a:pt x="5532" y="358"/>
                    </a:lnTo>
                    <a:lnTo>
                      <a:pt x="5460" y="286"/>
                    </a:lnTo>
                    <a:lnTo>
                      <a:pt x="5374" y="215"/>
                    </a:lnTo>
                    <a:lnTo>
                      <a:pt x="5274" y="158"/>
                    </a:lnTo>
                    <a:lnTo>
                      <a:pt x="5174" y="100"/>
                    </a:lnTo>
                    <a:lnTo>
                      <a:pt x="5074" y="57"/>
                    </a:lnTo>
                    <a:lnTo>
                      <a:pt x="4960" y="29"/>
                    </a:lnTo>
                    <a:lnTo>
                      <a:pt x="4845" y="15"/>
                    </a:lnTo>
                    <a:lnTo>
                      <a:pt x="47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89" name="Google Shape;489;p29"/>
              <p:cNvSpPr/>
              <p:nvPr/>
            </p:nvSpPr>
            <p:spPr>
              <a:xfrm>
                <a:off x="7502836" y="2377440"/>
                <a:ext cx="444965" cy="279574"/>
              </a:xfrm>
              <a:custGeom>
                <a:rect b="b" l="l" r="r" t="t"/>
                <a:pathLst>
                  <a:path extrusionOk="0" h="15680" w="24956">
                    <a:moveTo>
                      <a:pt x="3788" y="0"/>
                    </a:moveTo>
                    <a:lnTo>
                      <a:pt x="3616" y="15"/>
                    </a:lnTo>
                    <a:lnTo>
                      <a:pt x="3459" y="29"/>
                    </a:lnTo>
                    <a:lnTo>
                      <a:pt x="3287" y="72"/>
                    </a:lnTo>
                    <a:lnTo>
                      <a:pt x="3130" y="115"/>
                    </a:lnTo>
                    <a:lnTo>
                      <a:pt x="2987" y="186"/>
                    </a:lnTo>
                    <a:lnTo>
                      <a:pt x="2844" y="258"/>
                    </a:lnTo>
                    <a:lnTo>
                      <a:pt x="2701" y="343"/>
                    </a:lnTo>
                    <a:lnTo>
                      <a:pt x="2573" y="443"/>
                    </a:lnTo>
                    <a:lnTo>
                      <a:pt x="2458" y="558"/>
                    </a:lnTo>
                    <a:lnTo>
                      <a:pt x="2344" y="686"/>
                    </a:lnTo>
                    <a:lnTo>
                      <a:pt x="2244" y="815"/>
                    </a:lnTo>
                    <a:lnTo>
                      <a:pt x="2158" y="958"/>
                    </a:lnTo>
                    <a:lnTo>
                      <a:pt x="2087" y="1115"/>
                    </a:lnTo>
                    <a:lnTo>
                      <a:pt x="1772" y="1844"/>
                    </a:lnTo>
                    <a:lnTo>
                      <a:pt x="1458" y="2673"/>
                    </a:lnTo>
                    <a:lnTo>
                      <a:pt x="1301" y="3145"/>
                    </a:lnTo>
                    <a:lnTo>
                      <a:pt x="1129" y="3616"/>
                    </a:lnTo>
                    <a:lnTo>
                      <a:pt x="972" y="4131"/>
                    </a:lnTo>
                    <a:lnTo>
                      <a:pt x="829" y="4660"/>
                    </a:lnTo>
                    <a:lnTo>
                      <a:pt x="672" y="5203"/>
                    </a:lnTo>
                    <a:lnTo>
                      <a:pt x="543" y="5775"/>
                    </a:lnTo>
                    <a:lnTo>
                      <a:pt x="415" y="6361"/>
                    </a:lnTo>
                    <a:lnTo>
                      <a:pt x="300" y="6961"/>
                    </a:lnTo>
                    <a:lnTo>
                      <a:pt x="200" y="7561"/>
                    </a:lnTo>
                    <a:lnTo>
                      <a:pt x="114" y="8190"/>
                    </a:lnTo>
                    <a:lnTo>
                      <a:pt x="57" y="8833"/>
                    </a:lnTo>
                    <a:lnTo>
                      <a:pt x="14" y="9477"/>
                    </a:lnTo>
                    <a:lnTo>
                      <a:pt x="0" y="9691"/>
                    </a:lnTo>
                    <a:lnTo>
                      <a:pt x="14" y="9905"/>
                    </a:lnTo>
                    <a:lnTo>
                      <a:pt x="43" y="10120"/>
                    </a:lnTo>
                    <a:lnTo>
                      <a:pt x="100" y="10320"/>
                    </a:lnTo>
                    <a:lnTo>
                      <a:pt x="157" y="10520"/>
                    </a:lnTo>
                    <a:lnTo>
                      <a:pt x="229" y="10720"/>
                    </a:lnTo>
                    <a:lnTo>
                      <a:pt x="329" y="10906"/>
                    </a:lnTo>
                    <a:lnTo>
                      <a:pt x="429" y="11092"/>
                    </a:lnTo>
                    <a:lnTo>
                      <a:pt x="543" y="11263"/>
                    </a:lnTo>
                    <a:lnTo>
                      <a:pt x="686" y="11435"/>
                    </a:lnTo>
                    <a:lnTo>
                      <a:pt x="829" y="11592"/>
                    </a:lnTo>
                    <a:lnTo>
                      <a:pt x="1001" y="11749"/>
                    </a:lnTo>
                    <a:lnTo>
                      <a:pt x="1172" y="11878"/>
                    </a:lnTo>
                    <a:lnTo>
                      <a:pt x="1358" y="12006"/>
                    </a:lnTo>
                    <a:lnTo>
                      <a:pt x="1558" y="12106"/>
                    </a:lnTo>
                    <a:lnTo>
                      <a:pt x="1758" y="12206"/>
                    </a:lnTo>
                    <a:lnTo>
                      <a:pt x="2701" y="12564"/>
                    </a:lnTo>
                    <a:lnTo>
                      <a:pt x="3659" y="12907"/>
                    </a:lnTo>
                    <a:lnTo>
                      <a:pt x="4645" y="13207"/>
                    </a:lnTo>
                    <a:lnTo>
                      <a:pt x="5646" y="13507"/>
                    </a:lnTo>
                    <a:lnTo>
                      <a:pt x="6632" y="13764"/>
                    </a:lnTo>
                    <a:lnTo>
                      <a:pt x="7647" y="14007"/>
                    </a:lnTo>
                    <a:lnTo>
                      <a:pt x="8662" y="14222"/>
                    </a:lnTo>
                    <a:lnTo>
                      <a:pt x="9705" y="14422"/>
                    </a:lnTo>
                    <a:lnTo>
                      <a:pt x="10763" y="14608"/>
                    </a:lnTo>
                    <a:lnTo>
                      <a:pt x="11820" y="14779"/>
                    </a:lnTo>
                    <a:lnTo>
                      <a:pt x="12892" y="14922"/>
                    </a:lnTo>
                    <a:lnTo>
                      <a:pt x="13979" y="15065"/>
                    </a:lnTo>
                    <a:lnTo>
                      <a:pt x="15079" y="15179"/>
                    </a:lnTo>
                    <a:lnTo>
                      <a:pt x="16194" y="15294"/>
                    </a:lnTo>
                    <a:lnTo>
                      <a:pt x="17309" y="15380"/>
                    </a:lnTo>
                    <a:lnTo>
                      <a:pt x="18424" y="15465"/>
                    </a:lnTo>
                    <a:lnTo>
                      <a:pt x="19553" y="15537"/>
                    </a:lnTo>
                    <a:lnTo>
                      <a:pt x="20696" y="15594"/>
                    </a:lnTo>
                    <a:lnTo>
                      <a:pt x="21825" y="15637"/>
                    </a:lnTo>
                    <a:lnTo>
                      <a:pt x="22969" y="15680"/>
                    </a:lnTo>
                    <a:lnTo>
                      <a:pt x="22869" y="15665"/>
                    </a:lnTo>
                    <a:lnTo>
                      <a:pt x="22769" y="15637"/>
                    </a:lnTo>
                    <a:lnTo>
                      <a:pt x="22597" y="15565"/>
                    </a:lnTo>
                    <a:lnTo>
                      <a:pt x="22426" y="15465"/>
                    </a:lnTo>
                    <a:lnTo>
                      <a:pt x="22283" y="15337"/>
                    </a:lnTo>
                    <a:lnTo>
                      <a:pt x="22169" y="15179"/>
                    </a:lnTo>
                    <a:lnTo>
                      <a:pt x="22068" y="15008"/>
                    </a:lnTo>
                    <a:lnTo>
                      <a:pt x="22026" y="14922"/>
                    </a:lnTo>
                    <a:lnTo>
                      <a:pt x="21997" y="14822"/>
                    </a:lnTo>
                    <a:lnTo>
                      <a:pt x="21983" y="14722"/>
                    </a:lnTo>
                    <a:lnTo>
                      <a:pt x="21968" y="14622"/>
                    </a:lnTo>
                    <a:lnTo>
                      <a:pt x="21683" y="11335"/>
                    </a:lnTo>
                    <a:lnTo>
                      <a:pt x="21125" y="4903"/>
                    </a:lnTo>
                    <a:lnTo>
                      <a:pt x="21125" y="4774"/>
                    </a:lnTo>
                    <a:lnTo>
                      <a:pt x="21139" y="4660"/>
                    </a:lnTo>
                    <a:lnTo>
                      <a:pt x="21154" y="4545"/>
                    </a:lnTo>
                    <a:lnTo>
                      <a:pt x="21182" y="4445"/>
                    </a:lnTo>
                    <a:lnTo>
                      <a:pt x="21225" y="4345"/>
                    </a:lnTo>
                    <a:lnTo>
                      <a:pt x="21282" y="4245"/>
                    </a:lnTo>
                    <a:lnTo>
                      <a:pt x="21340" y="4145"/>
                    </a:lnTo>
                    <a:lnTo>
                      <a:pt x="21411" y="4059"/>
                    </a:lnTo>
                    <a:lnTo>
                      <a:pt x="21482" y="3974"/>
                    </a:lnTo>
                    <a:lnTo>
                      <a:pt x="21568" y="3902"/>
                    </a:lnTo>
                    <a:lnTo>
                      <a:pt x="21654" y="3845"/>
                    </a:lnTo>
                    <a:lnTo>
                      <a:pt x="21754" y="3788"/>
                    </a:lnTo>
                    <a:lnTo>
                      <a:pt x="21854" y="3745"/>
                    </a:lnTo>
                    <a:lnTo>
                      <a:pt x="21968" y="3702"/>
                    </a:lnTo>
                    <a:lnTo>
                      <a:pt x="22083" y="3674"/>
                    </a:lnTo>
                    <a:lnTo>
                      <a:pt x="22197" y="3659"/>
                    </a:lnTo>
                    <a:lnTo>
                      <a:pt x="24956" y="3473"/>
                    </a:lnTo>
                    <a:lnTo>
                      <a:pt x="24670" y="3459"/>
                    </a:lnTo>
                    <a:lnTo>
                      <a:pt x="23826" y="3431"/>
                    </a:lnTo>
                    <a:lnTo>
                      <a:pt x="23212" y="3402"/>
                    </a:lnTo>
                    <a:lnTo>
                      <a:pt x="22483" y="3345"/>
                    </a:lnTo>
                    <a:lnTo>
                      <a:pt x="21625" y="3288"/>
                    </a:lnTo>
                    <a:lnTo>
                      <a:pt x="20653" y="3202"/>
                    </a:lnTo>
                    <a:lnTo>
                      <a:pt x="19581" y="3088"/>
                    </a:lnTo>
                    <a:lnTo>
                      <a:pt x="18395" y="2945"/>
                    </a:lnTo>
                    <a:lnTo>
                      <a:pt x="17123" y="2773"/>
                    </a:lnTo>
                    <a:lnTo>
                      <a:pt x="15751" y="2573"/>
                    </a:lnTo>
                    <a:lnTo>
                      <a:pt x="14293" y="2330"/>
                    </a:lnTo>
                    <a:lnTo>
                      <a:pt x="12749" y="2058"/>
                    </a:lnTo>
                    <a:lnTo>
                      <a:pt x="11134" y="1744"/>
                    </a:lnTo>
                    <a:lnTo>
                      <a:pt x="9448" y="1372"/>
                    </a:lnTo>
                    <a:lnTo>
                      <a:pt x="8233" y="1101"/>
                    </a:lnTo>
                    <a:lnTo>
                      <a:pt x="6989" y="801"/>
                    </a:lnTo>
                    <a:lnTo>
                      <a:pt x="5732" y="472"/>
                    </a:lnTo>
                    <a:lnTo>
                      <a:pt x="4431" y="115"/>
                    </a:lnTo>
                    <a:lnTo>
                      <a:pt x="4288" y="72"/>
                    </a:lnTo>
                    <a:lnTo>
                      <a:pt x="4116" y="29"/>
                    </a:lnTo>
                    <a:lnTo>
                      <a:pt x="3945" y="15"/>
                    </a:lnTo>
                    <a:lnTo>
                      <a:pt x="37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0" name="Google Shape;490;p29"/>
              <p:cNvSpPr/>
              <p:nvPr/>
            </p:nvSpPr>
            <p:spPr>
              <a:xfrm>
                <a:off x="7601966" y="2389670"/>
                <a:ext cx="35945" cy="70357"/>
              </a:xfrm>
              <a:custGeom>
                <a:rect b="b" l="l" r="r" t="t"/>
                <a:pathLst>
                  <a:path extrusionOk="0" h="3946" w="2016">
                    <a:moveTo>
                      <a:pt x="1415" y="0"/>
                    </a:moveTo>
                    <a:lnTo>
                      <a:pt x="0" y="229"/>
                    </a:lnTo>
                    <a:lnTo>
                      <a:pt x="500" y="3488"/>
                    </a:lnTo>
                    <a:lnTo>
                      <a:pt x="1229" y="3717"/>
                    </a:lnTo>
                    <a:lnTo>
                      <a:pt x="2015" y="3945"/>
                    </a:lnTo>
                    <a:lnTo>
                      <a:pt x="14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1" name="Google Shape;491;p29"/>
              <p:cNvSpPr/>
              <p:nvPr/>
            </p:nvSpPr>
            <p:spPr>
              <a:xfrm>
                <a:off x="7601966" y="2361126"/>
                <a:ext cx="25247" cy="32629"/>
              </a:xfrm>
              <a:custGeom>
                <a:rect b="b" l="l" r="r" t="t"/>
                <a:pathLst>
                  <a:path extrusionOk="0" h="1830" w="1416">
                    <a:moveTo>
                      <a:pt x="443" y="0"/>
                    </a:moveTo>
                    <a:lnTo>
                      <a:pt x="400" y="15"/>
                    </a:lnTo>
                    <a:lnTo>
                      <a:pt x="357" y="43"/>
                    </a:lnTo>
                    <a:lnTo>
                      <a:pt x="343" y="72"/>
                    </a:lnTo>
                    <a:lnTo>
                      <a:pt x="315" y="115"/>
                    </a:lnTo>
                    <a:lnTo>
                      <a:pt x="243" y="544"/>
                    </a:lnTo>
                    <a:lnTo>
                      <a:pt x="0" y="1830"/>
                    </a:lnTo>
                    <a:lnTo>
                      <a:pt x="1415" y="1601"/>
                    </a:lnTo>
                    <a:lnTo>
                      <a:pt x="786" y="458"/>
                    </a:lnTo>
                    <a:lnTo>
                      <a:pt x="586" y="86"/>
                    </a:lnTo>
                    <a:lnTo>
                      <a:pt x="557" y="43"/>
                    </a:lnTo>
                    <a:lnTo>
                      <a:pt x="529" y="15"/>
                    </a:lnTo>
                    <a:lnTo>
                      <a:pt x="4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2" name="Google Shape;492;p29"/>
              <p:cNvSpPr/>
              <p:nvPr/>
            </p:nvSpPr>
            <p:spPr>
              <a:xfrm>
                <a:off x="7606299" y="2361126"/>
                <a:ext cx="9700" cy="14032"/>
              </a:xfrm>
              <a:custGeom>
                <a:rect b="b" l="l" r="r" t="t"/>
                <a:pathLst>
                  <a:path extrusionOk="0" h="787" w="544">
                    <a:moveTo>
                      <a:pt x="200" y="0"/>
                    </a:moveTo>
                    <a:lnTo>
                      <a:pt x="157" y="15"/>
                    </a:lnTo>
                    <a:lnTo>
                      <a:pt x="114" y="43"/>
                    </a:lnTo>
                    <a:lnTo>
                      <a:pt x="100" y="72"/>
                    </a:lnTo>
                    <a:lnTo>
                      <a:pt x="72" y="115"/>
                    </a:lnTo>
                    <a:lnTo>
                      <a:pt x="0" y="544"/>
                    </a:lnTo>
                    <a:lnTo>
                      <a:pt x="472" y="787"/>
                    </a:lnTo>
                    <a:lnTo>
                      <a:pt x="543" y="458"/>
                    </a:lnTo>
                    <a:lnTo>
                      <a:pt x="343" y="86"/>
                    </a:lnTo>
                    <a:lnTo>
                      <a:pt x="314" y="43"/>
                    </a:lnTo>
                    <a:lnTo>
                      <a:pt x="286" y="15"/>
                    </a:lnTo>
                    <a:lnTo>
                      <a:pt x="2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3" name="Google Shape;493;p29"/>
              <p:cNvSpPr/>
              <p:nvPr/>
            </p:nvSpPr>
            <p:spPr>
              <a:xfrm>
                <a:off x="7667204" y="2397818"/>
                <a:ext cx="40528" cy="80039"/>
              </a:xfrm>
              <a:custGeom>
                <a:rect b="b" l="l" r="r" t="t"/>
                <a:pathLst>
                  <a:path extrusionOk="0" h="4489" w="2273">
                    <a:moveTo>
                      <a:pt x="1501" y="1"/>
                    </a:moveTo>
                    <a:lnTo>
                      <a:pt x="29" y="301"/>
                    </a:lnTo>
                    <a:lnTo>
                      <a:pt x="0" y="301"/>
                    </a:lnTo>
                    <a:lnTo>
                      <a:pt x="872" y="4160"/>
                    </a:lnTo>
                    <a:lnTo>
                      <a:pt x="1572" y="4331"/>
                    </a:lnTo>
                    <a:lnTo>
                      <a:pt x="2273" y="4489"/>
                    </a:lnTo>
                    <a:lnTo>
                      <a:pt x="15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4" name="Google Shape;494;p29"/>
              <p:cNvSpPr/>
              <p:nvPr/>
            </p:nvSpPr>
            <p:spPr>
              <a:xfrm>
                <a:off x="7664387" y="2388904"/>
                <a:ext cx="31113" cy="14282"/>
              </a:xfrm>
              <a:custGeom>
                <a:rect b="b" l="l" r="r" t="t"/>
                <a:pathLst>
                  <a:path extrusionOk="0" h="801" w="1745">
                    <a:moveTo>
                      <a:pt x="1559" y="0"/>
                    </a:moveTo>
                    <a:lnTo>
                      <a:pt x="87" y="286"/>
                    </a:lnTo>
                    <a:lnTo>
                      <a:pt x="58" y="301"/>
                    </a:lnTo>
                    <a:lnTo>
                      <a:pt x="29" y="329"/>
                    </a:lnTo>
                    <a:lnTo>
                      <a:pt x="1" y="372"/>
                    </a:lnTo>
                    <a:lnTo>
                      <a:pt x="1" y="415"/>
                    </a:lnTo>
                    <a:lnTo>
                      <a:pt x="58" y="715"/>
                    </a:lnTo>
                    <a:lnTo>
                      <a:pt x="72" y="744"/>
                    </a:lnTo>
                    <a:lnTo>
                      <a:pt x="101" y="772"/>
                    </a:lnTo>
                    <a:lnTo>
                      <a:pt x="129" y="787"/>
                    </a:lnTo>
                    <a:lnTo>
                      <a:pt x="158" y="801"/>
                    </a:lnTo>
                    <a:lnTo>
                      <a:pt x="187" y="801"/>
                    </a:lnTo>
                    <a:lnTo>
                      <a:pt x="1659" y="501"/>
                    </a:lnTo>
                    <a:lnTo>
                      <a:pt x="1687" y="501"/>
                    </a:lnTo>
                    <a:lnTo>
                      <a:pt x="1716" y="472"/>
                    </a:lnTo>
                    <a:lnTo>
                      <a:pt x="1730" y="444"/>
                    </a:lnTo>
                    <a:lnTo>
                      <a:pt x="1745" y="415"/>
                    </a:lnTo>
                    <a:lnTo>
                      <a:pt x="1745" y="386"/>
                    </a:lnTo>
                    <a:lnTo>
                      <a:pt x="1687" y="86"/>
                    </a:lnTo>
                    <a:lnTo>
                      <a:pt x="1673" y="43"/>
                    </a:lnTo>
                    <a:lnTo>
                      <a:pt x="1630" y="15"/>
                    </a:lnTo>
                    <a:lnTo>
                      <a:pt x="1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5" name="Google Shape;495;p29"/>
              <p:cNvSpPr/>
              <p:nvPr/>
            </p:nvSpPr>
            <p:spPr>
              <a:xfrm>
                <a:off x="7664654" y="2352710"/>
                <a:ext cx="26763" cy="41045"/>
              </a:xfrm>
              <a:custGeom>
                <a:rect b="b" l="l" r="r" t="t"/>
                <a:pathLst>
                  <a:path extrusionOk="0" h="2302" w="1501">
                    <a:moveTo>
                      <a:pt x="300" y="1"/>
                    </a:moveTo>
                    <a:lnTo>
                      <a:pt x="243" y="258"/>
                    </a:lnTo>
                    <a:lnTo>
                      <a:pt x="129" y="844"/>
                    </a:lnTo>
                    <a:lnTo>
                      <a:pt x="57" y="1187"/>
                    </a:lnTo>
                    <a:lnTo>
                      <a:pt x="14" y="1502"/>
                    </a:lnTo>
                    <a:lnTo>
                      <a:pt x="0" y="1787"/>
                    </a:lnTo>
                    <a:lnTo>
                      <a:pt x="0" y="1902"/>
                    </a:lnTo>
                    <a:lnTo>
                      <a:pt x="0" y="1988"/>
                    </a:lnTo>
                    <a:lnTo>
                      <a:pt x="29" y="2073"/>
                    </a:lnTo>
                    <a:lnTo>
                      <a:pt x="57" y="2159"/>
                    </a:lnTo>
                    <a:lnTo>
                      <a:pt x="100" y="2231"/>
                    </a:lnTo>
                    <a:lnTo>
                      <a:pt x="143" y="2302"/>
                    </a:lnTo>
                    <a:lnTo>
                      <a:pt x="1472" y="2045"/>
                    </a:lnTo>
                    <a:lnTo>
                      <a:pt x="1487" y="1959"/>
                    </a:lnTo>
                    <a:lnTo>
                      <a:pt x="1501" y="1873"/>
                    </a:lnTo>
                    <a:lnTo>
                      <a:pt x="1501" y="1787"/>
                    </a:lnTo>
                    <a:lnTo>
                      <a:pt x="1487" y="1702"/>
                    </a:lnTo>
                    <a:lnTo>
                      <a:pt x="1444" y="1587"/>
                    </a:lnTo>
                    <a:lnTo>
                      <a:pt x="1372" y="1444"/>
                    </a:lnTo>
                    <a:lnTo>
                      <a:pt x="1272" y="1287"/>
                    </a:lnTo>
                    <a:lnTo>
                      <a:pt x="1158" y="1101"/>
                    </a:lnTo>
                    <a:lnTo>
                      <a:pt x="886" y="744"/>
                    </a:lnTo>
                    <a:lnTo>
                      <a:pt x="629" y="401"/>
                    </a:lnTo>
                    <a:lnTo>
                      <a:pt x="3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6" name="Google Shape;496;p29"/>
              <p:cNvSpPr/>
              <p:nvPr/>
            </p:nvSpPr>
            <p:spPr>
              <a:xfrm>
                <a:off x="7735490" y="2436811"/>
                <a:ext cx="80288" cy="52010"/>
              </a:xfrm>
              <a:custGeom>
                <a:rect b="b" l="l" r="r" t="t"/>
                <a:pathLst>
                  <a:path extrusionOk="0" h="2917" w="4503">
                    <a:moveTo>
                      <a:pt x="3674" y="1"/>
                    </a:moveTo>
                    <a:lnTo>
                      <a:pt x="1" y="2602"/>
                    </a:lnTo>
                    <a:lnTo>
                      <a:pt x="1001" y="2773"/>
                    </a:lnTo>
                    <a:lnTo>
                      <a:pt x="2030" y="2916"/>
                    </a:lnTo>
                    <a:lnTo>
                      <a:pt x="4503" y="1173"/>
                    </a:lnTo>
                    <a:lnTo>
                      <a:pt x="36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7" name="Google Shape;497;p29"/>
              <p:cNvSpPr/>
              <p:nvPr/>
            </p:nvSpPr>
            <p:spPr>
              <a:xfrm>
                <a:off x="7800977" y="2426880"/>
                <a:ext cx="35696" cy="30846"/>
              </a:xfrm>
              <a:custGeom>
                <a:rect b="b" l="l" r="r" t="t"/>
                <a:pathLst>
                  <a:path extrusionOk="0" h="1730" w="2002">
                    <a:moveTo>
                      <a:pt x="1959" y="0"/>
                    </a:moveTo>
                    <a:lnTo>
                      <a:pt x="1630" y="100"/>
                    </a:lnTo>
                    <a:lnTo>
                      <a:pt x="1359" y="172"/>
                    </a:lnTo>
                    <a:lnTo>
                      <a:pt x="1259" y="200"/>
                    </a:lnTo>
                    <a:lnTo>
                      <a:pt x="1030" y="272"/>
                    </a:lnTo>
                    <a:lnTo>
                      <a:pt x="1" y="558"/>
                    </a:lnTo>
                    <a:lnTo>
                      <a:pt x="830" y="1730"/>
                    </a:lnTo>
                    <a:lnTo>
                      <a:pt x="1244" y="1144"/>
                    </a:lnTo>
                    <a:lnTo>
                      <a:pt x="1244" y="1129"/>
                    </a:lnTo>
                    <a:lnTo>
                      <a:pt x="1587" y="658"/>
                    </a:lnTo>
                    <a:lnTo>
                      <a:pt x="1659" y="543"/>
                    </a:lnTo>
                    <a:lnTo>
                      <a:pt x="1673" y="529"/>
                    </a:lnTo>
                    <a:lnTo>
                      <a:pt x="2002" y="57"/>
                    </a:lnTo>
                    <a:lnTo>
                      <a:pt x="2002" y="29"/>
                    </a:lnTo>
                    <a:lnTo>
                      <a:pt x="2002" y="14"/>
                    </a:lnTo>
                    <a:lnTo>
                      <a:pt x="19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8" name="Google Shape;498;p29"/>
              <p:cNvSpPr/>
              <p:nvPr/>
            </p:nvSpPr>
            <p:spPr>
              <a:xfrm>
                <a:off x="7825955" y="2426880"/>
                <a:ext cx="10716" cy="9700"/>
              </a:xfrm>
              <a:custGeom>
                <a:rect b="b" l="l" r="r" t="t"/>
                <a:pathLst>
                  <a:path extrusionOk="0" h="544" w="601">
                    <a:moveTo>
                      <a:pt x="558" y="0"/>
                    </a:moveTo>
                    <a:lnTo>
                      <a:pt x="229" y="100"/>
                    </a:lnTo>
                    <a:lnTo>
                      <a:pt x="1" y="343"/>
                    </a:lnTo>
                    <a:lnTo>
                      <a:pt x="244" y="372"/>
                    </a:lnTo>
                    <a:lnTo>
                      <a:pt x="186" y="543"/>
                    </a:lnTo>
                    <a:lnTo>
                      <a:pt x="186" y="543"/>
                    </a:lnTo>
                    <a:lnTo>
                      <a:pt x="272" y="529"/>
                    </a:lnTo>
                    <a:lnTo>
                      <a:pt x="601" y="57"/>
                    </a:lnTo>
                    <a:lnTo>
                      <a:pt x="601" y="29"/>
                    </a:lnTo>
                    <a:lnTo>
                      <a:pt x="601" y="14"/>
                    </a:lnTo>
                    <a:lnTo>
                      <a:pt x="5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499" name="Google Shape;499;p29"/>
              <p:cNvSpPr/>
              <p:nvPr/>
            </p:nvSpPr>
            <p:spPr>
              <a:xfrm>
                <a:off x="7554309" y="2430945"/>
                <a:ext cx="306088" cy="63992"/>
              </a:xfrm>
              <a:custGeom>
                <a:rect b="b" l="l" r="r" t="t"/>
                <a:pathLst>
                  <a:path extrusionOk="0" h="3589" w="17167">
                    <a:moveTo>
                      <a:pt x="29" y="1"/>
                    </a:moveTo>
                    <a:lnTo>
                      <a:pt x="15" y="15"/>
                    </a:lnTo>
                    <a:lnTo>
                      <a:pt x="0" y="29"/>
                    </a:lnTo>
                    <a:lnTo>
                      <a:pt x="0" y="58"/>
                    </a:lnTo>
                    <a:lnTo>
                      <a:pt x="0" y="72"/>
                    </a:lnTo>
                    <a:lnTo>
                      <a:pt x="15" y="87"/>
                    </a:lnTo>
                    <a:lnTo>
                      <a:pt x="29" y="101"/>
                    </a:lnTo>
                    <a:lnTo>
                      <a:pt x="443" y="272"/>
                    </a:lnTo>
                    <a:lnTo>
                      <a:pt x="929" y="444"/>
                    </a:lnTo>
                    <a:lnTo>
                      <a:pt x="1573" y="687"/>
                    </a:lnTo>
                    <a:lnTo>
                      <a:pt x="2373" y="958"/>
                    </a:lnTo>
                    <a:lnTo>
                      <a:pt x="3316" y="1273"/>
                    </a:lnTo>
                    <a:lnTo>
                      <a:pt x="4374" y="1602"/>
                    </a:lnTo>
                    <a:lnTo>
                      <a:pt x="5532" y="1930"/>
                    </a:lnTo>
                    <a:lnTo>
                      <a:pt x="6632" y="2216"/>
                    </a:lnTo>
                    <a:lnTo>
                      <a:pt x="7847" y="2516"/>
                    </a:lnTo>
                    <a:lnTo>
                      <a:pt x="8490" y="2659"/>
                    </a:lnTo>
                    <a:lnTo>
                      <a:pt x="9148" y="2788"/>
                    </a:lnTo>
                    <a:lnTo>
                      <a:pt x="9820" y="2931"/>
                    </a:lnTo>
                    <a:lnTo>
                      <a:pt x="10520" y="3045"/>
                    </a:lnTo>
                    <a:lnTo>
                      <a:pt x="11220" y="3160"/>
                    </a:lnTo>
                    <a:lnTo>
                      <a:pt x="11949" y="3274"/>
                    </a:lnTo>
                    <a:lnTo>
                      <a:pt x="12678" y="3360"/>
                    </a:lnTo>
                    <a:lnTo>
                      <a:pt x="13407" y="3445"/>
                    </a:lnTo>
                    <a:lnTo>
                      <a:pt x="14150" y="3503"/>
                    </a:lnTo>
                    <a:lnTo>
                      <a:pt x="14894" y="3545"/>
                    </a:lnTo>
                    <a:lnTo>
                      <a:pt x="15637" y="3588"/>
                    </a:lnTo>
                    <a:lnTo>
                      <a:pt x="17109" y="3588"/>
                    </a:lnTo>
                    <a:lnTo>
                      <a:pt x="17138" y="3574"/>
                    </a:lnTo>
                    <a:lnTo>
                      <a:pt x="17152" y="3560"/>
                    </a:lnTo>
                    <a:lnTo>
                      <a:pt x="17166" y="3545"/>
                    </a:lnTo>
                    <a:lnTo>
                      <a:pt x="17166" y="3531"/>
                    </a:lnTo>
                    <a:lnTo>
                      <a:pt x="17166" y="3503"/>
                    </a:lnTo>
                    <a:lnTo>
                      <a:pt x="17152" y="3488"/>
                    </a:lnTo>
                    <a:lnTo>
                      <a:pt x="17123" y="3474"/>
                    </a:lnTo>
                    <a:lnTo>
                      <a:pt x="16323" y="3474"/>
                    </a:lnTo>
                    <a:lnTo>
                      <a:pt x="15537" y="3460"/>
                    </a:lnTo>
                    <a:lnTo>
                      <a:pt x="14751" y="3431"/>
                    </a:lnTo>
                    <a:lnTo>
                      <a:pt x="13950" y="3374"/>
                    </a:lnTo>
                    <a:lnTo>
                      <a:pt x="13178" y="3302"/>
                    </a:lnTo>
                    <a:lnTo>
                      <a:pt x="12392" y="3217"/>
                    </a:lnTo>
                    <a:lnTo>
                      <a:pt x="11635" y="3117"/>
                    </a:lnTo>
                    <a:lnTo>
                      <a:pt x="10877" y="3002"/>
                    </a:lnTo>
                    <a:lnTo>
                      <a:pt x="10134" y="2874"/>
                    </a:lnTo>
                    <a:lnTo>
                      <a:pt x="9419" y="2731"/>
                    </a:lnTo>
                    <a:lnTo>
                      <a:pt x="8705" y="2588"/>
                    </a:lnTo>
                    <a:lnTo>
                      <a:pt x="8019" y="2445"/>
                    </a:lnTo>
                    <a:lnTo>
                      <a:pt x="7361" y="2288"/>
                    </a:lnTo>
                    <a:lnTo>
                      <a:pt x="6732" y="2130"/>
                    </a:lnTo>
                    <a:lnTo>
                      <a:pt x="5560" y="1816"/>
                    </a:lnTo>
                    <a:lnTo>
                      <a:pt x="4403" y="1487"/>
                    </a:lnTo>
                    <a:lnTo>
                      <a:pt x="3345" y="1159"/>
                    </a:lnTo>
                    <a:lnTo>
                      <a:pt x="2416" y="858"/>
                    </a:lnTo>
                    <a:lnTo>
                      <a:pt x="1615" y="587"/>
                    </a:lnTo>
                    <a:lnTo>
                      <a:pt x="972" y="344"/>
                    </a:lnTo>
                    <a:lnTo>
                      <a:pt x="486" y="158"/>
                    </a:lnTo>
                    <a:lnTo>
                      <a:pt x="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0" name="Google Shape;500;p29"/>
              <p:cNvSpPr/>
              <p:nvPr/>
            </p:nvSpPr>
            <p:spPr>
              <a:xfrm>
                <a:off x="7334385" y="1744676"/>
                <a:ext cx="264294" cy="1096099"/>
              </a:xfrm>
              <a:custGeom>
                <a:rect b="b" l="l" r="r" t="t"/>
                <a:pathLst>
                  <a:path extrusionOk="0" h="61475" w="14823">
                    <a:moveTo>
                      <a:pt x="4403" y="1"/>
                    </a:moveTo>
                    <a:lnTo>
                      <a:pt x="4331" y="44"/>
                    </a:lnTo>
                    <a:lnTo>
                      <a:pt x="4260" y="115"/>
                    </a:lnTo>
                    <a:lnTo>
                      <a:pt x="4174" y="229"/>
                    </a:lnTo>
                    <a:lnTo>
                      <a:pt x="4074" y="429"/>
                    </a:lnTo>
                    <a:lnTo>
                      <a:pt x="3974" y="701"/>
                    </a:lnTo>
                    <a:lnTo>
                      <a:pt x="3860" y="1073"/>
                    </a:lnTo>
                    <a:lnTo>
                      <a:pt x="3760" y="1559"/>
                    </a:lnTo>
                    <a:lnTo>
                      <a:pt x="3645" y="2159"/>
                    </a:lnTo>
                    <a:lnTo>
                      <a:pt x="3545" y="2902"/>
                    </a:lnTo>
                    <a:lnTo>
                      <a:pt x="3445" y="3803"/>
                    </a:lnTo>
                    <a:lnTo>
                      <a:pt x="3359" y="4860"/>
                    </a:lnTo>
                    <a:lnTo>
                      <a:pt x="3274" y="6090"/>
                    </a:lnTo>
                    <a:lnTo>
                      <a:pt x="3216" y="7533"/>
                    </a:lnTo>
                    <a:lnTo>
                      <a:pt x="3145" y="9234"/>
                    </a:lnTo>
                    <a:lnTo>
                      <a:pt x="3088" y="11264"/>
                    </a:lnTo>
                    <a:lnTo>
                      <a:pt x="2959" y="16080"/>
                    </a:lnTo>
                    <a:lnTo>
                      <a:pt x="2830" y="21612"/>
                    </a:lnTo>
                    <a:lnTo>
                      <a:pt x="2716" y="27472"/>
                    </a:lnTo>
                    <a:lnTo>
                      <a:pt x="2616" y="33275"/>
                    </a:lnTo>
                    <a:lnTo>
                      <a:pt x="2530" y="38649"/>
                    </a:lnTo>
                    <a:lnTo>
                      <a:pt x="2487" y="43208"/>
                    </a:lnTo>
                    <a:lnTo>
                      <a:pt x="2459" y="46596"/>
                    </a:lnTo>
                    <a:lnTo>
                      <a:pt x="2473" y="46667"/>
                    </a:lnTo>
                    <a:lnTo>
                      <a:pt x="2473" y="46925"/>
                    </a:lnTo>
                    <a:lnTo>
                      <a:pt x="2459" y="47125"/>
                    </a:lnTo>
                    <a:lnTo>
                      <a:pt x="2430" y="47382"/>
                    </a:lnTo>
                    <a:lnTo>
                      <a:pt x="2387" y="47682"/>
                    </a:lnTo>
                    <a:lnTo>
                      <a:pt x="2330" y="48040"/>
                    </a:lnTo>
                    <a:lnTo>
                      <a:pt x="2244" y="48468"/>
                    </a:lnTo>
                    <a:lnTo>
                      <a:pt x="2130" y="48954"/>
                    </a:lnTo>
                    <a:lnTo>
                      <a:pt x="2001" y="49512"/>
                    </a:lnTo>
                    <a:lnTo>
                      <a:pt x="1816" y="50126"/>
                    </a:lnTo>
                    <a:lnTo>
                      <a:pt x="1601" y="50812"/>
                    </a:lnTo>
                    <a:lnTo>
                      <a:pt x="1344" y="51584"/>
                    </a:lnTo>
                    <a:lnTo>
                      <a:pt x="1044" y="52427"/>
                    </a:lnTo>
                    <a:lnTo>
                      <a:pt x="687" y="53342"/>
                    </a:lnTo>
                    <a:lnTo>
                      <a:pt x="401" y="53985"/>
                    </a:lnTo>
                    <a:lnTo>
                      <a:pt x="186" y="54471"/>
                    </a:lnTo>
                    <a:lnTo>
                      <a:pt x="115" y="54686"/>
                    </a:lnTo>
                    <a:lnTo>
                      <a:pt x="58" y="54872"/>
                    </a:lnTo>
                    <a:lnTo>
                      <a:pt x="15" y="55043"/>
                    </a:lnTo>
                    <a:lnTo>
                      <a:pt x="0" y="55215"/>
                    </a:lnTo>
                    <a:lnTo>
                      <a:pt x="0" y="55386"/>
                    </a:lnTo>
                    <a:lnTo>
                      <a:pt x="29" y="55558"/>
                    </a:lnTo>
                    <a:lnTo>
                      <a:pt x="86" y="55743"/>
                    </a:lnTo>
                    <a:lnTo>
                      <a:pt x="158" y="55958"/>
                    </a:lnTo>
                    <a:lnTo>
                      <a:pt x="258" y="56187"/>
                    </a:lnTo>
                    <a:lnTo>
                      <a:pt x="372" y="56458"/>
                    </a:lnTo>
                    <a:lnTo>
                      <a:pt x="687" y="57101"/>
                    </a:lnTo>
                    <a:lnTo>
                      <a:pt x="872" y="57487"/>
                    </a:lnTo>
                    <a:lnTo>
                      <a:pt x="1044" y="57845"/>
                    </a:lnTo>
                    <a:lnTo>
                      <a:pt x="1244" y="58330"/>
                    </a:lnTo>
                    <a:lnTo>
                      <a:pt x="1415" y="58745"/>
                    </a:lnTo>
                    <a:lnTo>
                      <a:pt x="1658" y="59402"/>
                    </a:lnTo>
                    <a:lnTo>
                      <a:pt x="1773" y="59674"/>
                    </a:lnTo>
                    <a:lnTo>
                      <a:pt x="1901" y="59917"/>
                    </a:lnTo>
                    <a:lnTo>
                      <a:pt x="2059" y="60160"/>
                    </a:lnTo>
                    <a:lnTo>
                      <a:pt x="2244" y="60389"/>
                    </a:lnTo>
                    <a:lnTo>
                      <a:pt x="2302" y="60446"/>
                    </a:lnTo>
                    <a:lnTo>
                      <a:pt x="2373" y="60489"/>
                    </a:lnTo>
                    <a:lnTo>
                      <a:pt x="2573" y="60589"/>
                    </a:lnTo>
                    <a:lnTo>
                      <a:pt x="2830" y="60675"/>
                    </a:lnTo>
                    <a:lnTo>
                      <a:pt x="3145" y="60760"/>
                    </a:lnTo>
                    <a:lnTo>
                      <a:pt x="3517" y="60846"/>
                    </a:lnTo>
                    <a:lnTo>
                      <a:pt x="3917" y="60918"/>
                    </a:lnTo>
                    <a:lnTo>
                      <a:pt x="4360" y="61003"/>
                    </a:lnTo>
                    <a:lnTo>
                      <a:pt x="4817" y="61075"/>
                    </a:lnTo>
                    <a:lnTo>
                      <a:pt x="5803" y="61203"/>
                    </a:lnTo>
                    <a:lnTo>
                      <a:pt x="6790" y="61303"/>
                    </a:lnTo>
                    <a:lnTo>
                      <a:pt x="7719" y="61403"/>
                    </a:lnTo>
                    <a:lnTo>
                      <a:pt x="8562" y="61475"/>
                    </a:lnTo>
                    <a:lnTo>
                      <a:pt x="8633" y="60632"/>
                    </a:lnTo>
                    <a:lnTo>
                      <a:pt x="8662" y="60432"/>
                    </a:lnTo>
                    <a:lnTo>
                      <a:pt x="8662" y="60317"/>
                    </a:lnTo>
                    <a:lnTo>
                      <a:pt x="8691" y="60017"/>
                    </a:lnTo>
                    <a:lnTo>
                      <a:pt x="8733" y="59703"/>
                    </a:lnTo>
                    <a:lnTo>
                      <a:pt x="8776" y="59260"/>
                    </a:lnTo>
                    <a:lnTo>
                      <a:pt x="8819" y="58816"/>
                    </a:lnTo>
                    <a:lnTo>
                      <a:pt x="8891" y="58216"/>
                    </a:lnTo>
                    <a:lnTo>
                      <a:pt x="8976" y="57473"/>
                    </a:lnTo>
                    <a:lnTo>
                      <a:pt x="8976" y="57373"/>
                    </a:lnTo>
                    <a:lnTo>
                      <a:pt x="9076" y="56572"/>
                    </a:lnTo>
                    <a:lnTo>
                      <a:pt x="9148" y="55986"/>
                    </a:lnTo>
                    <a:lnTo>
                      <a:pt x="9191" y="55629"/>
                    </a:lnTo>
                    <a:lnTo>
                      <a:pt x="9191" y="55601"/>
                    </a:lnTo>
                    <a:lnTo>
                      <a:pt x="9234" y="55272"/>
                    </a:lnTo>
                    <a:lnTo>
                      <a:pt x="9377" y="54100"/>
                    </a:lnTo>
                    <a:lnTo>
                      <a:pt x="9405" y="53943"/>
                    </a:lnTo>
                    <a:lnTo>
                      <a:pt x="9420" y="53828"/>
                    </a:lnTo>
                    <a:lnTo>
                      <a:pt x="9448" y="53657"/>
                    </a:lnTo>
                    <a:lnTo>
                      <a:pt x="9748" y="51470"/>
                    </a:lnTo>
                    <a:lnTo>
                      <a:pt x="9777" y="51270"/>
                    </a:lnTo>
                    <a:lnTo>
                      <a:pt x="9791" y="51113"/>
                    </a:lnTo>
                    <a:lnTo>
                      <a:pt x="9820" y="50927"/>
                    </a:lnTo>
                    <a:lnTo>
                      <a:pt x="9834" y="50827"/>
                    </a:lnTo>
                    <a:lnTo>
                      <a:pt x="9863" y="50684"/>
                    </a:lnTo>
                    <a:lnTo>
                      <a:pt x="9877" y="50512"/>
                    </a:lnTo>
                    <a:lnTo>
                      <a:pt x="9905" y="50398"/>
                    </a:lnTo>
                    <a:lnTo>
                      <a:pt x="9963" y="49998"/>
                    </a:lnTo>
                    <a:lnTo>
                      <a:pt x="9891" y="49926"/>
                    </a:lnTo>
                    <a:lnTo>
                      <a:pt x="9820" y="49840"/>
                    </a:lnTo>
                    <a:lnTo>
                      <a:pt x="9720" y="49669"/>
                    </a:lnTo>
                    <a:lnTo>
                      <a:pt x="9648" y="49497"/>
                    </a:lnTo>
                    <a:lnTo>
                      <a:pt x="9591" y="49326"/>
                    </a:lnTo>
                    <a:lnTo>
                      <a:pt x="9562" y="49183"/>
                    </a:lnTo>
                    <a:lnTo>
                      <a:pt x="9548" y="49054"/>
                    </a:lnTo>
                    <a:lnTo>
                      <a:pt x="9548" y="48940"/>
                    </a:lnTo>
                    <a:lnTo>
                      <a:pt x="9877" y="46582"/>
                    </a:lnTo>
                    <a:lnTo>
                      <a:pt x="9777" y="46396"/>
                    </a:lnTo>
                    <a:lnTo>
                      <a:pt x="9677" y="46210"/>
                    </a:lnTo>
                    <a:lnTo>
                      <a:pt x="9605" y="46010"/>
                    </a:lnTo>
                    <a:lnTo>
                      <a:pt x="9548" y="45810"/>
                    </a:lnTo>
                    <a:lnTo>
                      <a:pt x="9491" y="45610"/>
                    </a:lnTo>
                    <a:lnTo>
                      <a:pt x="9462" y="45395"/>
                    </a:lnTo>
                    <a:lnTo>
                      <a:pt x="9448" y="45181"/>
                    </a:lnTo>
                    <a:lnTo>
                      <a:pt x="9462" y="44967"/>
                    </a:lnTo>
                    <a:lnTo>
                      <a:pt x="9505" y="44323"/>
                    </a:lnTo>
                    <a:lnTo>
                      <a:pt x="9562" y="43680"/>
                    </a:lnTo>
                    <a:lnTo>
                      <a:pt x="9648" y="43051"/>
                    </a:lnTo>
                    <a:lnTo>
                      <a:pt x="9748" y="42451"/>
                    </a:lnTo>
                    <a:lnTo>
                      <a:pt x="9863" y="41851"/>
                    </a:lnTo>
                    <a:lnTo>
                      <a:pt x="9991" y="41265"/>
                    </a:lnTo>
                    <a:lnTo>
                      <a:pt x="10120" y="40693"/>
                    </a:lnTo>
                    <a:lnTo>
                      <a:pt x="10277" y="40150"/>
                    </a:lnTo>
                    <a:lnTo>
                      <a:pt x="10420" y="39621"/>
                    </a:lnTo>
                    <a:lnTo>
                      <a:pt x="10577" y="39106"/>
                    </a:lnTo>
                    <a:lnTo>
                      <a:pt x="10749" y="38635"/>
                    </a:lnTo>
                    <a:lnTo>
                      <a:pt x="10906" y="38163"/>
                    </a:lnTo>
                    <a:lnTo>
                      <a:pt x="11220" y="37334"/>
                    </a:lnTo>
                    <a:lnTo>
                      <a:pt x="11535" y="36605"/>
                    </a:lnTo>
                    <a:lnTo>
                      <a:pt x="11606" y="36448"/>
                    </a:lnTo>
                    <a:lnTo>
                      <a:pt x="11692" y="36305"/>
                    </a:lnTo>
                    <a:lnTo>
                      <a:pt x="11792" y="36176"/>
                    </a:lnTo>
                    <a:lnTo>
                      <a:pt x="11906" y="36048"/>
                    </a:lnTo>
                    <a:lnTo>
                      <a:pt x="12021" y="35933"/>
                    </a:lnTo>
                    <a:lnTo>
                      <a:pt x="12149" y="35833"/>
                    </a:lnTo>
                    <a:lnTo>
                      <a:pt x="12292" y="35748"/>
                    </a:lnTo>
                    <a:lnTo>
                      <a:pt x="12435" y="35676"/>
                    </a:lnTo>
                    <a:lnTo>
                      <a:pt x="12578" y="35605"/>
                    </a:lnTo>
                    <a:lnTo>
                      <a:pt x="12735" y="35562"/>
                    </a:lnTo>
                    <a:lnTo>
                      <a:pt x="12907" y="35519"/>
                    </a:lnTo>
                    <a:lnTo>
                      <a:pt x="13064" y="35505"/>
                    </a:lnTo>
                    <a:lnTo>
                      <a:pt x="13236" y="35490"/>
                    </a:lnTo>
                    <a:lnTo>
                      <a:pt x="13393" y="35505"/>
                    </a:lnTo>
                    <a:lnTo>
                      <a:pt x="13564" y="35519"/>
                    </a:lnTo>
                    <a:lnTo>
                      <a:pt x="13736" y="35562"/>
                    </a:lnTo>
                    <a:lnTo>
                      <a:pt x="13879" y="35605"/>
                    </a:lnTo>
                    <a:lnTo>
                      <a:pt x="14108" y="34161"/>
                    </a:lnTo>
                    <a:lnTo>
                      <a:pt x="14293" y="32760"/>
                    </a:lnTo>
                    <a:lnTo>
                      <a:pt x="14465" y="31402"/>
                    </a:lnTo>
                    <a:lnTo>
                      <a:pt x="14594" y="30073"/>
                    </a:lnTo>
                    <a:lnTo>
                      <a:pt x="14694" y="28787"/>
                    </a:lnTo>
                    <a:lnTo>
                      <a:pt x="14765" y="27543"/>
                    </a:lnTo>
                    <a:lnTo>
                      <a:pt x="14808" y="26343"/>
                    </a:lnTo>
                    <a:lnTo>
                      <a:pt x="14822" y="25185"/>
                    </a:lnTo>
                    <a:lnTo>
                      <a:pt x="14808" y="24056"/>
                    </a:lnTo>
                    <a:lnTo>
                      <a:pt x="14765" y="22955"/>
                    </a:lnTo>
                    <a:lnTo>
                      <a:pt x="14708" y="21912"/>
                    </a:lnTo>
                    <a:lnTo>
                      <a:pt x="14622" y="20911"/>
                    </a:lnTo>
                    <a:lnTo>
                      <a:pt x="14536" y="20140"/>
                    </a:lnTo>
                    <a:lnTo>
                      <a:pt x="14436" y="19411"/>
                    </a:lnTo>
                    <a:lnTo>
                      <a:pt x="14322" y="18696"/>
                    </a:lnTo>
                    <a:lnTo>
                      <a:pt x="14193" y="18024"/>
                    </a:lnTo>
                    <a:lnTo>
                      <a:pt x="14050" y="17381"/>
                    </a:lnTo>
                    <a:lnTo>
                      <a:pt x="13908" y="16752"/>
                    </a:lnTo>
                    <a:lnTo>
                      <a:pt x="13736" y="16166"/>
                    </a:lnTo>
                    <a:lnTo>
                      <a:pt x="13564" y="15609"/>
                    </a:lnTo>
                    <a:lnTo>
                      <a:pt x="13393" y="15123"/>
                    </a:lnTo>
                    <a:lnTo>
                      <a:pt x="13193" y="14622"/>
                    </a:lnTo>
                    <a:lnTo>
                      <a:pt x="12978" y="14136"/>
                    </a:lnTo>
                    <a:lnTo>
                      <a:pt x="12750" y="13651"/>
                    </a:lnTo>
                    <a:lnTo>
                      <a:pt x="12493" y="13165"/>
                    </a:lnTo>
                    <a:lnTo>
                      <a:pt x="12221" y="12679"/>
                    </a:lnTo>
                    <a:lnTo>
                      <a:pt x="11935" y="12207"/>
                    </a:lnTo>
                    <a:lnTo>
                      <a:pt x="11635" y="11721"/>
                    </a:lnTo>
                    <a:lnTo>
                      <a:pt x="11335" y="11249"/>
                    </a:lnTo>
                    <a:lnTo>
                      <a:pt x="11006" y="10778"/>
                    </a:lnTo>
                    <a:lnTo>
                      <a:pt x="10349" y="9820"/>
                    </a:lnTo>
                    <a:lnTo>
                      <a:pt x="9662" y="8877"/>
                    </a:lnTo>
                    <a:lnTo>
                      <a:pt x="8976" y="7933"/>
                    </a:lnTo>
                    <a:lnTo>
                      <a:pt x="8276" y="6976"/>
                    </a:lnTo>
                    <a:lnTo>
                      <a:pt x="7604" y="6018"/>
                    </a:lnTo>
                    <a:lnTo>
                      <a:pt x="6947" y="5046"/>
                    </a:lnTo>
                    <a:lnTo>
                      <a:pt x="6632" y="4560"/>
                    </a:lnTo>
                    <a:lnTo>
                      <a:pt x="6332" y="4074"/>
                    </a:lnTo>
                    <a:lnTo>
                      <a:pt x="6046" y="3574"/>
                    </a:lnTo>
                    <a:lnTo>
                      <a:pt x="5775" y="3088"/>
                    </a:lnTo>
                    <a:lnTo>
                      <a:pt x="5503" y="2588"/>
                    </a:lnTo>
                    <a:lnTo>
                      <a:pt x="5260" y="2073"/>
                    </a:lnTo>
                    <a:lnTo>
                      <a:pt x="5046" y="1573"/>
                    </a:lnTo>
                    <a:lnTo>
                      <a:pt x="4831" y="1058"/>
                    </a:lnTo>
                    <a:lnTo>
                      <a:pt x="4646" y="544"/>
                    </a:lnTo>
                    <a:lnTo>
                      <a:pt x="4488" y="15"/>
                    </a:lnTo>
                    <a:lnTo>
                      <a:pt x="44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1" name="Google Shape;501;p29"/>
              <p:cNvSpPr/>
              <p:nvPr/>
            </p:nvSpPr>
            <p:spPr>
              <a:xfrm>
                <a:off x="7334385" y="1744676"/>
                <a:ext cx="264294" cy="1096099"/>
              </a:xfrm>
              <a:custGeom>
                <a:rect b="b" l="l" r="r" t="t"/>
                <a:pathLst>
                  <a:path extrusionOk="0" fill="none" h="61475" w="14823">
                    <a:moveTo>
                      <a:pt x="14822" y="25185"/>
                    </a:moveTo>
                    <a:lnTo>
                      <a:pt x="14822" y="25185"/>
                    </a:lnTo>
                    <a:lnTo>
                      <a:pt x="14808" y="26343"/>
                    </a:lnTo>
                    <a:lnTo>
                      <a:pt x="14765" y="27543"/>
                    </a:lnTo>
                    <a:lnTo>
                      <a:pt x="14694" y="28787"/>
                    </a:lnTo>
                    <a:lnTo>
                      <a:pt x="14594" y="30073"/>
                    </a:lnTo>
                    <a:lnTo>
                      <a:pt x="14465" y="31402"/>
                    </a:lnTo>
                    <a:lnTo>
                      <a:pt x="14293" y="32760"/>
                    </a:lnTo>
                    <a:lnTo>
                      <a:pt x="14108" y="34161"/>
                    </a:lnTo>
                    <a:lnTo>
                      <a:pt x="13879" y="35605"/>
                    </a:lnTo>
                    <a:lnTo>
                      <a:pt x="13879" y="35605"/>
                    </a:lnTo>
                    <a:lnTo>
                      <a:pt x="13736" y="35562"/>
                    </a:lnTo>
                    <a:lnTo>
                      <a:pt x="13736" y="35562"/>
                    </a:lnTo>
                    <a:lnTo>
                      <a:pt x="13564" y="35519"/>
                    </a:lnTo>
                    <a:lnTo>
                      <a:pt x="13393" y="35505"/>
                    </a:lnTo>
                    <a:lnTo>
                      <a:pt x="13236" y="35490"/>
                    </a:lnTo>
                    <a:lnTo>
                      <a:pt x="13064" y="35505"/>
                    </a:lnTo>
                    <a:lnTo>
                      <a:pt x="12907" y="35519"/>
                    </a:lnTo>
                    <a:lnTo>
                      <a:pt x="12735" y="35562"/>
                    </a:lnTo>
                    <a:lnTo>
                      <a:pt x="12578" y="35605"/>
                    </a:lnTo>
                    <a:lnTo>
                      <a:pt x="12435" y="35676"/>
                    </a:lnTo>
                    <a:lnTo>
                      <a:pt x="12292" y="35748"/>
                    </a:lnTo>
                    <a:lnTo>
                      <a:pt x="12149" y="35833"/>
                    </a:lnTo>
                    <a:lnTo>
                      <a:pt x="12021" y="35933"/>
                    </a:lnTo>
                    <a:lnTo>
                      <a:pt x="11906" y="36048"/>
                    </a:lnTo>
                    <a:lnTo>
                      <a:pt x="11792" y="36176"/>
                    </a:lnTo>
                    <a:lnTo>
                      <a:pt x="11692" y="36305"/>
                    </a:lnTo>
                    <a:lnTo>
                      <a:pt x="11606" y="36448"/>
                    </a:lnTo>
                    <a:lnTo>
                      <a:pt x="11535" y="36605"/>
                    </a:lnTo>
                    <a:lnTo>
                      <a:pt x="11535" y="36605"/>
                    </a:lnTo>
                    <a:lnTo>
                      <a:pt x="11220" y="37334"/>
                    </a:lnTo>
                    <a:lnTo>
                      <a:pt x="10906" y="38163"/>
                    </a:lnTo>
                    <a:lnTo>
                      <a:pt x="10749" y="38635"/>
                    </a:lnTo>
                    <a:lnTo>
                      <a:pt x="10577" y="39106"/>
                    </a:lnTo>
                    <a:lnTo>
                      <a:pt x="10420" y="39621"/>
                    </a:lnTo>
                    <a:lnTo>
                      <a:pt x="10277" y="40150"/>
                    </a:lnTo>
                    <a:lnTo>
                      <a:pt x="10120" y="40693"/>
                    </a:lnTo>
                    <a:lnTo>
                      <a:pt x="9991" y="41265"/>
                    </a:lnTo>
                    <a:lnTo>
                      <a:pt x="9863" y="41851"/>
                    </a:lnTo>
                    <a:lnTo>
                      <a:pt x="9748" y="42451"/>
                    </a:lnTo>
                    <a:lnTo>
                      <a:pt x="9648" y="43051"/>
                    </a:lnTo>
                    <a:lnTo>
                      <a:pt x="9562" y="43680"/>
                    </a:lnTo>
                    <a:lnTo>
                      <a:pt x="9505" y="44323"/>
                    </a:lnTo>
                    <a:lnTo>
                      <a:pt x="9462" y="44967"/>
                    </a:lnTo>
                    <a:lnTo>
                      <a:pt x="9462" y="44967"/>
                    </a:lnTo>
                    <a:lnTo>
                      <a:pt x="9448" y="45181"/>
                    </a:lnTo>
                    <a:lnTo>
                      <a:pt x="9462" y="45395"/>
                    </a:lnTo>
                    <a:lnTo>
                      <a:pt x="9491" y="45610"/>
                    </a:lnTo>
                    <a:lnTo>
                      <a:pt x="9548" y="45810"/>
                    </a:lnTo>
                    <a:lnTo>
                      <a:pt x="9605" y="46010"/>
                    </a:lnTo>
                    <a:lnTo>
                      <a:pt x="9677" y="46210"/>
                    </a:lnTo>
                    <a:lnTo>
                      <a:pt x="9777" y="46396"/>
                    </a:lnTo>
                    <a:lnTo>
                      <a:pt x="9877" y="46582"/>
                    </a:lnTo>
                    <a:lnTo>
                      <a:pt x="9877" y="46582"/>
                    </a:lnTo>
                    <a:lnTo>
                      <a:pt x="9548" y="48940"/>
                    </a:lnTo>
                    <a:lnTo>
                      <a:pt x="9548" y="48940"/>
                    </a:lnTo>
                    <a:lnTo>
                      <a:pt x="9548" y="49054"/>
                    </a:lnTo>
                    <a:lnTo>
                      <a:pt x="9562" y="49183"/>
                    </a:lnTo>
                    <a:lnTo>
                      <a:pt x="9591" y="49326"/>
                    </a:lnTo>
                    <a:lnTo>
                      <a:pt x="9648" y="49497"/>
                    </a:lnTo>
                    <a:lnTo>
                      <a:pt x="9720" y="49669"/>
                    </a:lnTo>
                    <a:lnTo>
                      <a:pt x="9820" y="49840"/>
                    </a:lnTo>
                    <a:lnTo>
                      <a:pt x="9891" y="49926"/>
                    </a:lnTo>
                    <a:lnTo>
                      <a:pt x="9963" y="49998"/>
                    </a:lnTo>
                    <a:lnTo>
                      <a:pt x="9963" y="49998"/>
                    </a:lnTo>
                    <a:lnTo>
                      <a:pt x="9905" y="50398"/>
                    </a:lnTo>
                    <a:lnTo>
                      <a:pt x="9905" y="50398"/>
                    </a:lnTo>
                    <a:lnTo>
                      <a:pt x="9877" y="50512"/>
                    </a:lnTo>
                    <a:lnTo>
                      <a:pt x="9877" y="50512"/>
                    </a:lnTo>
                    <a:lnTo>
                      <a:pt x="9863" y="50684"/>
                    </a:lnTo>
                    <a:lnTo>
                      <a:pt x="9863" y="50684"/>
                    </a:lnTo>
                    <a:lnTo>
                      <a:pt x="9834" y="50827"/>
                    </a:lnTo>
                    <a:lnTo>
                      <a:pt x="9834" y="50827"/>
                    </a:lnTo>
                    <a:lnTo>
                      <a:pt x="9820" y="50927"/>
                    </a:lnTo>
                    <a:lnTo>
                      <a:pt x="9820" y="50927"/>
                    </a:lnTo>
                    <a:lnTo>
                      <a:pt x="9791" y="51113"/>
                    </a:lnTo>
                    <a:lnTo>
                      <a:pt x="9791" y="51113"/>
                    </a:lnTo>
                    <a:lnTo>
                      <a:pt x="9777" y="51270"/>
                    </a:lnTo>
                    <a:lnTo>
                      <a:pt x="9777" y="51270"/>
                    </a:lnTo>
                    <a:lnTo>
                      <a:pt x="9748" y="51470"/>
                    </a:lnTo>
                    <a:lnTo>
                      <a:pt x="9748" y="51470"/>
                    </a:lnTo>
                    <a:lnTo>
                      <a:pt x="9448" y="53657"/>
                    </a:lnTo>
                    <a:lnTo>
                      <a:pt x="9448" y="53657"/>
                    </a:lnTo>
                    <a:lnTo>
                      <a:pt x="9420" y="53828"/>
                    </a:lnTo>
                    <a:lnTo>
                      <a:pt x="9420" y="53828"/>
                    </a:lnTo>
                    <a:lnTo>
                      <a:pt x="9405" y="53943"/>
                    </a:lnTo>
                    <a:lnTo>
                      <a:pt x="9405" y="53943"/>
                    </a:lnTo>
                    <a:lnTo>
                      <a:pt x="9377" y="54100"/>
                    </a:lnTo>
                    <a:lnTo>
                      <a:pt x="9377" y="54100"/>
                    </a:lnTo>
                    <a:lnTo>
                      <a:pt x="9234" y="55272"/>
                    </a:lnTo>
                    <a:lnTo>
                      <a:pt x="9234" y="55272"/>
                    </a:lnTo>
                    <a:lnTo>
                      <a:pt x="9191" y="55601"/>
                    </a:lnTo>
                    <a:lnTo>
                      <a:pt x="9191" y="55601"/>
                    </a:lnTo>
                    <a:lnTo>
                      <a:pt x="9191" y="55629"/>
                    </a:lnTo>
                    <a:lnTo>
                      <a:pt x="9191" y="55629"/>
                    </a:lnTo>
                    <a:lnTo>
                      <a:pt x="9148" y="55986"/>
                    </a:lnTo>
                    <a:lnTo>
                      <a:pt x="9148" y="55986"/>
                    </a:lnTo>
                    <a:lnTo>
                      <a:pt x="9076" y="56572"/>
                    </a:lnTo>
                    <a:lnTo>
                      <a:pt x="9076" y="56572"/>
                    </a:lnTo>
                    <a:lnTo>
                      <a:pt x="8976" y="57373"/>
                    </a:lnTo>
                    <a:lnTo>
                      <a:pt x="8976" y="57373"/>
                    </a:lnTo>
                    <a:lnTo>
                      <a:pt x="8976" y="57473"/>
                    </a:lnTo>
                    <a:lnTo>
                      <a:pt x="8976" y="57473"/>
                    </a:lnTo>
                    <a:lnTo>
                      <a:pt x="8976" y="57473"/>
                    </a:lnTo>
                    <a:lnTo>
                      <a:pt x="8891" y="58216"/>
                    </a:lnTo>
                    <a:lnTo>
                      <a:pt x="8891" y="58216"/>
                    </a:lnTo>
                    <a:lnTo>
                      <a:pt x="8819" y="58816"/>
                    </a:lnTo>
                    <a:lnTo>
                      <a:pt x="8819" y="58816"/>
                    </a:lnTo>
                    <a:lnTo>
                      <a:pt x="8776" y="59260"/>
                    </a:lnTo>
                    <a:lnTo>
                      <a:pt x="8776" y="59260"/>
                    </a:lnTo>
                    <a:lnTo>
                      <a:pt x="8733" y="59703"/>
                    </a:lnTo>
                    <a:lnTo>
                      <a:pt x="8733" y="59703"/>
                    </a:lnTo>
                    <a:lnTo>
                      <a:pt x="8691" y="60017"/>
                    </a:lnTo>
                    <a:lnTo>
                      <a:pt x="8691" y="60017"/>
                    </a:lnTo>
                    <a:lnTo>
                      <a:pt x="8662" y="60317"/>
                    </a:lnTo>
                    <a:lnTo>
                      <a:pt x="8662" y="60317"/>
                    </a:lnTo>
                    <a:lnTo>
                      <a:pt x="8662" y="60432"/>
                    </a:lnTo>
                    <a:lnTo>
                      <a:pt x="8662" y="60432"/>
                    </a:lnTo>
                    <a:lnTo>
                      <a:pt x="8633" y="60632"/>
                    </a:lnTo>
                    <a:lnTo>
                      <a:pt x="8633" y="60632"/>
                    </a:lnTo>
                    <a:lnTo>
                      <a:pt x="8562" y="61475"/>
                    </a:lnTo>
                    <a:lnTo>
                      <a:pt x="8562" y="61475"/>
                    </a:lnTo>
                    <a:lnTo>
                      <a:pt x="7719" y="61403"/>
                    </a:lnTo>
                    <a:lnTo>
                      <a:pt x="6790" y="61303"/>
                    </a:lnTo>
                    <a:lnTo>
                      <a:pt x="5803" y="61203"/>
                    </a:lnTo>
                    <a:lnTo>
                      <a:pt x="4817" y="61075"/>
                    </a:lnTo>
                    <a:lnTo>
                      <a:pt x="4360" y="61003"/>
                    </a:lnTo>
                    <a:lnTo>
                      <a:pt x="3917" y="60918"/>
                    </a:lnTo>
                    <a:lnTo>
                      <a:pt x="3517" y="60846"/>
                    </a:lnTo>
                    <a:lnTo>
                      <a:pt x="3145" y="60760"/>
                    </a:lnTo>
                    <a:lnTo>
                      <a:pt x="2830" y="60675"/>
                    </a:lnTo>
                    <a:lnTo>
                      <a:pt x="2573" y="60589"/>
                    </a:lnTo>
                    <a:lnTo>
                      <a:pt x="2373" y="60489"/>
                    </a:lnTo>
                    <a:lnTo>
                      <a:pt x="2302" y="60446"/>
                    </a:lnTo>
                    <a:lnTo>
                      <a:pt x="2244" y="60389"/>
                    </a:lnTo>
                    <a:lnTo>
                      <a:pt x="2244" y="60389"/>
                    </a:lnTo>
                    <a:lnTo>
                      <a:pt x="2059" y="60160"/>
                    </a:lnTo>
                    <a:lnTo>
                      <a:pt x="1901" y="59917"/>
                    </a:lnTo>
                    <a:lnTo>
                      <a:pt x="1773" y="59674"/>
                    </a:lnTo>
                    <a:lnTo>
                      <a:pt x="1658" y="59402"/>
                    </a:lnTo>
                    <a:lnTo>
                      <a:pt x="1415" y="58745"/>
                    </a:lnTo>
                    <a:lnTo>
                      <a:pt x="1244" y="58330"/>
                    </a:lnTo>
                    <a:lnTo>
                      <a:pt x="1044" y="57845"/>
                    </a:lnTo>
                    <a:lnTo>
                      <a:pt x="1044" y="57845"/>
                    </a:lnTo>
                    <a:lnTo>
                      <a:pt x="872" y="57487"/>
                    </a:lnTo>
                    <a:lnTo>
                      <a:pt x="687" y="57101"/>
                    </a:lnTo>
                    <a:lnTo>
                      <a:pt x="687" y="57101"/>
                    </a:lnTo>
                    <a:lnTo>
                      <a:pt x="372" y="56458"/>
                    </a:lnTo>
                    <a:lnTo>
                      <a:pt x="258" y="56187"/>
                    </a:lnTo>
                    <a:lnTo>
                      <a:pt x="158" y="55958"/>
                    </a:lnTo>
                    <a:lnTo>
                      <a:pt x="86" y="55743"/>
                    </a:lnTo>
                    <a:lnTo>
                      <a:pt x="29" y="55558"/>
                    </a:lnTo>
                    <a:lnTo>
                      <a:pt x="0" y="55386"/>
                    </a:lnTo>
                    <a:lnTo>
                      <a:pt x="0" y="55215"/>
                    </a:lnTo>
                    <a:lnTo>
                      <a:pt x="15" y="55043"/>
                    </a:lnTo>
                    <a:lnTo>
                      <a:pt x="58" y="54872"/>
                    </a:lnTo>
                    <a:lnTo>
                      <a:pt x="115" y="54686"/>
                    </a:lnTo>
                    <a:lnTo>
                      <a:pt x="186" y="54471"/>
                    </a:lnTo>
                    <a:lnTo>
                      <a:pt x="401" y="53985"/>
                    </a:lnTo>
                    <a:lnTo>
                      <a:pt x="687" y="53342"/>
                    </a:lnTo>
                    <a:lnTo>
                      <a:pt x="687" y="53342"/>
                    </a:lnTo>
                    <a:lnTo>
                      <a:pt x="1044" y="52427"/>
                    </a:lnTo>
                    <a:lnTo>
                      <a:pt x="1344" y="51584"/>
                    </a:lnTo>
                    <a:lnTo>
                      <a:pt x="1601" y="50812"/>
                    </a:lnTo>
                    <a:lnTo>
                      <a:pt x="1816" y="50126"/>
                    </a:lnTo>
                    <a:lnTo>
                      <a:pt x="2001" y="49512"/>
                    </a:lnTo>
                    <a:lnTo>
                      <a:pt x="2130" y="48954"/>
                    </a:lnTo>
                    <a:lnTo>
                      <a:pt x="2244" y="48468"/>
                    </a:lnTo>
                    <a:lnTo>
                      <a:pt x="2330" y="48040"/>
                    </a:lnTo>
                    <a:lnTo>
                      <a:pt x="2387" y="47682"/>
                    </a:lnTo>
                    <a:lnTo>
                      <a:pt x="2430" y="47382"/>
                    </a:lnTo>
                    <a:lnTo>
                      <a:pt x="2459" y="47125"/>
                    </a:lnTo>
                    <a:lnTo>
                      <a:pt x="2473" y="46925"/>
                    </a:lnTo>
                    <a:lnTo>
                      <a:pt x="2473" y="46667"/>
                    </a:lnTo>
                    <a:lnTo>
                      <a:pt x="2459" y="46596"/>
                    </a:lnTo>
                    <a:lnTo>
                      <a:pt x="2459" y="46596"/>
                    </a:lnTo>
                    <a:lnTo>
                      <a:pt x="2487" y="43208"/>
                    </a:lnTo>
                    <a:lnTo>
                      <a:pt x="2530" y="38649"/>
                    </a:lnTo>
                    <a:lnTo>
                      <a:pt x="2616" y="33275"/>
                    </a:lnTo>
                    <a:lnTo>
                      <a:pt x="2716" y="27472"/>
                    </a:lnTo>
                    <a:lnTo>
                      <a:pt x="2830" y="21612"/>
                    </a:lnTo>
                    <a:lnTo>
                      <a:pt x="2959" y="16080"/>
                    </a:lnTo>
                    <a:lnTo>
                      <a:pt x="3088" y="11264"/>
                    </a:lnTo>
                    <a:lnTo>
                      <a:pt x="3145" y="9234"/>
                    </a:lnTo>
                    <a:lnTo>
                      <a:pt x="3216" y="7533"/>
                    </a:lnTo>
                    <a:lnTo>
                      <a:pt x="3216" y="7533"/>
                    </a:lnTo>
                    <a:lnTo>
                      <a:pt x="3274" y="6090"/>
                    </a:lnTo>
                    <a:lnTo>
                      <a:pt x="3359" y="4860"/>
                    </a:lnTo>
                    <a:lnTo>
                      <a:pt x="3445" y="3803"/>
                    </a:lnTo>
                    <a:lnTo>
                      <a:pt x="3545" y="2902"/>
                    </a:lnTo>
                    <a:lnTo>
                      <a:pt x="3645" y="2159"/>
                    </a:lnTo>
                    <a:lnTo>
                      <a:pt x="3760" y="1559"/>
                    </a:lnTo>
                    <a:lnTo>
                      <a:pt x="3860" y="1073"/>
                    </a:lnTo>
                    <a:lnTo>
                      <a:pt x="3974" y="701"/>
                    </a:lnTo>
                    <a:lnTo>
                      <a:pt x="4074" y="429"/>
                    </a:lnTo>
                    <a:lnTo>
                      <a:pt x="4174" y="229"/>
                    </a:lnTo>
                    <a:lnTo>
                      <a:pt x="4260" y="115"/>
                    </a:lnTo>
                    <a:lnTo>
                      <a:pt x="4331" y="44"/>
                    </a:lnTo>
                    <a:lnTo>
                      <a:pt x="4403" y="1"/>
                    </a:lnTo>
                    <a:lnTo>
                      <a:pt x="4446" y="1"/>
                    </a:lnTo>
                    <a:lnTo>
                      <a:pt x="4488" y="15"/>
                    </a:lnTo>
                    <a:lnTo>
                      <a:pt x="4488" y="15"/>
                    </a:lnTo>
                    <a:lnTo>
                      <a:pt x="4646" y="544"/>
                    </a:lnTo>
                    <a:lnTo>
                      <a:pt x="4831" y="1058"/>
                    </a:lnTo>
                    <a:lnTo>
                      <a:pt x="5046" y="1573"/>
                    </a:lnTo>
                    <a:lnTo>
                      <a:pt x="5260" y="2073"/>
                    </a:lnTo>
                    <a:lnTo>
                      <a:pt x="5503" y="2588"/>
                    </a:lnTo>
                    <a:lnTo>
                      <a:pt x="5775" y="3088"/>
                    </a:lnTo>
                    <a:lnTo>
                      <a:pt x="6046" y="3574"/>
                    </a:lnTo>
                    <a:lnTo>
                      <a:pt x="6332" y="4074"/>
                    </a:lnTo>
                    <a:lnTo>
                      <a:pt x="6632" y="4560"/>
                    </a:lnTo>
                    <a:lnTo>
                      <a:pt x="6947" y="5046"/>
                    </a:lnTo>
                    <a:lnTo>
                      <a:pt x="7604" y="6018"/>
                    </a:lnTo>
                    <a:lnTo>
                      <a:pt x="8276" y="6976"/>
                    </a:lnTo>
                    <a:lnTo>
                      <a:pt x="8976" y="7933"/>
                    </a:lnTo>
                    <a:lnTo>
                      <a:pt x="9662" y="8877"/>
                    </a:lnTo>
                    <a:lnTo>
                      <a:pt x="10349" y="9820"/>
                    </a:lnTo>
                    <a:lnTo>
                      <a:pt x="11006" y="10778"/>
                    </a:lnTo>
                    <a:lnTo>
                      <a:pt x="11335" y="11249"/>
                    </a:lnTo>
                    <a:lnTo>
                      <a:pt x="11635" y="11721"/>
                    </a:lnTo>
                    <a:lnTo>
                      <a:pt x="11935" y="12207"/>
                    </a:lnTo>
                    <a:lnTo>
                      <a:pt x="12221" y="12679"/>
                    </a:lnTo>
                    <a:lnTo>
                      <a:pt x="12493" y="13165"/>
                    </a:lnTo>
                    <a:lnTo>
                      <a:pt x="12750" y="13651"/>
                    </a:lnTo>
                    <a:lnTo>
                      <a:pt x="12978" y="14136"/>
                    </a:lnTo>
                    <a:lnTo>
                      <a:pt x="13193" y="14622"/>
                    </a:lnTo>
                    <a:lnTo>
                      <a:pt x="13393" y="15123"/>
                    </a:lnTo>
                    <a:lnTo>
                      <a:pt x="13564" y="15609"/>
                    </a:lnTo>
                    <a:lnTo>
                      <a:pt x="13564" y="15609"/>
                    </a:lnTo>
                    <a:lnTo>
                      <a:pt x="13736" y="16166"/>
                    </a:lnTo>
                    <a:lnTo>
                      <a:pt x="13908" y="16752"/>
                    </a:lnTo>
                    <a:lnTo>
                      <a:pt x="14050" y="17381"/>
                    </a:lnTo>
                    <a:lnTo>
                      <a:pt x="14193" y="18024"/>
                    </a:lnTo>
                    <a:lnTo>
                      <a:pt x="14322" y="18696"/>
                    </a:lnTo>
                    <a:lnTo>
                      <a:pt x="14436" y="19411"/>
                    </a:lnTo>
                    <a:lnTo>
                      <a:pt x="14536" y="20140"/>
                    </a:lnTo>
                    <a:lnTo>
                      <a:pt x="14622" y="20911"/>
                    </a:lnTo>
                    <a:lnTo>
                      <a:pt x="14622" y="20911"/>
                    </a:lnTo>
                    <a:lnTo>
                      <a:pt x="14708" y="21912"/>
                    </a:lnTo>
                    <a:lnTo>
                      <a:pt x="14765" y="22955"/>
                    </a:lnTo>
                    <a:lnTo>
                      <a:pt x="14808" y="24056"/>
                    </a:lnTo>
                    <a:lnTo>
                      <a:pt x="14822" y="2518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2" name="Google Shape;502;p29"/>
              <p:cNvSpPr/>
              <p:nvPr/>
            </p:nvSpPr>
            <p:spPr>
              <a:xfrm>
                <a:off x="7657005" y="2675083"/>
                <a:ext cx="600942" cy="1789027"/>
              </a:xfrm>
              <a:custGeom>
                <a:rect b="b" l="l" r="r" t="t"/>
                <a:pathLst>
                  <a:path extrusionOk="0" h="100338" w="33704">
                    <a:moveTo>
                      <a:pt x="26785" y="1"/>
                    </a:moveTo>
                    <a:lnTo>
                      <a:pt x="25971" y="215"/>
                    </a:lnTo>
                    <a:lnTo>
                      <a:pt x="25113" y="401"/>
                    </a:lnTo>
                    <a:lnTo>
                      <a:pt x="24270" y="572"/>
                    </a:lnTo>
                    <a:lnTo>
                      <a:pt x="23398" y="729"/>
                    </a:lnTo>
                    <a:lnTo>
                      <a:pt x="22483" y="887"/>
                    </a:lnTo>
                    <a:lnTo>
                      <a:pt x="21554" y="1030"/>
                    </a:lnTo>
                    <a:lnTo>
                      <a:pt x="20611" y="1158"/>
                    </a:lnTo>
                    <a:lnTo>
                      <a:pt x="19639" y="1287"/>
                    </a:lnTo>
                    <a:lnTo>
                      <a:pt x="18653" y="1401"/>
                    </a:lnTo>
                    <a:lnTo>
                      <a:pt x="17652" y="1501"/>
                    </a:lnTo>
                    <a:lnTo>
                      <a:pt x="16637" y="1587"/>
                    </a:lnTo>
                    <a:lnTo>
                      <a:pt x="15623" y="1673"/>
                    </a:lnTo>
                    <a:lnTo>
                      <a:pt x="14593" y="1744"/>
                    </a:lnTo>
                    <a:lnTo>
                      <a:pt x="13579" y="1787"/>
                    </a:lnTo>
                    <a:lnTo>
                      <a:pt x="12550" y="1844"/>
                    </a:lnTo>
                    <a:lnTo>
                      <a:pt x="11535" y="1873"/>
                    </a:lnTo>
                    <a:lnTo>
                      <a:pt x="10534" y="1887"/>
                    </a:lnTo>
                    <a:lnTo>
                      <a:pt x="9548" y="1887"/>
                    </a:lnTo>
                    <a:lnTo>
                      <a:pt x="8133" y="1873"/>
                    </a:lnTo>
                    <a:lnTo>
                      <a:pt x="6775" y="1830"/>
                    </a:lnTo>
                    <a:lnTo>
                      <a:pt x="5460" y="1759"/>
                    </a:lnTo>
                    <a:lnTo>
                      <a:pt x="4817" y="1716"/>
                    </a:lnTo>
                    <a:lnTo>
                      <a:pt x="4202" y="1658"/>
                    </a:lnTo>
                    <a:lnTo>
                      <a:pt x="3602" y="1601"/>
                    </a:lnTo>
                    <a:lnTo>
                      <a:pt x="3030" y="1530"/>
                    </a:lnTo>
                    <a:lnTo>
                      <a:pt x="2459" y="1444"/>
                    </a:lnTo>
                    <a:lnTo>
                      <a:pt x="1930" y="1358"/>
                    </a:lnTo>
                    <a:lnTo>
                      <a:pt x="1401" y="1273"/>
                    </a:lnTo>
                    <a:lnTo>
                      <a:pt x="915" y="1173"/>
                    </a:lnTo>
                    <a:lnTo>
                      <a:pt x="443" y="1058"/>
                    </a:lnTo>
                    <a:lnTo>
                      <a:pt x="0" y="944"/>
                    </a:lnTo>
                    <a:lnTo>
                      <a:pt x="301" y="2273"/>
                    </a:lnTo>
                    <a:lnTo>
                      <a:pt x="715" y="4145"/>
                    </a:lnTo>
                    <a:lnTo>
                      <a:pt x="1144" y="5961"/>
                    </a:lnTo>
                    <a:lnTo>
                      <a:pt x="1601" y="7776"/>
                    </a:lnTo>
                    <a:lnTo>
                      <a:pt x="1816" y="8633"/>
                    </a:lnTo>
                    <a:lnTo>
                      <a:pt x="2030" y="9420"/>
                    </a:lnTo>
                    <a:lnTo>
                      <a:pt x="2244" y="10120"/>
                    </a:lnTo>
                    <a:lnTo>
                      <a:pt x="2444" y="10720"/>
                    </a:lnTo>
                    <a:lnTo>
                      <a:pt x="4317" y="10877"/>
                    </a:lnTo>
                    <a:lnTo>
                      <a:pt x="4946" y="14122"/>
                    </a:lnTo>
                    <a:lnTo>
                      <a:pt x="5660" y="17895"/>
                    </a:lnTo>
                    <a:lnTo>
                      <a:pt x="6589" y="22884"/>
                    </a:lnTo>
                    <a:lnTo>
                      <a:pt x="7704" y="28872"/>
                    </a:lnTo>
                    <a:lnTo>
                      <a:pt x="8948" y="35704"/>
                    </a:lnTo>
                    <a:lnTo>
                      <a:pt x="10306" y="43194"/>
                    </a:lnTo>
                    <a:lnTo>
                      <a:pt x="11706" y="51155"/>
                    </a:lnTo>
                    <a:lnTo>
                      <a:pt x="12364" y="54843"/>
                    </a:lnTo>
                    <a:lnTo>
                      <a:pt x="13021" y="58445"/>
                    </a:lnTo>
                    <a:lnTo>
                      <a:pt x="13679" y="61961"/>
                    </a:lnTo>
                    <a:lnTo>
                      <a:pt x="14322" y="65391"/>
                    </a:lnTo>
                    <a:lnTo>
                      <a:pt x="15580" y="71994"/>
                    </a:lnTo>
                    <a:lnTo>
                      <a:pt x="16180" y="75168"/>
                    </a:lnTo>
                    <a:lnTo>
                      <a:pt x="16752" y="78269"/>
                    </a:lnTo>
                    <a:lnTo>
                      <a:pt x="17309" y="81285"/>
                    </a:lnTo>
                    <a:lnTo>
                      <a:pt x="17824" y="84215"/>
                    </a:lnTo>
                    <a:lnTo>
                      <a:pt x="18310" y="87074"/>
                    </a:lnTo>
                    <a:lnTo>
                      <a:pt x="18753" y="89861"/>
                    </a:lnTo>
                    <a:lnTo>
                      <a:pt x="19167" y="92562"/>
                    </a:lnTo>
                    <a:lnTo>
                      <a:pt x="19353" y="93891"/>
                    </a:lnTo>
                    <a:lnTo>
                      <a:pt x="19525" y="95206"/>
                    </a:lnTo>
                    <a:lnTo>
                      <a:pt x="19682" y="96493"/>
                    </a:lnTo>
                    <a:lnTo>
                      <a:pt x="19825" y="97765"/>
                    </a:lnTo>
                    <a:lnTo>
                      <a:pt x="19968" y="99023"/>
                    </a:lnTo>
                    <a:lnTo>
                      <a:pt x="20082" y="100266"/>
                    </a:lnTo>
                    <a:lnTo>
                      <a:pt x="20196" y="100295"/>
                    </a:lnTo>
                    <a:lnTo>
                      <a:pt x="20354" y="100309"/>
                    </a:lnTo>
                    <a:lnTo>
                      <a:pt x="20568" y="100338"/>
                    </a:lnTo>
                    <a:lnTo>
                      <a:pt x="21254" y="100338"/>
                    </a:lnTo>
                    <a:lnTo>
                      <a:pt x="21740" y="100323"/>
                    </a:lnTo>
                    <a:lnTo>
                      <a:pt x="22326" y="100266"/>
                    </a:lnTo>
                    <a:lnTo>
                      <a:pt x="22883" y="100209"/>
                    </a:lnTo>
                    <a:lnTo>
                      <a:pt x="23541" y="100109"/>
                    </a:lnTo>
                    <a:lnTo>
                      <a:pt x="24256" y="99994"/>
                    </a:lnTo>
                    <a:lnTo>
                      <a:pt x="25070" y="99837"/>
                    </a:lnTo>
                    <a:lnTo>
                      <a:pt x="25985" y="99651"/>
                    </a:lnTo>
                    <a:lnTo>
                      <a:pt x="26985" y="99423"/>
                    </a:lnTo>
                    <a:lnTo>
                      <a:pt x="28072" y="99151"/>
                    </a:lnTo>
                    <a:lnTo>
                      <a:pt x="29287" y="98837"/>
                    </a:lnTo>
                    <a:lnTo>
                      <a:pt x="30287" y="98551"/>
                    </a:lnTo>
                    <a:lnTo>
                      <a:pt x="31359" y="98236"/>
                    </a:lnTo>
                    <a:lnTo>
                      <a:pt x="32503" y="97893"/>
                    </a:lnTo>
                    <a:lnTo>
                      <a:pt x="33703" y="97508"/>
                    </a:lnTo>
                    <a:lnTo>
                      <a:pt x="33560" y="95178"/>
                    </a:lnTo>
                    <a:lnTo>
                      <a:pt x="33389" y="92291"/>
                    </a:lnTo>
                    <a:lnTo>
                      <a:pt x="32989" y="85216"/>
                    </a:lnTo>
                    <a:lnTo>
                      <a:pt x="32545" y="76883"/>
                    </a:lnTo>
                    <a:lnTo>
                      <a:pt x="32102" y="67921"/>
                    </a:lnTo>
                    <a:lnTo>
                      <a:pt x="31888" y="63404"/>
                    </a:lnTo>
                    <a:lnTo>
                      <a:pt x="31688" y="58945"/>
                    </a:lnTo>
                    <a:lnTo>
                      <a:pt x="31502" y="54657"/>
                    </a:lnTo>
                    <a:lnTo>
                      <a:pt x="31331" y="50584"/>
                    </a:lnTo>
                    <a:lnTo>
                      <a:pt x="31188" y="46810"/>
                    </a:lnTo>
                    <a:lnTo>
                      <a:pt x="31088" y="43423"/>
                    </a:lnTo>
                    <a:lnTo>
                      <a:pt x="31002" y="40493"/>
                    </a:lnTo>
                    <a:lnTo>
                      <a:pt x="30973" y="38091"/>
                    </a:lnTo>
                    <a:lnTo>
                      <a:pt x="30973" y="36719"/>
                    </a:lnTo>
                    <a:lnTo>
                      <a:pt x="31059" y="35076"/>
                    </a:lnTo>
                    <a:lnTo>
                      <a:pt x="31159" y="33332"/>
                    </a:lnTo>
                    <a:lnTo>
                      <a:pt x="31231" y="31517"/>
                    </a:lnTo>
                    <a:lnTo>
                      <a:pt x="31302" y="29630"/>
                    </a:lnTo>
                    <a:lnTo>
                      <a:pt x="31345" y="27686"/>
                    </a:lnTo>
                    <a:lnTo>
                      <a:pt x="31373" y="25714"/>
                    </a:lnTo>
                    <a:lnTo>
                      <a:pt x="31373" y="23698"/>
                    </a:lnTo>
                    <a:lnTo>
                      <a:pt x="31345" y="21683"/>
                    </a:lnTo>
                    <a:lnTo>
                      <a:pt x="31316" y="20683"/>
                    </a:lnTo>
                    <a:lnTo>
                      <a:pt x="31273" y="19668"/>
                    </a:lnTo>
                    <a:lnTo>
                      <a:pt x="31216" y="18667"/>
                    </a:lnTo>
                    <a:lnTo>
                      <a:pt x="31159" y="17667"/>
                    </a:lnTo>
                    <a:lnTo>
                      <a:pt x="31088" y="16666"/>
                    </a:lnTo>
                    <a:lnTo>
                      <a:pt x="31016" y="15694"/>
                    </a:lnTo>
                    <a:lnTo>
                      <a:pt x="30916" y="14708"/>
                    </a:lnTo>
                    <a:lnTo>
                      <a:pt x="30816" y="13750"/>
                    </a:lnTo>
                    <a:lnTo>
                      <a:pt x="30687" y="12807"/>
                    </a:lnTo>
                    <a:lnTo>
                      <a:pt x="30559" y="11864"/>
                    </a:lnTo>
                    <a:lnTo>
                      <a:pt x="30416" y="10949"/>
                    </a:lnTo>
                    <a:lnTo>
                      <a:pt x="30259" y="10048"/>
                    </a:lnTo>
                    <a:lnTo>
                      <a:pt x="30073" y="9177"/>
                    </a:lnTo>
                    <a:lnTo>
                      <a:pt x="29887" y="8305"/>
                    </a:lnTo>
                    <a:lnTo>
                      <a:pt x="29673" y="7476"/>
                    </a:lnTo>
                    <a:lnTo>
                      <a:pt x="29458" y="6661"/>
                    </a:lnTo>
                    <a:lnTo>
                      <a:pt x="28200" y="3502"/>
                    </a:lnTo>
                    <a:lnTo>
                      <a:pt x="27300" y="1258"/>
                    </a:lnTo>
                    <a:lnTo>
                      <a:pt x="27243" y="1115"/>
                    </a:lnTo>
                    <a:lnTo>
                      <a:pt x="27171" y="958"/>
                    </a:lnTo>
                    <a:lnTo>
                      <a:pt x="27114" y="801"/>
                    </a:lnTo>
                    <a:lnTo>
                      <a:pt x="27086" y="729"/>
                    </a:lnTo>
                    <a:lnTo>
                      <a:pt x="27057" y="644"/>
                    </a:lnTo>
                    <a:lnTo>
                      <a:pt x="26943" y="372"/>
                    </a:lnTo>
                    <a:lnTo>
                      <a:pt x="26914" y="301"/>
                    </a:lnTo>
                    <a:lnTo>
                      <a:pt x="26900" y="272"/>
                    </a:lnTo>
                    <a:lnTo>
                      <a:pt x="26871" y="201"/>
                    </a:lnTo>
                    <a:lnTo>
                      <a:pt x="2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3" name="Google Shape;503;p29"/>
              <p:cNvSpPr/>
              <p:nvPr/>
            </p:nvSpPr>
            <p:spPr>
              <a:xfrm>
                <a:off x="7657005" y="2675083"/>
                <a:ext cx="600942" cy="1789027"/>
              </a:xfrm>
              <a:custGeom>
                <a:rect b="b" l="l" r="r" t="t"/>
                <a:pathLst>
                  <a:path extrusionOk="0" fill="none" h="100338" w="33704">
                    <a:moveTo>
                      <a:pt x="33703" y="97508"/>
                    </a:moveTo>
                    <a:lnTo>
                      <a:pt x="33703" y="97508"/>
                    </a:lnTo>
                    <a:lnTo>
                      <a:pt x="32503" y="97893"/>
                    </a:lnTo>
                    <a:lnTo>
                      <a:pt x="31359" y="98236"/>
                    </a:lnTo>
                    <a:lnTo>
                      <a:pt x="30287" y="98551"/>
                    </a:lnTo>
                    <a:lnTo>
                      <a:pt x="29287" y="98837"/>
                    </a:lnTo>
                    <a:lnTo>
                      <a:pt x="29287" y="98837"/>
                    </a:lnTo>
                    <a:lnTo>
                      <a:pt x="28072" y="99151"/>
                    </a:lnTo>
                    <a:lnTo>
                      <a:pt x="26985" y="99423"/>
                    </a:lnTo>
                    <a:lnTo>
                      <a:pt x="25985" y="99651"/>
                    </a:lnTo>
                    <a:lnTo>
                      <a:pt x="25070" y="99837"/>
                    </a:lnTo>
                    <a:lnTo>
                      <a:pt x="24256" y="99994"/>
                    </a:lnTo>
                    <a:lnTo>
                      <a:pt x="23541" y="100109"/>
                    </a:lnTo>
                    <a:lnTo>
                      <a:pt x="22883" y="100209"/>
                    </a:lnTo>
                    <a:lnTo>
                      <a:pt x="22326" y="100266"/>
                    </a:lnTo>
                    <a:lnTo>
                      <a:pt x="22326" y="100266"/>
                    </a:lnTo>
                    <a:lnTo>
                      <a:pt x="21740" y="100323"/>
                    </a:lnTo>
                    <a:lnTo>
                      <a:pt x="21254" y="100338"/>
                    </a:lnTo>
                    <a:lnTo>
                      <a:pt x="20868" y="100338"/>
                    </a:lnTo>
                    <a:lnTo>
                      <a:pt x="20568" y="100338"/>
                    </a:lnTo>
                    <a:lnTo>
                      <a:pt x="20354" y="100309"/>
                    </a:lnTo>
                    <a:lnTo>
                      <a:pt x="20196" y="100295"/>
                    </a:lnTo>
                    <a:lnTo>
                      <a:pt x="20082" y="100266"/>
                    </a:lnTo>
                    <a:lnTo>
                      <a:pt x="20082" y="100266"/>
                    </a:lnTo>
                    <a:lnTo>
                      <a:pt x="19968" y="99023"/>
                    </a:lnTo>
                    <a:lnTo>
                      <a:pt x="19825" y="97765"/>
                    </a:lnTo>
                    <a:lnTo>
                      <a:pt x="19682" y="96493"/>
                    </a:lnTo>
                    <a:lnTo>
                      <a:pt x="19525" y="95206"/>
                    </a:lnTo>
                    <a:lnTo>
                      <a:pt x="19353" y="93891"/>
                    </a:lnTo>
                    <a:lnTo>
                      <a:pt x="19167" y="92562"/>
                    </a:lnTo>
                    <a:lnTo>
                      <a:pt x="18753" y="89861"/>
                    </a:lnTo>
                    <a:lnTo>
                      <a:pt x="18310" y="87074"/>
                    </a:lnTo>
                    <a:lnTo>
                      <a:pt x="17824" y="84215"/>
                    </a:lnTo>
                    <a:lnTo>
                      <a:pt x="17309" y="81285"/>
                    </a:lnTo>
                    <a:lnTo>
                      <a:pt x="16752" y="78269"/>
                    </a:lnTo>
                    <a:lnTo>
                      <a:pt x="16180" y="75168"/>
                    </a:lnTo>
                    <a:lnTo>
                      <a:pt x="15580" y="71994"/>
                    </a:lnTo>
                    <a:lnTo>
                      <a:pt x="14322" y="65391"/>
                    </a:lnTo>
                    <a:lnTo>
                      <a:pt x="13679" y="61961"/>
                    </a:lnTo>
                    <a:lnTo>
                      <a:pt x="13021" y="58445"/>
                    </a:lnTo>
                    <a:lnTo>
                      <a:pt x="12364" y="54843"/>
                    </a:lnTo>
                    <a:lnTo>
                      <a:pt x="11706" y="51155"/>
                    </a:lnTo>
                    <a:lnTo>
                      <a:pt x="11706" y="51155"/>
                    </a:lnTo>
                    <a:lnTo>
                      <a:pt x="10306" y="43194"/>
                    </a:lnTo>
                    <a:lnTo>
                      <a:pt x="8948" y="35704"/>
                    </a:lnTo>
                    <a:lnTo>
                      <a:pt x="7704" y="28872"/>
                    </a:lnTo>
                    <a:lnTo>
                      <a:pt x="6589" y="22884"/>
                    </a:lnTo>
                    <a:lnTo>
                      <a:pt x="5660" y="17895"/>
                    </a:lnTo>
                    <a:lnTo>
                      <a:pt x="4946" y="14122"/>
                    </a:lnTo>
                    <a:lnTo>
                      <a:pt x="4317" y="10877"/>
                    </a:lnTo>
                    <a:lnTo>
                      <a:pt x="2444" y="10720"/>
                    </a:lnTo>
                    <a:lnTo>
                      <a:pt x="2444" y="10720"/>
                    </a:lnTo>
                    <a:lnTo>
                      <a:pt x="2244" y="10120"/>
                    </a:lnTo>
                    <a:lnTo>
                      <a:pt x="2030" y="9420"/>
                    </a:lnTo>
                    <a:lnTo>
                      <a:pt x="1816" y="8633"/>
                    </a:lnTo>
                    <a:lnTo>
                      <a:pt x="1601" y="7776"/>
                    </a:lnTo>
                    <a:lnTo>
                      <a:pt x="1144" y="5961"/>
                    </a:lnTo>
                    <a:lnTo>
                      <a:pt x="715" y="4145"/>
                    </a:lnTo>
                    <a:lnTo>
                      <a:pt x="715" y="4145"/>
                    </a:lnTo>
                    <a:lnTo>
                      <a:pt x="301" y="2273"/>
                    </a:lnTo>
                    <a:lnTo>
                      <a:pt x="301" y="2273"/>
                    </a:lnTo>
                    <a:lnTo>
                      <a:pt x="0" y="944"/>
                    </a:lnTo>
                    <a:lnTo>
                      <a:pt x="0" y="944"/>
                    </a:lnTo>
                    <a:lnTo>
                      <a:pt x="443" y="1058"/>
                    </a:lnTo>
                    <a:lnTo>
                      <a:pt x="915" y="1173"/>
                    </a:lnTo>
                    <a:lnTo>
                      <a:pt x="1401" y="1273"/>
                    </a:lnTo>
                    <a:lnTo>
                      <a:pt x="1930" y="1358"/>
                    </a:lnTo>
                    <a:lnTo>
                      <a:pt x="2459" y="1444"/>
                    </a:lnTo>
                    <a:lnTo>
                      <a:pt x="3030" y="1530"/>
                    </a:lnTo>
                    <a:lnTo>
                      <a:pt x="3602" y="1601"/>
                    </a:lnTo>
                    <a:lnTo>
                      <a:pt x="4202" y="1658"/>
                    </a:lnTo>
                    <a:lnTo>
                      <a:pt x="4817" y="1716"/>
                    </a:lnTo>
                    <a:lnTo>
                      <a:pt x="5460" y="1759"/>
                    </a:lnTo>
                    <a:lnTo>
                      <a:pt x="6775" y="1830"/>
                    </a:lnTo>
                    <a:lnTo>
                      <a:pt x="8133" y="1873"/>
                    </a:lnTo>
                    <a:lnTo>
                      <a:pt x="9548" y="1887"/>
                    </a:lnTo>
                    <a:lnTo>
                      <a:pt x="9548" y="1887"/>
                    </a:lnTo>
                    <a:lnTo>
                      <a:pt x="10534" y="1887"/>
                    </a:lnTo>
                    <a:lnTo>
                      <a:pt x="11535" y="1873"/>
                    </a:lnTo>
                    <a:lnTo>
                      <a:pt x="12550" y="1844"/>
                    </a:lnTo>
                    <a:lnTo>
                      <a:pt x="13579" y="1787"/>
                    </a:lnTo>
                    <a:lnTo>
                      <a:pt x="14593" y="1744"/>
                    </a:lnTo>
                    <a:lnTo>
                      <a:pt x="15623" y="1673"/>
                    </a:lnTo>
                    <a:lnTo>
                      <a:pt x="16637" y="1587"/>
                    </a:lnTo>
                    <a:lnTo>
                      <a:pt x="17652" y="1501"/>
                    </a:lnTo>
                    <a:lnTo>
                      <a:pt x="18653" y="1401"/>
                    </a:lnTo>
                    <a:lnTo>
                      <a:pt x="19639" y="1287"/>
                    </a:lnTo>
                    <a:lnTo>
                      <a:pt x="20611" y="1158"/>
                    </a:lnTo>
                    <a:lnTo>
                      <a:pt x="21554" y="1030"/>
                    </a:lnTo>
                    <a:lnTo>
                      <a:pt x="22483" y="887"/>
                    </a:lnTo>
                    <a:lnTo>
                      <a:pt x="23398" y="729"/>
                    </a:lnTo>
                    <a:lnTo>
                      <a:pt x="24270" y="572"/>
                    </a:lnTo>
                    <a:lnTo>
                      <a:pt x="25113" y="401"/>
                    </a:lnTo>
                    <a:lnTo>
                      <a:pt x="25113" y="401"/>
                    </a:lnTo>
                    <a:lnTo>
                      <a:pt x="25971" y="215"/>
                    </a:lnTo>
                    <a:lnTo>
                      <a:pt x="26785" y="1"/>
                    </a:lnTo>
                    <a:lnTo>
                      <a:pt x="26785" y="1"/>
                    </a:lnTo>
                    <a:lnTo>
                      <a:pt x="26871" y="201"/>
                    </a:lnTo>
                    <a:lnTo>
                      <a:pt x="26871" y="201"/>
                    </a:lnTo>
                    <a:lnTo>
                      <a:pt x="26900" y="272"/>
                    </a:lnTo>
                    <a:lnTo>
                      <a:pt x="26900" y="272"/>
                    </a:lnTo>
                    <a:lnTo>
                      <a:pt x="26914" y="301"/>
                    </a:lnTo>
                    <a:lnTo>
                      <a:pt x="26914" y="301"/>
                    </a:lnTo>
                    <a:lnTo>
                      <a:pt x="26943" y="372"/>
                    </a:lnTo>
                    <a:lnTo>
                      <a:pt x="26943" y="372"/>
                    </a:lnTo>
                    <a:lnTo>
                      <a:pt x="27057" y="644"/>
                    </a:lnTo>
                    <a:lnTo>
                      <a:pt x="27057" y="644"/>
                    </a:lnTo>
                    <a:lnTo>
                      <a:pt x="27086" y="729"/>
                    </a:lnTo>
                    <a:lnTo>
                      <a:pt x="27086" y="729"/>
                    </a:lnTo>
                    <a:lnTo>
                      <a:pt x="27114" y="801"/>
                    </a:lnTo>
                    <a:lnTo>
                      <a:pt x="27114" y="801"/>
                    </a:lnTo>
                    <a:lnTo>
                      <a:pt x="27171" y="958"/>
                    </a:lnTo>
                    <a:lnTo>
                      <a:pt x="27171" y="958"/>
                    </a:lnTo>
                    <a:lnTo>
                      <a:pt x="27243" y="1115"/>
                    </a:lnTo>
                    <a:lnTo>
                      <a:pt x="27243" y="1115"/>
                    </a:lnTo>
                    <a:lnTo>
                      <a:pt x="27243" y="1115"/>
                    </a:lnTo>
                    <a:lnTo>
                      <a:pt x="27300" y="1258"/>
                    </a:lnTo>
                    <a:lnTo>
                      <a:pt x="27300" y="1258"/>
                    </a:lnTo>
                    <a:lnTo>
                      <a:pt x="28200" y="3502"/>
                    </a:lnTo>
                    <a:lnTo>
                      <a:pt x="29458" y="6661"/>
                    </a:lnTo>
                    <a:lnTo>
                      <a:pt x="29458" y="6661"/>
                    </a:lnTo>
                    <a:lnTo>
                      <a:pt x="29673" y="7476"/>
                    </a:lnTo>
                    <a:lnTo>
                      <a:pt x="29887" y="8305"/>
                    </a:lnTo>
                    <a:lnTo>
                      <a:pt x="30073" y="9177"/>
                    </a:lnTo>
                    <a:lnTo>
                      <a:pt x="30259" y="10048"/>
                    </a:lnTo>
                    <a:lnTo>
                      <a:pt x="30416" y="10949"/>
                    </a:lnTo>
                    <a:lnTo>
                      <a:pt x="30559" y="11864"/>
                    </a:lnTo>
                    <a:lnTo>
                      <a:pt x="30687" y="12807"/>
                    </a:lnTo>
                    <a:lnTo>
                      <a:pt x="30816" y="13750"/>
                    </a:lnTo>
                    <a:lnTo>
                      <a:pt x="30916" y="14708"/>
                    </a:lnTo>
                    <a:lnTo>
                      <a:pt x="31016" y="15694"/>
                    </a:lnTo>
                    <a:lnTo>
                      <a:pt x="31088" y="16666"/>
                    </a:lnTo>
                    <a:lnTo>
                      <a:pt x="31159" y="17667"/>
                    </a:lnTo>
                    <a:lnTo>
                      <a:pt x="31216" y="18667"/>
                    </a:lnTo>
                    <a:lnTo>
                      <a:pt x="31273" y="19668"/>
                    </a:lnTo>
                    <a:lnTo>
                      <a:pt x="31316" y="20683"/>
                    </a:lnTo>
                    <a:lnTo>
                      <a:pt x="31345" y="21683"/>
                    </a:lnTo>
                    <a:lnTo>
                      <a:pt x="31373" y="23698"/>
                    </a:lnTo>
                    <a:lnTo>
                      <a:pt x="31373" y="25714"/>
                    </a:lnTo>
                    <a:lnTo>
                      <a:pt x="31345" y="27686"/>
                    </a:lnTo>
                    <a:lnTo>
                      <a:pt x="31302" y="29630"/>
                    </a:lnTo>
                    <a:lnTo>
                      <a:pt x="31231" y="31517"/>
                    </a:lnTo>
                    <a:lnTo>
                      <a:pt x="31159" y="33332"/>
                    </a:lnTo>
                    <a:lnTo>
                      <a:pt x="31059" y="35076"/>
                    </a:lnTo>
                    <a:lnTo>
                      <a:pt x="30973" y="36719"/>
                    </a:lnTo>
                    <a:lnTo>
                      <a:pt x="30973" y="36719"/>
                    </a:lnTo>
                    <a:lnTo>
                      <a:pt x="30973" y="38091"/>
                    </a:lnTo>
                    <a:lnTo>
                      <a:pt x="30973" y="38091"/>
                    </a:lnTo>
                    <a:lnTo>
                      <a:pt x="30973" y="38091"/>
                    </a:lnTo>
                    <a:lnTo>
                      <a:pt x="31002" y="40493"/>
                    </a:lnTo>
                    <a:lnTo>
                      <a:pt x="31088" y="43423"/>
                    </a:lnTo>
                    <a:lnTo>
                      <a:pt x="31188" y="46810"/>
                    </a:lnTo>
                    <a:lnTo>
                      <a:pt x="31331" y="50584"/>
                    </a:lnTo>
                    <a:lnTo>
                      <a:pt x="31502" y="54657"/>
                    </a:lnTo>
                    <a:lnTo>
                      <a:pt x="31688" y="58945"/>
                    </a:lnTo>
                    <a:lnTo>
                      <a:pt x="31888" y="63404"/>
                    </a:lnTo>
                    <a:lnTo>
                      <a:pt x="32102" y="67921"/>
                    </a:lnTo>
                    <a:lnTo>
                      <a:pt x="32545" y="76883"/>
                    </a:lnTo>
                    <a:lnTo>
                      <a:pt x="32989" y="85216"/>
                    </a:lnTo>
                    <a:lnTo>
                      <a:pt x="33389" y="92291"/>
                    </a:lnTo>
                    <a:lnTo>
                      <a:pt x="33560" y="95178"/>
                    </a:lnTo>
                    <a:lnTo>
                      <a:pt x="33703" y="9750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4" name="Google Shape;504;p29"/>
              <p:cNvSpPr/>
              <p:nvPr/>
            </p:nvSpPr>
            <p:spPr>
              <a:xfrm>
                <a:off x="7937834" y="4578954"/>
                <a:ext cx="327234" cy="250779"/>
              </a:xfrm>
              <a:custGeom>
                <a:rect b="b" l="l" r="r" t="t"/>
                <a:pathLst>
                  <a:path extrusionOk="0" h="14065" w="18353">
                    <a:moveTo>
                      <a:pt x="11720" y="1"/>
                    </a:moveTo>
                    <a:lnTo>
                      <a:pt x="11606" y="15"/>
                    </a:lnTo>
                    <a:lnTo>
                      <a:pt x="10577" y="215"/>
                    </a:lnTo>
                    <a:lnTo>
                      <a:pt x="9191" y="515"/>
                    </a:lnTo>
                    <a:lnTo>
                      <a:pt x="7676" y="873"/>
                    </a:lnTo>
                    <a:lnTo>
                      <a:pt x="6932" y="1058"/>
                    </a:lnTo>
                    <a:lnTo>
                      <a:pt x="6246" y="1244"/>
                    </a:lnTo>
                    <a:lnTo>
                      <a:pt x="5732" y="1387"/>
                    </a:lnTo>
                    <a:lnTo>
                      <a:pt x="5274" y="1530"/>
                    </a:lnTo>
                    <a:lnTo>
                      <a:pt x="5146" y="1601"/>
                    </a:lnTo>
                    <a:lnTo>
                      <a:pt x="5046" y="1673"/>
                    </a:lnTo>
                    <a:lnTo>
                      <a:pt x="4960" y="1773"/>
                    </a:lnTo>
                    <a:lnTo>
                      <a:pt x="4888" y="1887"/>
                    </a:lnTo>
                    <a:lnTo>
                      <a:pt x="4860" y="2002"/>
                    </a:lnTo>
                    <a:lnTo>
                      <a:pt x="4846" y="2116"/>
                    </a:lnTo>
                    <a:lnTo>
                      <a:pt x="4860" y="2245"/>
                    </a:lnTo>
                    <a:lnTo>
                      <a:pt x="4917" y="2359"/>
                    </a:lnTo>
                    <a:lnTo>
                      <a:pt x="5189" y="2874"/>
                    </a:lnTo>
                    <a:lnTo>
                      <a:pt x="5403" y="3331"/>
                    </a:lnTo>
                    <a:lnTo>
                      <a:pt x="5574" y="3731"/>
                    </a:lnTo>
                    <a:lnTo>
                      <a:pt x="5717" y="4060"/>
                    </a:lnTo>
                    <a:lnTo>
                      <a:pt x="5803" y="4331"/>
                    </a:lnTo>
                    <a:lnTo>
                      <a:pt x="5875" y="4517"/>
                    </a:lnTo>
                    <a:lnTo>
                      <a:pt x="5918" y="4674"/>
                    </a:lnTo>
                    <a:lnTo>
                      <a:pt x="5703" y="4917"/>
                    </a:lnTo>
                    <a:lnTo>
                      <a:pt x="5474" y="5146"/>
                    </a:lnTo>
                    <a:lnTo>
                      <a:pt x="5246" y="5346"/>
                    </a:lnTo>
                    <a:lnTo>
                      <a:pt x="5017" y="5518"/>
                    </a:lnTo>
                    <a:lnTo>
                      <a:pt x="4788" y="5689"/>
                    </a:lnTo>
                    <a:lnTo>
                      <a:pt x="4574" y="5832"/>
                    </a:lnTo>
                    <a:lnTo>
                      <a:pt x="4360" y="5961"/>
                    </a:lnTo>
                    <a:lnTo>
                      <a:pt x="4145" y="6075"/>
                    </a:lnTo>
                    <a:lnTo>
                      <a:pt x="3788" y="6261"/>
                    </a:lnTo>
                    <a:lnTo>
                      <a:pt x="3502" y="6390"/>
                    </a:lnTo>
                    <a:lnTo>
                      <a:pt x="3245" y="6490"/>
                    </a:lnTo>
                    <a:lnTo>
                      <a:pt x="3116" y="6504"/>
                    </a:lnTo>
                    <a:lnTo>
                      <a:pt x="2802" y="6561"/>
                    </a:lnTo>
                    <a:lnTo>
                      <a:pt x="2344" y="6661"/>
                    </a:lnTo>
                    <a:lnTo>
                      <a:pt x="2073" y="6733"/>
                    </a:lnTo>
                    <a:lnTo>
                      <a:pt x="1801" y="6818"/>
                    </a:lnTo>
                    <a:lnTo>
                      <a:pt x="1530" y="6918"/>
                    </a:lnTo>
                    <a:lnTo>
                      <a:pt x="1258" y="7033"/>
                    </a:lnTo>
                    <a:lnTo>
                      <a:pt x="986" y="7161"/>
                    </a:lnTo>
                    <a:lnTo>
                      <a:pt x="743" y="7304"/>
                    </a:lnTo>
                    <a:lnTo>
                      <a:pt x="529" y="7462"/>
                    </a:lnTo>
                    <a:lnTo>
                      <a:pt x="443" y="7562"/>
                    </a:lnTo>
                    <a:lnTo>
                      <a:pt x="358" y="7647"/>
                    </a:lnTo>
                    <a:lnTo>
                      <a:pt x="286" y="7747"/>
                    </a:lnTo>
                    <a:lnTo>
                      <a:pt x="215" y="7848"/>
                    </a:lnTo>
                    <a:lnTo>
                      <a:pt x="172" y="7948"/>
                    </a:lnTo>
                    <a:lnTo>
                      <a:pt x="129" y="8062"/>
                    </a:lnTo>
                    <a:lnTo>
                      <a:pt x="72" y="8391"/>
                    </a:lnTo>
                    <a:lnTo>
                      <a:pt x="29" y="8719"/>
                    </a:lnTo>
                    <a:lnTo>
                      <a:pt x="15" y="9034"/>
                    </a:lnTo>
                    <a:lnTo>
                      <a:pt x="0" y="9334"/>
                    </a:lnTo>
                    <a:lnTo>
                      <a:pt x="0" y="9634"/>
                    </a:lnTo>
                    <a:lnTo>
                      <a:pt x="0" y="9934"/>
                    </a:lnTo>
                    <a:lnTo>
                      <a:pt x="15" y="10220"/>
                    </a:lnTo>
                    <a:lnTo>
                      <a:pt x="43" y="10492"/>
                    </a:lnTo>
                    <a:lnTo>
                      <a:pt x="86" y="10763"/>
                    </a:lnTo>
                    <a:lnTo>
                      <a:pt x="129" y="11035"/>
                    </a:lnTo>
                    <a:lnTo>
                      <a:pt x="229" y="11521"/>
                    </a:lnTo>
                    <a:lnTo>
                      <a:pt x="358" y="11978"/>
                    </a:lnTo>
                    <a:lnTo>
                      <a:pt x="500" y="12393"/>
                    </a:lnTo>
                    <a:lnTo>
                      <a:pt x="643" y="12779"/>
                    </a:lnTo>
                    <a:lnTo>
                      <a:pt x="801" y="13107"/>
                    </a:lnTo>
                    <a:lnTo>
                      <a:pt x="944" y="13393"/>
                    </a:lnTo>
                    <a:lnTo>
                      <a:pt x="1072" y="13636"/>
                    </a:lnTo>
                    <a:lnTo>
                      <a:pt x="1272" y="13965"/>
                    </a:lnTo>
                    <a:lnTo>
                      <a:pt x="1358" y="14065"/>
                    </a:lnTo>
                    <a:lnTo>
                      <a:pt x="17995" y="14065"/>
                    </a:lnTo>
                    <a:lnTo>
                      <a:pt x="18081" y="13836"/>
                    </a:lnTo>
                    <a:lnTo>
                      <a:pt x="18167" y="13579"/>
                    </a:lnTo>
                    <a:lnTo>
                      <a:pt x="18238" y="13250"/>
                    </a:lnTo>
                    <a:lnTo>
                      <a:pt x="18310" y="12879"/>
                    </a:lnTo>
                    <a:lnTo>
                      <a:pt x="18338" y="12679"/>
                    </a:lnTo>
                    <a:lnTo>
                      <a:pt x="18352" y="12478"/>
                    </a:lnTo>
                    <a:lnTo>
                      <a:pt x="18352" y="12278"/>
                    </a:lnTo>
                    <a:lnTo>
                      <a:pt x="18338" y="12064"/>
                    </a:lnTo>
                    <a:lnTo>
                      <a:pt x="18310" y="11878"/>
                    </a:lnTo>
                    <a:lnTo>
                      <a:pt x="18267" y="11678"/>
                    </a:lnTo>
                    <a:lnTo>
                      <a:pt x="18224" y="11592"/>
                    </a:lnTo>
                    <a:lnTo>
                      <a:pt x="17909" y="10720"/>
                    </a:lnTo>
                    <a:lnTo>
                      <a:pt x="17609" y="9820"/>
                    </a:lnTo>
                    <a:lnTo>
                      <a:pt x="17309" y="8891"/>
                    </a:lnTo>
                    <a:lnTo>
                      <a:pt x="17023" y="7948"/>
                    </a:lnTo>
                    <a:lnTo>
                      <a:pt x="16766" y="7004"/>
                    </a:lnTo>
                    <a:lnTo>
                      <a:pt x="16509" y="6075"/>
                    </a:lnTo>
                    <a:lnTo>
                      <a:pt x="16051" y="4289"/>
                    </a:lnTo>
                    <a:lnTo>
                      <a:pt x="15351" y="1473"/>
                    </a:lnTo>
                    <a:lnTo>
                      <a:pt x="15237" y="1001"/>
                    </a:lnTo>
                    <a:lnTo>
                      <a:pt x="15136" y="644"/>
                    </a:lnTo>
                    <a:lnTo>
                      <a:pt x="15051" y="429"/>
                    </a:lnTo>
                    <a:lnTo>
                      <a:pt x="15022" y="372"/>
                    </a:lnTo>
                    <a:lnTo>
                      <a:pt x="15008" y="358"/>
                    </a:lnTo>
                    <a:lnTo>
                      <a:pt x="14965" y="372"/>
                    </a:lnTo>
                    <a:lnTo>
                      <a:pt x="14893" y="429"/>
                    </a:lnTo>
                    <a:lnTo>
                      <a:pt x="14693" y="601"/>
                    </a:lnTo>
                    <a:lnTo>
                      <a:pt x="14450" y="858"/>
                    </a:lnTo>
                    <a:lnTo>
                      <a:pt x="14193" y="1173"/>
                    </a:lnTo>
                    <a:lnTo>
                      <a:pt x="13936" y="1530"/>
                    </a:lnTo>
                    <a:lnTo>
                      <a:pt x="13822" y="1702"/>
                    </a:lnTo>
                    <a:lnTo>
                      <a:pt x="13721" y="1887"/>
                    </a:lnTo>
                    <a:lnTo>
                      <a:pt x="13621" y="2059"/>
                    </a:lnTo>
                    <a:lnTo>
                      <a:pt x="13550" y="2230"/>
                    </a:lnTo>
                    <a:lnTo>
                      <a:pt x="13507" y="2402"/>
                    </a:lnTo>
                    <a:lnTo>
                      <a:pt x="13478" y="2545"/>
                    </a:lnTo>
                    <a:lnTo>
                      <a:pt x="12321" y="272"/>
                    </a:lnTo>
                    <a:lnTo>
                      <a:pt x="12264" y="201"/>
                    </a:lnTo>
                    <a:lnTo>
                      <a:pt x="12192" y="129"/>
                    </a:lnTo>
                    <a:lnTo>
                      <a:pt x="12121" y="72"/>
                    </a:lnTo>
                    <a:lnTo>
                      <a:pt x="12021" y="44"/>
                    </a:lnTo>
                    <a:lnTo>
                      <a:pt x="11921" y="15"/>
                    </a:lnTo>
                    <a:lnTo>
                      <a:pt x="118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5" name="Google Shape;505;p29"/>
              <p:cNvSpPr/>
              <p:nvPr/>
            </p:nvSpPr>
            <p:spPr>
              <a:xfrm>
                <a:off x="7937834" y="4694649"/>
                <a:ext cx="327234" cy="135080"/>
              </a:xfrm>
              <a:custGeom>
                <a:rect b="b" l="l" r="r" t="t"/>
                <a:pathLst>
                  <a:path extrusionOk="0" h="7576" w="18353">
                    <a:moveTo>
                      <a:pt x="3245" y="1"/>
                    </a:moveTo>
                    <a:lnTo>
                      <a:pt x="3116" y="15"/>
                    </a:lnTo>
                    <a:lnTo>
                      <a:pt x="2802" y="72"/>
                    </a:lnTo>
                    <a:lnTo>
                      <a:pt x="2344" y="172"/>
                    </a:lnTo>
                    <a:lnTo>
                      <a:pt x="2073" y="244"/>
                    </a:lnTo>
                    <a:lnTo>
                      <a:pt x="1801" y="329"/>
                    </a:lnTo>
                    <a:lnTo>
                      <a:pt x="1530" y="429"/>
                    </a:lnTo>
                    <a:lnTo>
                      <a:pt x="1258" y="544"/>
                    </a:lnTo>
                    <a:lnTo>
                      <a:pt x="986" y="672"/>
                    </a:lnTo>
                    <a:lnTo>
                      <a:pt x="743" y="815"/>
                    </a:lnTo>
                    <a:lnTo>
                      <a:pt x="529" y="973"/>
                    </a:lnTo>
                    <a:lnTo>
                      <a:pt x="443" y="1073"/>
                    </a:lnTo>
                    <a:lnTo>
                      <a:pt x="358" y="1158"/>
                    </a:lnTo>
                    <a:lnTo>
                      <a:pt x="286" y="1258"/>
                    </a:lnTo>
                    <a:lnTo>
                      <a:pt x="215" y="1359"/>
                    </a:lnTo>
                    <a:lnTo>
                      <a:pt x="172" y="1459"/>
                    </a:lnTo>
                    <a:lnTo>
                      <a:pt x="129" y="1573"/>
                    </a:lnTo>
                    <a:lnTo>
                      <a:pt x="72" y="1902"/>
                    </a:lnTo>
                    <a:lnTo>
                      <a:pt x="29" y="2230"/>
                    </a:lnTo>
                    <a:lnTo>
                      <a:pt x="15" y="2545"/>
                    </a:lnTo>
                    <a:lnTo>
                      <a:pt x="0" y="2845"/>
                    </a:lnTo>
                    <a:lnTo>
                      <a:pt x="0" y="3145"/>
                    </a:lnTo>
                    <a:lnTo>
                      <a:pt x="0" y="3445"/>
                    </a:lnTo>
                    <a:lnTo>
                      <a:pt x="15" y="3731"/>
                    </a:lnTo>
                    <a:lnTo>
                      <a:pt x="43" y="4003"/>
                    </a:lnTo>
                    <a:lnTo>
                      <a:pt x="86" y="4274"/>
                    </a:lnTo>
                    <a:lnTo>
                      <a:pt x="129" y="4546"/>
                    </a:lnTo>
                    <a:lnTo>
                      <a:pt x="229" y="5032"/>
                    </a:lnTo>
                    <a:lnTo>
                      <a:pt x="358" y="5489"/>
                    </a:lnTo>
                    <a:lnTo>
                      <a:pt x="500" y="5904"/>
                    </a:lnTo>
                    <a:lnTo>
                      <a:pt x="643" y="6290"/>
                    </a:lnTo>
                    <a:lnTo>
                      <a:pt x="801" y="6618"/>
                    </a:lnTo>
                    <a:lnTo>
                      <a:pt x="944" y="6904"/>
                    </a:lnTo>
                    <a:lnTo>
                      <a:pt x="1072" y="7147"/>
                    </a:lnTo>
                    <a:lnTo>
                      <a:pt x="1272" y="7476"/>
                    </a:lnTo>
                    <a:lnTo>
                      <a:pt x="1358" y="7576"/>
                    </a:lnTo>
                    <a:lnTo>
                      <a:pt x="17995" y="7576"/>
                    </a:lnTo>
                    <a:lnTo>
                      <a:pt x="18081" y="7347"/>
                    </a:lnTo>
                    <a:lnTo>
                      <a:pt x="18167" y="7090"/>
                    </a:lnTo>
                    <a:lnTo>
                      <a:pt x="18238" y="6761"/>
                    </a:lnTo>
                    <a:lnTo>
                      <a:pt x="18310" y="6390"/>
                    </a:lnTo>
                    <a:lnTo>
                      <a:pt x="18338" y="6190"/>
                    </a:lnTo>
                    <a:lnTo>
                      <a:pt x="18352" y="5989"/>
                    </a:lnTo>
                    <a:lnTo>
                      <a:pt x="18352" y="5789"/>
                    </a:lnTo>
                    <a:lnTo>
                      <a:pt x="18338" y="5575"/>
                    </a:lnTo>
                    <a:lnTo>
                      <a:pt x="18310" y="5389"/>
                    </a:lnTo>
                    <a:lnTo>
                      <a:pt x="18267" y="5189"/>
                    </a:lnTo>
                    <a:lnTo>
                      <a:pt x="17709" y="5103"/>
                    </a:lnTo>
                    <a:lnTo>
                      <a:pt x="17109" y="4975"/>
                    </a:lnTo>
                    <a:lnTo>
                      <a:pt x="16466" y="4803"/>
                    </a:lnTo>
                    <a:lnTo>
                      <a:pt x="15780" y="4589"/>
                    </a:lnTo>
                    <a:lnTo>
                      <a:pt x="15422" y="4460"/>
                    </a:lnTo>
                    <a:lnTo>
                      <a:pt x="15051" y="4331"/>
                    </a:lnTo>
                    <a:lnTo>
                      <a:pt x="14679" y="4174"/>
                    </a:lnTo>
                    <a:lnTo>
                      <a:pt x="14293" y="4003"/>
                    </a:lnTo>
                    <a:lnTo>
                      <a:pt x="13893" y="3831"/>
                    </a:lnTo>
                    <a:lnTo>
                      <a:pt x="13493" y="3631"/>
                    </a:lnTo>
                    <a:lnTo>
                      <a:pt x="13078" y="3417"/>
                    </a:lnTo>
                    <a:lnTo>
                      <a:pt x="12649" y="3202"/>
                    </a:lnTo>
                    <a:lnTo>
                      <a:pt x="12164" y="2931"/>
                    </a:lnTo>
                    <a:lnTo>
                      <a:pt x="11678" y="2688"/>
                    </a:lnTo>
                    <a:lnTo>
                      <a:pt x="11206" y="2459"/>
                    </a:lnTo>
                    <a:lnTo>
                      <a:pt x="10749" y="2230"/>
                    </a:lnTo>
                    <a:lnTo>
                      <a:pt x="9834" y="1830"/>
                    </a:lnTo>
                    <a:lnTo>
                      <a:pt x="8976" y="1487"/>
                    </a:lnTo>
                    <a:lnTo>
                      <a:pt x="8147" y="1173"/>
                    </a:lnTo>
                    <a:lnTo>
                      <a:pt x="7375" y="915"/>
                    </a:lnTo>
                    <a:lnTo>
                      <a:pt x="6646" y="701"/>
                    </a:lnTo>
                    <a:lnTo>
                      <a:pt x="5989" y="515"/>
                    </a:lnTo>
                    <a:lnTo>
                      <a:pt x="5374" y="372"/>
                    </a:lnTo>
                    <a:lnTo>
                      <a:pt x="4831" y="244"/>
                    </a:lnTo>
                    <a:lnTo>
                      <a:pt x="4374" y="158"/>
                    </a:lnTo>
                    <a:lnTo>
                      <a:pt x="3974" y="86"/>
                    </a:lnTo>
                    <a:lnTo>
                      <a:pt x="3431" y="15"/>
                    </a:lnTo>
                    <a:lnTo>
                      <a:pt x="3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6" name="Google Shape;506;p29"/>
              <p:cNvSpPr/>
              <p:nvPr/>
            </p:nvSpPr>
            <p:spPr>
              <a:xfrm>
                <a:off x="8010453" y="4643176"/>
                <a:ext cx="44111" cy="45377"/>
              </a:xfrm>
              <a:custGeom>
                <a:rect b="b" l="l" r="r" t="t"/>
                <a:pathLst>
                  <a:path extrusionOk="0" h="2545" w="2474">
                    <a:moveTo>
                      <a:pt x="2416" y="1"/>
                    </a:moveTo>
                    <a:lnTo>
                      <a:pt x="2288" y="315"/>
                    </a:lnTo>
                    <a:lnTo>
                      <a:pt x="2130" y="601"/>
                    </a:lnTo>
                    <a:lnTo>
                      <a:pt x="1945" y="872"/>
                    </a:lnTo>
                    <a:lnTo>
                      <a:pt x="1759" y="1115"/>
                    </a:lnTo>
                    <a:lnTo>
                      <a:pt x="1573" y="1344"/>
                    </a:lnTo>
                    <a:lnTo>
                      <a:pt x="1373" y="1544"/>
                    </a:lnTo>
                    <a:lnTo>
                      <a:pt x="1158" y="1730"/>
                    </a:lnTo>
                    <a:lnTo>
                      <a:pt x="973" y="1887"/>
                    </a:lnTo>
                    <a:lnTo>
                      <a:pt x="773" y="2030"/>
                    </a:lnTo>
                    <a:lnTo>
                      <a:pt x="601" y="2159"/>
                    </a:lnTo>
                    <a:lnTo>
                      <a:pt x="287" y="2345"/>
                    </a:lnTo>
                    <a:lnTo>
                      <a:pt x="72" y="2459"/>
                    </a:lnTo>
                    <a:lnTo>
                      <a:pt x="1" y="2488"/>
                    </a:lnTo>
                    <a:lnTo>
                      <a:pt x="15" y="2545"/>
                    </a:lnTo>
                    <a:lnTo>
                      <a:pt x="101" y="2502"/>
                    </a:lnTo>
                    <a:lnTo>
                      <a:pt x="315" y="2387"/>
                    </a:lnTo>
                    <a:lnTo>
                      <a:pt x="630" y="2202"/>
                    </a:lnTo>
                    <a:lnTo>
                      <a:pt x="801" y="2073"/>
                    </a:lnTo>
                    <a:lnTo>
                      <a:pt x="1001" y="1930"/>
                    </a:lnTo>
                    <a:lnTo>
                      <a:pt x="1201" y="1773"/>
                    </a:lnTo>
                    <a:lnTo>
                      <a:pt x="1401" y="1587"/>
                    </a:lnTo>
                    <a:lnTo>
                      <a:pt x="1616" y="1373"/>
                    </a:lnTo>
                    <a:lnTo>
                      <a:pt x="1802" y="1158"/>
                    </a:lnTo>
                    <a:lnTo>
                      <a:pt x="2002" y="901"/>
                    </a:lnTo>
                    <a:lnTo>
                      <a:pt x="2173" y="629"/>
                    </a:lnTo>
                    <a:lnTo>
                      <a:pt x="2330" y="344"/>
                    </a:lnTo>
                    <a:lnTo>
                      <a:pt x="2473" y="29"/>
                    </a:lnTo>
                    <a:lnTo>
                      <a:pt x="24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7" name="Google Shape;507;p29"/>
              <p:cNvSpPr/>
              <p:nvPr/>
            </p:nvSpPr>
            <p:spPr>
              <a:xfrm>
                <a:off x="8172271" y="4624312"/>
                <a:ext cx="6401" cy="108335"/>
              </a:xfrm>
              <a:custGeom>
                <a:rect b="b" l="l" r="r" t="t"/>
                <a:pathLst>
                  <a:path extrusionOk="0" h="6076" w="359">
                    <a:moveTo>
                      <a:pt x="301" y="1"/>
                    </a:moveTo>
                    <a:lnTo>
                      <a:pt x="1" y="6061"/>
                    </a:lnTo>
                    <a:lnTo>
                      <a:pt x="58" y="6075"/>
                    </a:lnTo>
                    <a:lnTo>
                      <a:pt x="358" y="15"/>
                    </a:lnTo>
                    <a:lnTo>
                      <a:pt x="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8" name="Google Shape;508;p29"/>
              <p:cNvSpPr/>
              <p:nvPr/>
            </p:nvSpPr>
            <p:spPr>
              <a:xfrm>
                <a:off x="8209231" y="4428599"/>
                <a:ext cx="517" cy="15815"/>
              </a:xfrm>
              <a:custGeom>
                <a:rect b="b" l="l" r="r" t="t"/>
                <a:pathLst>
                  <a:path extrusionOk="0" h="887" w="29">
                    <a:moveTo>
                      <a:pt x="29" y="1"/>
                    </a:moveTo>
                    <a:lnTo>
                      <a:pt x="29" y="1"/>
                    </a:lnTo>
                    <a:lnTo>
                      <a:pt x="0" y="887"/>
                    </a:lnTo>
                    <a:lnTo>
                      <a:pt x="0" y="887"/>
                    </a:lnTo>
                    <a:lnTo>
                      <a:pt x="0" y="887"/>
                    </a:lnTo>
                    <a:lnTo>
                      <a:pt x="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09" name="Google Shape;509;p29"/>
              <p:cNvSpPr/>
              <p:nvPr/>
            </p:nvSpPr>
            <p:spPr>
              <a:xfrm>
                <a:off x="8209231" y="4428599"/>
                <a:ext cx="517" cy="15815"/>
              </a:xfrm>
              <a:custGeom>
                <a:rect b="b" l="l" r="r" t="t"/>
                <a:pathLst>
                  <a:path extrusionOk="0" fill="none" h="887" w="29">
                    <a:moveTo>
                      <a:pt x="29" y="1"/>
                    </a:moveTo>
                    <a:lnTo>
                      <a:pt x="29" y="1"/>
                    </a:lnTo>
                    <a:lnTo>
                      <a:pt x="0" y="887"/>
                    </a:lnTo>
                    <a:lnTo>
                      <a:pt x="0" y="887"/>
                    </a:lnTo>
                    <a:lnTo>
                      <a:pt x="0" y="887"/>
                    </a:lnTo>
                    <a:lnTo>
                      <a:pt x="29"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0" name="Google Shape;510;p29"/>
              <p:cNvSpPr/>
              <p:nvPr/>
            </p:nvSpPr>
            <p:spPr>
              <a:xfrm>
                <a:off x="8055044" y="4428599"/>
                <a:ext cx="154711" cy="70874"/>
              </a:xfrm>
              <a:custGeom>
                <a:rect b="b" l="l" r="r" t="t"/>
                <a:pathLst>
                  <a:path extrusionOk="0" h="3975" w="8677">
                    <a:moveTo>
                      <a:pt x="8677" y="1"/>
                    </a:moveTo>
                    <a:lnTo>
                      <a:pt x="7791" y="244"/>
                    </a:lnTo>
                    <a:lnTo>
                      <a:pt x="6962" y="487"/>
                    </a:lnTo>
                    <a:lnTo>
                      <a:pt x="5747" y="801"/>
                    </a:lnTo>
                    <a:lnTo>
                      <a:pt x="4660" y="1073"/>
                    </a:lnTo>
                    <a:lnTo>
                      <a:pt x="3660" y="1301"/>
                    </a:lnTo>
                    <a:lnTo>
                      <a:pt x="2745" y="1487"/>
                    </a:lnTo>
                    <a:lnTo>
                      <a:pt x="1931" y="1644"/>
                    </a:lnTo>
                    <a:lnTo>
                      <a:pt x="1216" y="1759"/>
                    </a:lnTo>
                    <a:lnTo>
                      <a:pt x="558" y="1859"/>
                    </a:lnTo>
                    <a:lnTo>
                      <a:pt x="1" y="1916"/>
                    </a:lnTo>
                    <a:lnTo>
                      <a:pt x="58" y="3860"/>
                    </a:lnTo>
                    <a:lnTo>
                      <a:pt x="215" y="3903"/>
                    </a:lnTo>
                    <a:lnTo>
                      <a:pt x="444" y="3946"/>
                    </a:lnTo>
                    <a:lnTo>
                      <a:pt x="716" y="3960"/>
                    </a:lnTo>
                    <a:lnTo>
                      <a:pt x="1030" y="3974"/>
                    </a:lnTo>
                    <a:lnTo>
                      <a:pt x="1345" y="3960"/>
                    </a:lnTo>
                    <a:lnTo>
                      <a:pt x="1688" y="3946"/>
                    </a:lnTo>
                    <a:lnTo>
                      <a:pt x="2073" y="3903"/>
                    </a:lnTo>
                    <a:lnTo>
                      <a:pt x="2488" y="3846"/>
                    </a:lnTo>
                    <a:lnTo>
                      <a:pt x="2917" y="3760"/>
                    </a:lnTo>
                    <a:lnTo>
                      <a:pt x="3374" y="3660"/>
                    </a:lnTo>
                    <a:lnTo>
                      <a:pt x="3846" y="3517"/>
                    </a:lnTo>
                    <a:lnTo>
                      <a:pt x="4332" y="3360"/>
                    </a:lnTo>
                    <a:lnTo>
                      <a:pt x="4846" y="3174"/>
                    </a:lnTo>
                    <a:lnTo>
                      <a:pt x="5361" y="2959"/>
                    </a:lnTo>
                    <a:lnTo>
                      <a:pt x="5904" y="2702"/>
                    </a:lnTo>
                    <a:lnTo>
                      <a:pt x="6447" y="2416"/>
                    </a:lnTo>
                    <a:lnTo>
                      <a:pt x="6990" y="2102"/>
                    </a:lnTo>
                    <a:lnTo>
                      <a:pt x="7548" y="1730"/>
                    </a:lnTo>
                    <a:lnTo>
                      <a:pt x="8105" y="1330"/>
                    </a:lnTo>
                    <a:lnTo>
                      <a:pt x="8377" y="1116"/>
                    </a:lnTo>
                    <a:lnTo>
                      <a:pt x="8648" y="887"/>
                    </a:lnTo>
                    <a:lnTo>
                      <a:pt x="8677" y="1"/>
                    </a:lnTo>
                    <a:close/>
                  </a:path>
                </a:pathLst>
              </a:custGeom>
              <a:solidFill>
                <a:srgbClr val="223342">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1" name="Google Shape;511;p29"/>
              <p:cNvSpPr/>
              <p:nvPr/>
            </p:nvSpPr>
            <p:spPr>
              <a:xfrm>
                <a:off x="8055044" y="4428599"/>
                <a:ext cx="154711" cy="34180"/>
              </a:xfrm>
              <a:custGeom>
                <a:rect b="b" l="l" r="r" t="t"/>
                <a:pathLst>
                  <a:path extrusionOk="0" h="1917" w="8677">
                    <a:moveTo>
                      <a:pt x="8677" y="1"/>
                    </a:moveTo>
                    <a:lnTo>
                      <a:pt x="7405" y="330"/>
                    </a:lnTo>
                    <a:lnTo>
                      <a:pt x="6104" y="658"/>
                    </a:lnTo>
                    <a:lnTo>
                      <a:pt x="4832" y="973"/>
                    </a:lnTo>
                    <a:lnTo>
                      <a:pt x="3617" y="1244"/>
                    </a:lnTo>
                    <a:lnTo>
                      <a:pt x="2488" y="1487"/>
                    </a:lnTo>
                    <a:lnTo>
                      <a:pt x="1473" y="1687"/>
                    </a:lnTo>
                    <a:lnTo>
                      <a:pt x="644" y="1830"/>
                    </a:lnTo>
                    <a:lnTo>
                      <a:pt x="300" y="1885"/>
                    </a:lnTo>
                    <a:lnTo>
                      <a:pt x="300" y="1885"/>
                    </a:lnTo>
                    <a:lnTo>
                      <a:pt x="558" y="1859"/>
                    </a:lnTo>
                    <a:lnTo>
                      <a:pt x="1216" y="1759"/>
                    </a:lnTo>
                    <a:lnTo>
                      <a:pt x="1931" y="1644"/>
                    </a:lnTo>
                    <a:lnTo>
                      <a:pt x="2745" y="1487"/>
                    </a:lnTo>
                    <a:lnTo>
                      <a:pt x="3660" y="1301"/>
                    </a:lnTo>
                    <a:lnTo>
                      <a:pt x="4660" y="1073"/>
                    </a:lnTo>
                    <a:lnTo>
                      <a:pt x="5747" y="801"/>
                    </a:lnTo>
                    <a:lnTo>
                      <a:pt x="6962" y="487"/>
                    </a:lnTo>
                    <a:lnTo>
                      <a:pt x="7791" y="244"/>
                    </a:lnTo>
                    <a:lnTo>
                      <a:pt x="8677" y="1"/>
                    </a:lnTo>
                    <a:close/>
                    <a:moveTo>
                      <a:pt x="300" y="1885"/>
                    </a:moveTo>
                    <a:lnTo>
                      <a:pt x="1" y="1916"/>
                    </a:lnTo>
                    <a:lnTo>
                      <a:pt x="287" y="1887"/>
                    </a:lnTo>
                    <a:lnTo>
                      <a:pt x="300" y="188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2" name="Google Shape;512;p29"/>
              <p:cNvSpPr/>
              <p:nvPr/>
            </p:nvSpPr>
            <p:spPr>
              <a:xfrm>
                <a:off x="8134562" y="2662085"/>
                <a:ext cx="41294" cy="35446"/>
              </a:xfrm>
              <a:custGeom>
                <a:rect b="b" l="l" r="r" t="t"/>
                <a:pathLst>
                  <a:path extrusionOk="0" h="1988" w="2316">
                    <a:moveTo>
                      <a:pt x="2316" y="1"/>
                    </a:moveTo>
                    <a:lnTo>
                      <a:pt x="1787" y="186"/>
                    </a:lnTo>
                    <a:lnTo>
                      <a:pt x="1230" y="372"/>
                    </a:lnTo>
                    <a:lnTo>
                      <a:pt x="629" y="558"/>
                    </a:lnTo>
                    <a:lnTo>
                      <a:pt x="0" y="730"/>
                    </a:lnTo>
                    <a:lnTo>
                      <a:pt x="458" y="1844"/>
                    </a:lnTo>
                    <a:lnTo>
                      <a:pt x="515" y="1987"/>
                    </a:lnTo>
                    <a:lnTo>
                      <a:pt x="787" y="1787"/>
                    </a:lnTo>
                    <a:lnTo>
                      <a:pt x="1015" y="1587"/>
                    </a:lnTo>
                    <a:lnTo>
                      <a:pt x="1230" y="1401"/>
                    </a:lnTo>
                    <a:lnTo>
                      <a:pt x="1415" y="1230"/>
                    </a:lnTo>
                    <a:lnTo>
                      <a:pt x="1587" y="1044"/>
                    </a:lnTo>
                    <a:lnTo>
                      <a:pt x="1730" y="887"/>
                    </a:lnTo>
                    <a:lnTo>
                      <a:pt x="1973" y="601"/>
                    </a:lnTo>
                    <a:lnTo>
                      <a:pt x="2130" y="358"/>
                    </a:lnTo>
                    <a:lnTo>
                      <a:pt x="2244" y="172"/>
                    </a:lnTo>
                    <a:lnTo>
                      <a:pt x="2302" y="43"/>
                    </a:lnTo>
                    <a:lnTo>
                      <a:pt x="2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3" name="Google Shape;513;p29"/>
              <p:cNvSpPr/>
              <p:nvPr/>
            </p:nvSpPr>
            <p:spPr>
              <a:xfrm>
                <a:off x="8134562" y="2662085"/>
                <a:ext cx="41294" cy="35446"/>
              </a:xfrm>
              <a:custGeom>
                <a:rect b="b" l="l" r="r" t="t"/>
                <a:pathLst>
                  <a:path extrusionOk="0" fill="none" h="1988" w="2316">
                    <a:moveTo>
                      <a:pt x="2316" y="1"/>
                    </a:moveTo>
                    <a:lnTo>
                      <a:pt x="2316" y="1"/>
                    </a:lnTo>
                    <a:lnTo>
                      <a:pt x="2302" y="43"/>
                    </a:lnTo>
                    <a:lnTo>
                      <a:pt x="2244" y="172"/>
                    </a:lnTo>
                    <a:lnTo>
                      <a:pt x="2130" y="358"/>
                    </a:lnTo>
                    <a:lnTo>
                      <a:pt x="1973" y="601"/>
                    </a:lnTo>
                    <a:lnTo>
                      <a:pt x="1730" y="887"/>
                    </a:lnTo>
                    <a:lnTo>
                      <a:pt x="1587" y="1044"/>
                    </a:lnTo>
                    <a:lnTo>
                      <a:pt x="1415" y="1230"/>
                    </a:lnTo>
                    <a:lnTo>
                      <a:pt x="1230" y="1401"/>
                    </a:lnTo>
                    <a:lnTo>
                      <a:pt x="1015" y="1587"/>
                    </a:lnTo>
                    <a:lnTo>
                      <a:pt x="787" y="1787"/>
                    </a:lnTo>
                    <a:lnTo>
                      <a:pt x="515" y="1987"/>
                    </a:lnTo>
                    <a:lnTo>
                      <a:pt x="515" y="1987"/>
                    </a:lnTo>
                    <a:lnTo>
                      <a:pt x="458" y="1844"/>
                    </a:lnTo>
                    <a:lnTo>
                      <a:pt x="458" y="1844"/>
                    </a:lnTo>
                    <a:lnTo>
                      <a:pt x="0" y="730"/>
                    </a:lnTo>
                    <a:lnTo>
                      <a:pt x="0" y="730"/>
                    </a:lnTo>
                    <a:lnTo>
                      <a:pt x="629" y="558"/>
                    </a:lnTo>
                    <a:lnTo>
                      <a:pt x="1230" y="372"/>
                    </a:lnTo>
                    <a:lnTo>
                      <a:pt x="1787" y="186"/>
                    </a:lnTo>
                    <a:lnTo>
                      <a:pt x="2316"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4" name="Google Shape;514;p29"/>
              <p:cNvSpPr/>
              <p:nvPr/>
            </p:nvSpPr>
            <p:spPr>
              <a:xfrm>
                <a:off x="7480406" y="2623360"/>
                <a:ext cx="385342" cy="1857565"/>
              </a:xfrm>
              <a:custGeom>
                <a:rect b="b" l="l" r="r" t="t"/>
                <a:pathLst>
                  <a:path extrusionOk="0" h="104182" w="21612">
                    <a:moveTo>
                      <a:pt x="1873" y="0"/>
                    </a:moveTo>
                    <a:lnTo>
                      <a:pt x="1773" y="715"/>
                    </a:lnTo>
                    <a:lnTo>
                      <a:pt x="1715" y="1115"/>
                    </a:lnTo>
                    <a:lnTo>
                      <a:pt x="1687" y="1244"/>
                    </a:lnTo>
                    <a:lnTo>
                      <a:pt x="1673" y="1401"/>
                    </a:lnTo>
                    <a:lnTo>
                      <a:pt x="1644" y="1544"/>
                    </a:lnTo>
                    <a:lnTo>
                      <a:pt x="1630" y="1644"/>
                    </a:lnTo>
                    <a:lnTo>
                      <a:pt x="1601" y="1830"/>
                    </a:lnTo>
                    <a:lnTo>
                      <a:pt x="1587" y="1987"/>
                    </a:lnTo>
                    <a:lnTo>
                      <a:pt x="1558" y="2187"/>
                    </a:lnTo>
                    <a:lnTo>
                      <a:pt x="1258" y="4374"/>
                    </a:lnTo>
                    <a:lnTo>
                      <a:pt x="1230" y="4545"/>
                    </a:lnTo>
                    <a:lnTo>
                      <a:pt x="1215" y="4660"/>
                    </a:lnTo>
                    <a:lnTo>
                      <a:pt x="1187" y="4817"/>
                    </a:lnTo>
                    <a:lnTo>
                      <a:pt x="1044" y="5989"/>
                    </a:lnTo>
                    <a:lnTo>
                      <a:pt x="1001" y="6318"/>
                    </a:lnTo>
                    <a:lnTo>
                      <a:pt x="1001" y="6346"/>
                    </a:lnTo>
                    <a:lnTo>
                      <a:pt x="958" y="6703"/>
                    </a:lnTo>
                    <a:lnTo>
                      <a:pt x="886" y="7289"/>
                    </a:lnTo>
                    <a:lnTo>
                      <a:pt x="786" y="8090"/>
                    </a:lnTo>
                    <a:lnTo>
                      <a:pt x="786" y="8190"/>
                    </a:lnTo>
                    <a:lnTo>
                      <a:pt x="701" y="8933"/>
                    </a:lnTo>
                    <a:lnTo>
                      <a:pt x="629" y="9533"/>
                    </a:lnTo>
                    <a:lnTo>
                      <a:pt x="586" y="9977"/>
                    </a:lnTo>
                    <a:lnTo>
                      <a:pt x="543" y="10420"/>
                    </a:lnTo>
                    <a:lnTo>
                      <a:pt x="501" y="10734"/>
                    </a:lnTo>
                    <a:lnTo>
                      <a:pt x="472" y="11034"/>
                    </a:lnTo>
                    <a:lnTo>
                      <a:pt x="472" y="11149"/>
                    </a:lnTo>
                    <a:lnTo>
                      <a:pt x="443" y="11349"/>
                    </a:lnTo>
                    <a:lnTo>
                      <a:pt x="372" y="12192"/>
                    </a:lnTo>
                    <a:lnTo>
                      <a:pt x="329" y="12664"/>
                    </a:lnTo>
                    <a:lnTo>
                      <a:pt x="243" y="13550"/>
                    </a:lnTo>
                    <a:lnTo>
                      <a:pt x="200" y="14093"/>
                    </a:lnTo>
                    <a:lnTo>
                      <a:pt x="143" y="14822"/>
                    </a:lnTo>
                    <a:lnTo>
                      <a:pt x="115" y="15122"/>
                    </a:lnTo>
                    <a:lnTo>
                      <a:pt x="86" y="15679"/>
                    </a:lnTo>
                    <a:lnTo>
                      <a:pt x="57" y="15951"/>
                    </a:lnTo>
                    <a:lnTo>
                      <a:pt x="29" y="16394"/>
                    </a:lnTo>
                    <a:lnTo>
                      <a:pt x="15" y="16780"/>
                    </a:lnTo>
                    <a:lnTo>
                      <a:pt x="0" y="17195"/>
                    </a:lnTo>
                    <a:lnTo>
                      <a:pt x="0" y="18095"/>
                    </a:lnTo>
                    <a:lnTo>
                      <a:pt x="43" y="19181"/>
                    </a:lnTo>
                    <a:lnTo>
                      <a:pt x="115" y="20368"/>
                    </a:lnTo>
                    <a:lnTo>
                      <a:pt x="158" y="21068"/>
                    </a:lnTo>
                    <a:lnTo>
                      <a:pt x="272" y="22369"/>
                    </a:lnTo>
                    <a:lnTo>
                      <a:pt x="415" y="23769"/>
                    </a:lnTo>
                    <a:lnTo>
                      <a:pt x="572" y="25241"/>
                    </a:lnTo>
                    <a:lnTo>
                      <a:pt x="744" y="26771"/>
                    </a:lnTo>
                    <a:lnTo>
                      <a:pt x="1029" y="29029"/>
                    </a:lnTo>
                    <a:lnTo>
                      <a:pt x="1344" y="31373"/>
                    </a:lnTo>
                    <a:lnTo>
                      <a:pt x="1673" y="33803"/>
                    </a:lnTo>
                    <a:lnTo>
                      <a:pt x="2030" y="36290"/>
                    </a:lnTo>
                    <a:lnTo>
                      <a:pt x="2745" y="41350"/>
                    </a:lnTo>
                    <a:lnTo>
                      <a:pt x="3459" y="46395"/>
                    </a:lnTo>
                    <a:lnTo>
                      <a:pt x="3802" y="48854"/>
                    </a:lnTo>
                    <a:lnTo>
                      <a:pt x="4117" y="51255"/>
                    </a:lnTo>
                    <a:lnTo>
                      <a:pt x="4403" y="53570"/>
                    </a:lnTo>
                    <a:lnTo>
                      <a:pt x="4660" y="55771"/>
                    </a:lnTo>
                    <a:lnTo>
                      <a:pt x="4874" y="57844"/>
                    </a:lnTo>
                    <a:lnTo>
                      <a:pt x="4974" y="58830"/>
                    </a:lnTo>
                    <a:lnTo>
                      <a:pt x="5046" y="59773"/>
                    </a:lnTo>
                    <a:lnTo>
                      <a:pt x="5103" y="60674"/>
                    </a:lnTo>
                    <a:lnTo>
                      <a:pt x="5160" y="61531"/>
                    </a:lnTo>
                    <a:lnTo>
                      <a:pt x="5203" y="62332"/>
                    </a:lnTo>
                    <a:lnTo>
                      <a:pt x="5217" y="63104"/>
                    </a:lnTo>
                    <a:lnTo>
                      <a:pt x="5232" y="63218"/>
                    </a:lnTo>
                    <a:lnTo>
                      <a:pt x="5260" y="63332"/>
                    </a:lnTo>
                    <a:lnTo>
                      <a:pt x="5303" y="63432"/>
                    </a:lnTo>
                    <a:lnTo>
                      <a:pt x="5360" y="63533"/>
                    </a:lnTo>
                    <a:lnTo>
                      <a:pt x="5432" y="63618"/>
                    </a:lnTo>
                    <a:lnTo>
                      <a:pt x="5517" y="63704"/>
                    </a:lnTo>
                    <a:lnTo>
                      <a:pt x="5617" y="63761"/>
                    </a:lnTo>
                    <a:lnTo>
                      <a:pt x="5732" y="63818"/>
                    </a:lnTo>
                    <a:lnTo>
                      <a:pt x="5889" y="63876"/>
                    </a:lnTo>
                    <a:lnTo>
                      <a:pt x="6203" y="69250"/>
                    </a:lnTo>
                    <a:lnTo>
                      <a:pt x="6504" y="74895"/>
                    </a:lnTo>
                    <a:lnTo>
                      <a:pt x="6861" y="81570"/>
                    </a:lnTo>
                    <a:lnTo>
                      <a:pt x="7204" y="88531"/>
                    </a:lnTo>
                    <a:lnTo>
                      <a:pt x="7347" y="91904"/>
                    </a:lnTo>
                    <a:lnTo>
                      <a:pt x="7490" y="95077"/>
                    </a:lnTo>
                    <a:lnTo>
                      <a:pt x="7590" y="97979"/>
                    </a:lnTo>
                    <a:lnTo>
                      <a:pt x="7661" y="100494"/>
                    </a:lnTo>
                    <a:lnTo>
                      <a:pt x="7704" y="102567"/>
                    </a:lnTo>
                    <a:lnTo>
                      <a:pt x="7704" y="103396"/>
                    </a:lnTo>
                    <a:lnTo>
                      <a:pt x="7690" y="104068"/>
                    </a:lnTo>
                    <a:lnTo>
                      <a:pt x="7976" y="104110"/>
                    </a:lnTo>
                    <a:lnTo>
                      <a:pt x="8262" y="104139"/>
                    </a:lnTo>
                    <a:lnTo>
                      <a:pt x="8776" y="104182"/>
                    </a:lnTo>
                    <a:lnTo>
                      <a:pt x="9305" y="104182"/>
                    </a:lnTo>
                    <a:lnTo>
                      <a:pt x="9834" y="104168"/>
                    </a:lnTo>
                    <a:lnTo>
                      <a:pt x="10377" y="104125"/>
                    </a:lnTo>
                    <a:lnTo>
                      <a:pt x="10934" y="104053"/>
                    </a:lnTo>
                    <a:lnTo>
                      <a:pt x="11478" y="103982"/>
                    </a:lnTo>
                    <a:lnTo>
                      <a:pt x="12035" y="103867"/>
                    </a:lnTo>
                    <a:lnTo>
                      <a:pt x="12592" y="103753"/>
                    </a:lnTo>
                    <a:lnTo>
                      <a:pt x="13136" y="103610"/>
                    </a:lnTo>
                    <a:lnTo>
                      <a:pt x="13693" y="103467"/>
                    </a:lnTo>
                    <a:lnTo>
                      <a:pt x="14236" y="103296"/>
                    </a:lnTo>
                    <a:lnTo>
                      <a:pt x="14779" y="103124"/>
                    </a:lnTo>
                    <a:lnTo>
                      <a:pt x="15308" y="102938"/>
                    </a:lnTo>
                    <a:lnTo>
                      <a:pt x="15837" y="102738"/>
                    </a:lnTo>
                    <a:lnTo>
                      <a:pt x="16351" y="102538"/>
                    </a:lnTo>
                    <a:lnTo>
                      <a:pt x="16866" y="102324"/>
                    </a:lnTo>
                    <a:lnTo>
                      <a:pt x="17381" y="102095"/>
                    </a:lnTo>
                    <a:lnTo>
                      <a:pt x="17895" y="101866"/>
                    </a:lnTo>
                    <a:lnTo>
                      <a:pt x="18853" y="101409"/>
                    </a:lnTo>
                    <a:lnTo>
                      <a:pt x="19539" y="101052"/>
                    </a:lnTo>
                    <a:lnTo>
                      <a:pt x="20153" y="100723"/>
                    </a:lnTo>
                    <a:lnTo>
                      <a:pt x="20711" y="100409"/>
                    </a:lnTo>
                    <a:lnTo>
                      <a:pt x="21183" y="100108"/>
                    </a:lnTo>
                    <a:lnTo>
                      <a:pt x="21368" y="80884"/>
                    </a:lnTo>
                    <a:lnTo>
                      <a:pt x="21497" y="67063"/>
                    </a:lnTo>
                    <a:lnTo>
                      <a:pt x="21611" y="54056"/>
                    </a:lnTo>
                    <a:lnTo>
                      <a:pt x="20211" y="46095"/>
                    </a:lnTo>
                    <a:lnTo>
                      <a:pt x="18853" y="38605"/>
                    </a:lnTo>
                    <a:lnTo>
                      <a:pt x="17609" y="31773"/>
                    </a:lnTo>
                    <a:lnTo>
                      <a:pt x="16494" y="25785"/>
                    </a:lnTo>
                    <a:lnTo>
                      <a:pt x="15565" y="20796"/>
                    </a:lnTo>
                    <a:lnTo>
                      <a:pt x="14851" y="17023"/>
                    </a:lnTo>
                    <a:lnTo>
                      <a:pt x="14222" y="13778"/>
                    </a:lnTo>
                    <a:lnTo>
                      <a:pt x="12349" y="13621"/>
                    </a:lnTo>
                    <a:lnTo>
                      <a:pt x="12149" y="13021"/>
                    </a:lnTo>
                    <a:lnTo>
                      <a:pt x="11935" y="12321"/>
                    </a:lnTo>
                    <a:lnTo>
                      <a:pt x="11721" y="11534"/>
                    </a:lnTo>
                    <a:lnTo>
                      <a:pt x="11506" y="10677"/>
                    </a:lnTo>
                    <a:lnTo>
                      <a:pt x="11049" y="8862"/>
                    </a:lnTo>
                    <a:lnTo>
                      <a:pt x="10620" y="7046"/>
                    </a:lnTo>
                    <a:lnTo>
                      <a:pt x="10206" y="5174"/>
                    </a:lnTo>
                    <a:lnTo>
                      <a:pt x="9934" y="3945"/>
                    </a:lnTo>
                    <a:lnTo>
                      <a:pt x="9905" y="3845"/>
                    </a:lnTo>
                    <a:lnTo>
                      <a:pt x="9562" y="3730"/>
                    </a:lnTo>
                    <a:lnTo>
                      <a:pt x="9219" y="3616"/>
                    </a:lnTo>
                    <a:lnTo>
                      <a:pt x="8319" y="3273"/>
                    </a:lnTo>
                    <a:lnTo>
                      <a:pt x="7461" y="2930"/>
                    </a:lnTo>
                    <a:lnTo>
                      <a:pt x="6632" y="2558"/>
                    </a:lnTo>
                    <a:lnTo>
                      <a:pt x="5860" y="2201"/>
                    </a:lnTo>
                    <a:lnTo>
                      <a:pt x="4917" y="1729"/>
                    </a:lnTo>
                    <a:lnTo>
                      <a:pt x="4060" y="1286"/>
                    </a:lnTo>
                    <a:lnTo>
                      <a:pt x="3302" y="858"/>
                    </a:lnTo>
                    <a:lnTo>
                      <a:pt x="2659" y="486"/>
                    </a:lnTo>
                    <a:lnTo>
                      <a:pt x="18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5" name="Google Shape;515;p29"/>
              <p:cNvSpPr/>
              <p:nvPr/>
            </p:nvSpPr>
            <p:spPr>
              <a:xfrm>
                <a:off x="7480406" y="2623360"/>
                <a:ext cx="385342" cy="1857565"/>
              </a:xfrm>
              <a:custGeom>
                <a:rect b="b" l="l" r="r" t="t"/>
                <a:pathLst>
                  <a:path extrusionOk="0" fill="none" h="104182" w="21612">
                    <a:moveTo>
                      <a:pt x="21611" y="54056"/>
                    </a:moveTo>
                    <a:lnTo>
                      <a:pt x="21611" y="54056"/>
                    </a:lnTo>
                    <a:lnTo>
                      <a:pt x="21497" y="67063"/>
                    </a:lnTo>
                    <a:lnTo>
                      <a:pt x="21368" y="80884"/>
                    </a:lnTo>
                    <a:lnTo>
                      <a:pt x="21183" y="100108"/>
                    </a:lnTo>
                    <a:lnTo>
                      <a:pt x="21183" y="100108"/>
                    </a:lnTo>
                    <a:lnTo>
                      <a:pt x="20711" y="100409"/>
                    </a:lnTo>
                    <a:lnTo>
                      <a:pt x="20153" y="100723"/>
                    </a:lnTo>
                    <a:lnTo>
                      <a:pt x="19539" y="101052"/>
                    </a:lnTo>
                    <a:lnTo>
                      <a:pt x="18853" y="101409"/>
                    </a:lnTo>
                    <a:lnTo>
                      <a:pt x="18853" y="101409"/>
                    </a:lnTo>
                    <a:lnTo>
                      <a:pt x="17895" y="101866"/>
                    </a:lnTo>
                    <a:lnTo>
                      <a:pt x="17381" y="102095"/>
                    </a:lnTo>
                    <a:lnTo>
                      <a:pt x="16866" y="102324"/>
                    </a:lnTo>
                    <a:lnTo>
                      <a:pt x="16866" y="102324"/>
                    </a:lnTo>
                    <a:lnTo>
                      <a:pt x="16351" y="102538"/>
                    </a:lnTo>
                    <a:lnTo>
                      <a:pt x="15837" y="102738"/>
                    </a:lnTo>
                    <a:lnTo>
                      <a:pt x="15308" y="102938"/>
                    </a:lnTo>
                    <a:lnTo>
                      <a:pt x="14779" y="103124"/>
                    </a:lnTo>
                    <a:lnTo>
                      <a:pt x="14236" y="103296"/>
                    </a:lnTo>
                    <a:lnTo>
                      <a:pt x="13693" y="103467"/>
                    </a:lnTo>
                    <a:lnTo>
                      <a:pt x="13136" y="103610"/>
                    </a:lnTo>
                    <a:lnTo>
                      <a:pt x="12592" y="103753"/>
                    </a:lnTo>
                    <a:lnTo>
                      <a:pt x="12035" y="103867"/>
                    </a:lnTo>
                    <a:lnTo>
                      <a:pt x="11478" y="103982"/>
                    </a:lnTo>
                    <a:lnTo>
                      <a:pt x="10934" y="104053"/>
                    </a:lnTo>
                    <a:lnTo>
                      <a:pt x="10377" y="104125"/>
                    </a:lnTo>
                    <a:lnTo>
                      <a:pt x="9834" y="104168"/>
                    </a:lnTo>
                    <a:lnTo>
                      <a:pt x="9305" y="104182"/>
                    </a:lnTo>
                    <a:lnTo>
                      <a:pt x="8776" y="104182"/>
                    </a:lnTo>
                    <a:lnTo>
                      <a:pt x="8262" y="104139"/>
                    </a:lnTo>
                    <a:lnTo>
                      <a:pt x="8262" y="104139"/>
                    </a:lnTo>
                    <a:lnTo>
                      <a:pt x="7976" y="104110"/>
                    </a:lnTo>
                    <a:lnTo>
                      <a:pt x="7690" y="104068"/>
                    </a:lnTo>
                    <a:lnTo>
                      <a:pt x="7690" y="104068"/>
                    </a:lnTo>
                    <a:lnTo>
                      <a:pt x="7704" y="103396"/>
                    </a:lnTo>
                    <a:lnTo>
                      <a:pt x="7704" y="102567"/>
                    </a:lnTo>
                    <a:lnTo>
                      <a:pt x="7661" y="100494"/>
                    </a:lnTo>
                    <a:lnTo>
                      <a:pt x="7590" y="97979"/>
                    </a:lnTo>
                    <a:lnTo>
                      <a:pt x="7490" y="95077"/>
                    </a:lnTo>
                    <a:lnTo>
                      <a:pt x="7347" y="91904"/>
                    </a:lnTo>
                    <a:lnTo>
                      <a:pt x="7204" y="88531"/>
                    </a:lnTo>
                    <a:lnTo>
                      <a:pt x="6861" y="81570"/>
                    </a:lnTo>
                    <a:lnTo>
                      <a:pt x="6504" y="74895"/>
                    </a:lnTo>
                    <a:lnTo>
                      <a:pt x="6203" y="69250"/>
                    </a:lnTo>
                    <a:lnTo>
                      <a:pt x="5889" y="63876"/>
                    </a:lnTo>
                    <a:lnTo>
                      <a:pt x="5732" y="63818"/>
                    </a:lnTo>
                    <a:lnTo>
                      <a:pt x="5732" y="63818"/>
                    </a:lnTo>
                    <a:lnTo>
                      <a:pt x="5617" y="63761"/>
                    </a:lnTo>
                    <a:lnTo>
                      <a:pt x="5517" y="63704"/>
                    </a:lnTo>
                    <a:lnTo>
                      <a:pt x="5432" y="63618"/>
                    </a:lnTo>
                    <a:lnTo>
                      <a:pt x="5360" y="63533"/>
                    </a:lnTo>
                    <a:lnTo>
                      <a:pt x="5303" y="63432"/>
                    </a:lnTo>
                    <a:lnTo>
                      <a:pt x="5260" y="63332"/>
                    </a:lnTo>
                    <a:lnTo>
                      <a:pt x="5232" y="63218"/>
                    </a:lnTo>
                    <a:lnTo>
                      <a:pt x="5217" y="63104"/>
                    </a:lnTo>
                    <a:lnTo>
                      <a:pt x="5217" y="63104"/>
                    </a:lnTo>
                    <a:lnTo>
                      <a:pt x="5203" y="62332"/>
                    </a:lnTo>
                    <a:lnTo>
                      <a:pt x="5160" y="61531"/>
                    </a:lnTo>
                    <a:lnTo>
                      <a:pt x="5103" y="60674"/>
                    </a:lnTo>
                    <a:lnTo>
                      <a:pt x="5046" y="59773"/>
                    </a:lnTo>
                    <a:lnTo>
                      <a:pt x="4974" y="58830"/>
                    </a:lnTo>
                    <a:lnTo>
                      <a:pt x="4874" y="57844"/>
                    </a:lnTo>
                    <a:lnTo>
                      <a:pt x="4660" y="55771"/>
                    </a:lnTo>
                    <a:lnTo>
                      <a:pt x="4403" y="53570"/>
                    </a:lnTo>
                    <a:lnTo>
                      <a:pt x="4117" y="51255"/>
                    </a:lnTo>
                    <a:lnTo>
                      <a:pt x="3802" y="48854"/>
                    </a:lnTo>
                    <a:lnTo>
                      <a:pt x="3459" y="46395"/>
                    </a:lnTo>
                    <a:lnTo>
                      <a:pt x="2745" y="41350"/>
                    </a:lnTo>
                    <a:lnTo>
                      <a:pt x="2030" y="36290"/>
                    </a:lnTo>
                    <a:lnTo>
                      <a:pt x="1673" y="33803"/>
                    </a:lnTo>
                    <a:lnTo>
                      <a:pt x="1344" y="31373"/>
                    </a:lnTo>
                    <a:lnTo>
                      <a:pt x="1029" y="29029"/>
                    </a:lnTo>
                    <a:lnTo>
                      <a:pt x="744" y="26771"/>
                    </a:lnTo>
                    <a:lnTo>
                      <a:pt x="744" y="26771"/>
                    </a:lnTo>
                    <a:lnTo>
                      <a:pt x="572" y="25241"/>
                    </a:lnTo>
                    <a:lnTo>
                      <a:pt x="415" y="23769"/>
                    </a:lnTo>
                    <a:lnTo>
                      <a:pt x="272" y="22369"/>
                    </a:lnTo>
                    <a:lnTo>
                      <a:pt x="158" y="21068"/>
                    </a:lnTo>
                    <a:lnTo>
                      <a:pt x="158" y="21068"/>
                    </a:lnTo>
                    <a:lnTo>
                      <a:pt x="115" y="20368"/>
                    </a:lnTo>
                    <a:lnTo>
                      <a:pt x="115" y="20368"/>
                    </a:lnTo>
                    <a:lnTo>
                      <a:pt x="43" y="19181"/>
                    </a:lnTo>
                    <a:lnTo>
                      <a:pt x="0" y="18095"/>
                    </a:lnTo>
                    <a:lnTo>
                      <a:pt x="0" y="18095"/>
                    </a:lnTo>
                    <a:lnTo>
                      <a:pt x="0" y="17195"/>
                    </a:lnTo>
                    <a:lnTo>
                      <a:pt x="15" y="16780"/>
                    </a:lnTo>
                    <a:lnTo>
                      <a:pt x="29" y="16394"/>
                    </a:lnTo>
                    <a:lnTo>
                      <a:pt x="29" y="16394"/>
                    </a:lnTo>
                    <a:lnTo>
                      <a:pt x="57" y="15951"/>
                    </a:lnTo>
                    <a:lnTo>
                      <a:pt x="57" y="15951"/>
                    </a:lnTo>
                    <a:lnTo>
                      <a:pt x="86" y="15679"/>
                    </a:lnTo>
                    <a:lnTo>
                      <a:pt x="86" y="15679"/>
                    </a:lnTo>
                    <a:lnTo>
                      <a:pt x="115" y="15122"/>
                    </a:lnTo>
                    <a:lnTo>
                      <a:pt x="115" y="15122"/>
                    </a:lnTo>
                    <a:lnTo>
                      <a:pt x="143" y="14822"/>
                    </a:lnTo>
                    <a:lnTo>
                      <a:pt x="143" y="14822"/>
                    </a:lnTo>
                    <a:lnTo>
                      <a:pt x="200" y="14093"/>
                    </a:lnTo>
                    <a:lnTo>
                      <a:pt x="200" y="14093"/>
                    </a:lnTo>
                    <a:lnTo>
                      <a:pt x="243" y="13550"/>
                    </a:lnTo>
                    <a:lnTo>
                      <a:pt x="243" y="13550"/>
                    </a:lnTo>
                    <a:lnTo>
                      <a:pt x="329" y="12664"/>
                    </a:lnTo>
                    <a:lnTo>
                      <a:pt x="329" y="12664"/>
                    </a:lnTo>
                    <a:lnTo>
                      <a:pt x="372" y="12192"/>
                    </a:lnTo>
                    <a:lnTo>
                      <a:pt x="372" y="12192"/>
                    </a:lnTo>
                    <a:lnTo>
                      <a:pt x="443" y="11349"/>
                    </a:lnTo>
                    <a:lnTo>
                      <a:pt x="443" y="11349"/>
                    </a:lnTo>
                    <a:lnTo>
                      <a:pt x="472" y="11149"/>
                    </a:lnTo>
                    <a:lnTo>
                      <a:pt x="472" y="11149"/>
                    </a:lnTo>
                    <a:lnTo>
                      <a:pt x="472" y="11034"/>
                    </a:lnTo>
                    <a:lnTo>
                      <a:pt x="472" y="11034"/>
                    </a:lnTo>
                    <a:lnTo>
                      <a:pt x="501" y="10734"/>
                    </a:lnTo>
                    <a:lnTo>
                      <a:pt x="501" y="10734"/>
                    </a:lnTo>
                    <a:lnTo>
                      <a:pt x="543" y="10420"/>
                    </a:lnTo>
                    <a:lnTo>
                      <a:pt x="543" y="10420"/>
                    </a:lnTo>
                    <a:lnTo>
                      <a:pt x="586" y="9977"/>
                    </a:lnTo>
                    <a:lnTo>
                      <a:pt x="586" y="9977"/>
                    </a:lnTo>
                    <a:lnTo>
                      <a:pt x="629" y="9533"/>
                    </a:lnTo>
                    <a:lnTo>
                      <a:pt x="629" y="9533"/>
                    </a:lnTo>
                    <a:lnTo>
                      <a:pt x="701" y="8933"/>
                    </a:lnTo>
                    <a:lnTo>
                      <a:pt x="701" y="8933"/>
                    </a:lnTo>
                    <a:lnTo>
                      <a:pt x="786" y="8190"/>
                    </a:lnTo>
                    <a:lnTo>
                      <a:pt x="786" y="8190"/>
                    </a:lnTo>
                    <a:lnTo>
                      <a:pt x="786" y="8190"/>
                    </a:lnTo>
                    <a:lnTo>
                      <a:pt x="786" y="8090"/>
                    </a:lnTo>
                    <a:lnTo>
                      <a:pt x="786" y="8090"/>
                    </a:lnTo>
                    <a:lnTo>
                      <a:pt x="886" y="7289"/>
                    </a:lnTo>
                    <a:lnTo>
                      <a:pt x="886" y="7289"/>
                    </a:lnTo>
                    <a:lnTo>
                      <a:pt x="958" y="6703"/>
                    </a:lnTo>
                    <a:lnTo>
                      <a:pt x="958" y="6703"/>
                    </a:lnTo>
                    <a:lnTo>
                      <a:pt x="1001" y="6346"/>
                    </a:lnTo>
                    <a:lnTo>
                      <a:pt x="1001" y="6346"/>
                    </a:lnTo>
                    <a:lnTo>
                      <a:pt x="1001" y="6318"/>
                    </a:lnTo>
                    <a:lnTo>
                      <a:pt x="1001" y="6318"/>
                    </a:lnTo>
                    <a:lnTo>
                      <a:pt x="1044" y="5989"/>
                    </a:lnTo>
                    <a:lnTo>
                      <a:pt x="1044" y="5989"/>
                    </a:lnTo>
                    <a:lnTo>
                      <a:pt x="1187" y="4817"/>
                    </a:lnTo>
                    <a:lnTo>
                      <a:pt x="1187" y="4817"/>
                    </a:lnTo>
                    <a:lnTo>
                      <a:pt x="1215" y="4660"/>
                    </a:lnTo>
                    <a:lnTo>
                      <a:pt x="1215" y="4660"/>
                    </a:lnTo>
                    <a:lnTo>
                      <a:pt x="1230" y="4545"/>
                    </a:lnTo>
                    <a:lnTo>
                      <a:pt x="1230" y="4545"/>
                    </a:lnTo>
                    <a:lnTo>
                      <a:pt x="1258" y="4374"/>
                    </a:lnTo>
                    <a:lnTo>
                      <a:pt x="1258" y="4374"/>
                    </a:lnTo>
                    <a:lnTo>
                      <a:pt x="1558" y="2187"/>
                    </a:lnTo>
                    <a:lnTo>
                      <a:pt x="1558" y="2187"/>
                    </a:lnTo>
                    <a:lnTo>
                      <a:pt x="1587" y="1987"/>
                    </a:lnTo>
                    <a:lnTo>
                      <a:pt x="1587" y="1987"/>
                    </a:lnTo>
                    <a:lnTo>
                      <a:pt x="1601" y="1830"/>
                    </a:lnTo>
                    <a:lnTo>
                      <a:pt x="1601" y="1830"/>
                    </a:lnTo>
                    <a:lnTo>
                      <a:pt x="1630" y="1644"/>
                    </a:lnTo>
                    <a:lnTo>
                      <a:pt x="1630" y="1644"/>
                    </a:lnTo>
                    <a:lnTo>
                      <a:pt x="1644" y="1544"/>
                    </a:lnTo>
                    <a:lnTo>
                      <a:pt x="1644" y="1544"/>
                    </a:lnTo>
                    <a:lnTo>
                      <a:pt x="1673" y="1401"/>
                    </a:lnTo>
                    <a:lnTo>
                      <a:pt x="1673" y="1401"/>
                    </a:lnTo>
                    <a:lnTo>
                      <a:pt x="1687" y="1244"/>
                    </a:lnTo>
                    <a:lnTo>
                      <a:pt x="1687" y="1244"/>
                    </a:lnTo>
                    <a:lnTo>
                      <a:pt x="1715" y="1115"/>
                    </a:lnTo>
                    <a:lnTo>
                      <a:pt x="1715" y="1115"/>
                    </a:lnTo>
                    <a:lnTo>
                      <a:pt x="1773" y="715"/>
                    </a:lnTo>
                    <a:lnTo>
                      <a:pt x="1773" y="715"/>
                    </a:lnTo>
                    <a:lnTo>
                      <a:pt x="1873" y="0"/>
                    </a:lnTo>
                    <a:lnTo>
                      <a:pt x="1873" y="0"/>
                    </a:lnTo>
                    <a:lnTo>
                      <a:pt x="2659" y="486"/>
                    </a:lnTo>
                    <a:lnTo>
                      <a:pt x="2659" y="486"/>
                    </a:lnTo>
                    <a:lnTo>
                      <a:pt x="3302" y="858"/>
                    </a:lnTo>
                    <a:lnTo>
                      <a:pt x="4060" y="1286"/>
                    </a:lnTo>
                    <a:lnTo>
                      <a:pt x="4917" y="1729"/>
                    </a:lnTo>
                    <a:lnTo>
                      <a:pt x="5860" y="2201"/>
                    </a:lnTo>
                    <a:lnTo>
                      <a:pt x="5860" y="2201"/>
                    </a:lnTo>
                    <a:lnTo>
                      <a:pt x="6632" y="2558"/>
                    </a:lnTo>
                    <a:lnTo>
                      <a:pt x="7461" y="2930"/>
                    </a:lnTo>
                    <a:lnTo>
                      <a:pt x="8319" y="3273"/>
                    </a:lnTo>
                    <a:lnTo>
                      <a:pt x="9219" y="3616"/>
                    </a:lnTo>
                    <a:lnTo>
                      <a:pt x="9219" y="3616"/>
                    </a:lnTo>
                    <a:lnTo>
                      <a:pt x="9562" y="3730"/>
                    </a:lnTo>
                    <a:lnTo>
                      <a:pt x="9905" y="3845"/>
                    </a:lnTo>
                    <a:lnTo>
                      <a:pt x="9905" y="3845"/>
                    </a:lnTo>
                    <a:lnTo>
                      <a:pt x="9934" y="3945"/>
                    </a:lnTo>
                    <a:lnTo>
                      <a:pt x="9934" y="3945"/>
                    </a:lnTo>
                    <a:lnTo>
                      <a:pt x="10206" y="5174"/>
                    </a:lnTo>
                    <a:lnTo>
                      <a:pt x="10206" y="5174"/>
                    </a:lnTo>
                    <a:lnTo>
                      <a:pt x="10620" y="7046"/>
                    </a:lnTo>
                    <a:lnTo>
                      <a:pt x="10620" y="7046"/>
                    </a:lnTo>
                    <a:lnTo>
                      <a:pt x="11049" y="8862"/>
                    </a:lnTo>
                    <a:lnTo>
                      <a:pt x="11506" y="10677"/>
                    </a:lnTo>
                    <a:lnTo>
                      <a:pt x="11721" y="11534"/>
                    </a:lnTo>
                    <a:lnTo>
                      <a:pt x="11935" y="12321"/>
                    </a:lnTo>
                    <a:lnTo>
                      <a:pt x="12149" y="13021"/>
                    </a:lnTo>
                    <a:lnTo>
                      <a:pt x="12349" y="13621"/>
                    </a:lnTo>
                    <a:lnTo>
                      <a:pt x="14222" y="13778"/>
                    </a:lnTo>
                    <a:lnTo>
                      <a:pt x="14222" y="13778"/>
                    </a:lnTo>
                    <a:lnTo>
                      <a:pt x="14851" y="17023"/>
                    </a:lnTo>
                    <a:lnTo>
                      <a:pt x="15565" y="20796"/>
                    </a:lnTo>
                    <a:lnTo>
                      <a:pt x="16494" y="25785"/>
                    </a:lnTo>
                    <a:lnTo>
                      <a:pt x="17609" y="31773"/>
                    </a:lnTo>
                    <a:lnTo>
                      <a:pt x="18853" y="38605"/>
                    </a:lnTo>
                    <a:lnTo>
                      <a:pt x="20211" y="46095"/>
                    </a:lnTo>
                    <a:lnTo>
                      <a:pt x="21611" y="540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6" name="Google Shape;516;p29"/>
              <p:cNvSpPr/>
              <p:nvPr/>
            </p:nvSpPr>
            <p:spPr>
              <a:xfrm>
                <a:off x="7504619" y="2617226"/>
                <a:ext cx="9182" cy="18882"/>
              </a:xfrm>
              <a:custGeom>
                <a:rect b="b" l="l" r="r" t="t"/>
                <a:pathLst>
                  <a:path extrusionOk="0" h="1059" w="515">
                    <a:moveTo>
                      <a:pt x="0" y="1"/>
                    </a:moveTo>
                    <a:lnTo>
                      <a:pt x="0" y="115"/>
                    </a:lnTo>
                    <a:lnTo>
                      <a:pt x="14" y="244"/>
                    </a:lnTo>
                    <a:lnTo>
                      <a:pt x="43" y="387"/>
                    </a:lnTo>
                    <a:lnTo>
                      <a:pt x="100" y="558"/>
                    </a:lnTo>
                    <a:lnTo>
                      <a:pt x="172" y="730"/>
                    </a:lnTo>
                    <a:lnTo>
                      <a:pt x="272" y="901"/>
                    </a:lnTo>
                    <a:lnTo>
                      <a:pt x="343" y="987"/>
                    </a:lnTo>
                    <a:lnTo>
                      <a:pt x="415" y="1059"/>
                    </a:lnTo>
                    <a:lnTo>
                      <a:pt x="515" y="344"/>
                    </a:lnTo>
                    <a:lnTo>
                      <a:pt x="129" y="10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7" name="Google Shape;517;p29"/>
              <p:cNvSpPr/>
              <p:nvPr/>
            </p:nvSpPr>
            <p:spPr>
              <a:xfrm>
                <a:off x="7504619" y="2617226"/>
                <a:ext cx="9182" cy="18882"/>
              </a:xfrm>
              <a:custGeom>
                <a:rect b="b" l="l" r="r" t="t"/>
                <a:pathLst>
                  <a:path extrusionOk="0" fill="none" h="1059" w="515">
                    <a:moveTo>
                      <a:pt x="515" y="344"/>
                    </a:moveTo>
                    <a:lnTo>
                      <a:pt x="515" y="344"/>
                    </a:lnTo>
                    <a:lnTo>
                      <a:pt x="415" y="1059"/>
                    </a:lnTo>
                    <a:lnTo>
                      <a:pt x="415" y="1059"/>
                    </a:lnTo>
                    <a:lnTo>
                      <a:pt x="343" y="987"/>
                    </a:lnTo>
                    <a:lnTo>
                      <a:pt x="272" y="901"/>
                    </a:lnTo>
                    <a:lnTo>
                      <a:pt x="172" y="730"/>
                    </a:lnTo>
                    <a:lnTo>
                      <a:pt x="100" y="558"/>
                    </a:lnTo>
                    <a:lnTo>
                      <a:pt x="43" y="387"/>
                    </a:lnTo>
                    <a:lnTo>
                      <a:pt x="14" y="244"/>
                    </a:lnTo>
                    <a:lnTo>
                      <a:pt x="0" y="115"/>
                    </a:lnTo>
                    <a:lnTo>
                      <a:pt x="0" y="1"/>
                    </a:lnTo>
                    <a:lnTo>
                      <a:pt x="0" y="1"/>
                    </a:lnTo>
                    <a:lnTo>
                      <a:pt x="129" y="101"/>
                    </a:lnTo>
                    <a:lnTo>
                      <a:pt x="515" y="34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8" name="Google Shape;518;p29"/>
              <p:cNvSpPr/>
              <p:nvPr/>
            </p:nvSpPr>
            <p:spPr>
              <a:xfrm>
                <a:off x="7368528" y="4572340"/>
                <a:ext cx="452115" cy="257394"/>
              </a:xfrm>
              <a:custGeom>
                <a:rect b="b" l="l" r="r" t="t"/>
                <a:pathLst>
                  <a:path extrusionOk="0" h="14436" w="25357">
                    <a:moveTo>
                      <a:pt x="15366" y="0"/>
                    </a:moveTo>
                    <a:lnTo>
                      <a:pt x="15037" y="14"/>
                    </a:lnTo>
                    <a:lnTo>
                      <a:pt x="14694" y="43"/>
                    </a:lnTo>
                    <a:lnTo>
                      <a:pt x="14337" y="100"/>
                    </a:lnTo>
                    <a:lnTo>
                      <a:pt x="14022" y="157"/>
                    </a:lnTo>
                    <a:lnTo>
                      <a:pt x="13693" y="243"/>
                    </a:lnTo>
                    <a:lnTo>
                      <a:pt x="13365" y="343"/>
                    </a:lnTo>
                    <a:lnTo>
                      <a:pt x="13036" y="472"/>
                    </a:lnTo>
                    <a:lnTo>
                      <a:pt x="12907" y="529"/>
                    </a:lnTo>
                    <a:lnTo>
                      <a:pt x="12793" y="615"/>
                    </a:lnTo>
                    <a:lnTo>
                      <a:pt x="12679" y="715"/>
                    </a:lnTo>
                    <a:lnTo>
                      <a:pt x="12593" y="829"/>
                    </a:lnTo>
                    <a:lnTo>
                      <a:pt x="12521" y="943"/>
                    </a:lnTo>
                    <a:lnTo>
                      <a:pt x="12464" y="1086"/>
                    </a:lnTo>
                    <a:lnTo>
                      <a:pt x="12421" y="1215"/>
                    </a:lnTo>
                    <a:lnTo>
                      <a:pt x="12407" y="1372"/>
                    </a:lnTo>
                    <a:lnTo>
                      <a:pt x="12393" y="1415"/>
                    </a:lnTo>
                    <a:lnTo>
                      <a:pt x="12350" y="1872"/>
                    </a:lnTo>
                    <a:lnTo>
                      <a:pt x="12264" y="2316"/>
                    </a:lnTo>
                    <a:lnTo>
                      <a:pt x="12164" y="2759"/>
                    </a:lnTo>
                    <a:lnTo>
                      <a:pt x="12021" y="3187"/>
                    </a:lnTo>
                    <a:lnTo>
                      <a:pt x="11850" y="3602"/>
                    </a:lnTo>
                    <a:lnTo>
                      <a:pt x="11664" y="4002"/>
                    </a:lnTo>
                    <a:lnTo>
                      <a:pt x="11449" y="4402"/>
                    </a:lnTo>
                    <a:lnTo>
                      <a:pt x="11206" y="4774"/>
                    </a:lnTo>
                    <a:lnTo>
                      <a:pt x="10935" y="5131"/>
                    </a:lnTo>
                    <a:lnTo>
                      <a:pt x="10649" y="5460"/>
                    </a:lnTo>
                    <a:lnTo>
                      <a:pt x="10335" y="5789"/>
                    </a:lnTo>
                    <a:lnTo>
                      <a:pt x="10006" y="6089"/>
                    </a:lnTo>
                    <a:lnTo>
                      <a:pt x="9648" y="6360"/>
                    </a:lnTo>
                    <a:lnTo>
                      <a:pt x="9263" y="6618"/>
                    </a:lnTo>
                    <a:lnTo>
                      <a:pt x="8877" y="6846"/>
                    </a:lnTo>
                    <a:lnTo>
                      <a:pt x="8462" y="7047"/>
                    </a:lnTo>
                    <a:lnTo>
                      <a:pt x="7590" y="7432"/>
                    </a:lnTo>
                    <a:lnTo>
                      <a:pt x="6647" y="7818"/>
                    </a:lnTo>
                    <a:lnTo>
                      <a:pt x="6147" y="8004"/>
                    </a:lnTo>
                    <a:lnTo>
                      <a:pt x="5646" y="8190"/>
                    </a:lnTo>
                    <a:lnTo>
                      <a:pt x="5118" y="8361"/>
                    </a:lnTo>
                    <a:lnTo>
                      <a:pt x="4589" y="8519"/>
                    </a:lnTo>
                    <a:lnTo>
                      <a:pt x="3974" y="8690"/>
                    </a:lnTo>
                    <a:lnTo>
                      <a:pt x="3360" y="8862"/>
                    </a:lnTo>
                    <a:lnTo>
                      <a:pt x="2731" y="9005"/>
                    </a:lnTo>
                    <a:lnTo>
                      <a:pt x="2102" y="9119"/>
                    </a:lnTo>
                    <a:lnTo>
                      <a:pt x="1916" y="9162"/>
                    </a:lnTo>
                    <a:lnTo>
                      <a:pt x="1744" y="9205"/>
                    </a:lnTo>
                    <a:lnTo>
                      <a:pt x="1587" y="9262"/>
                    </a:lnTo>
                    <a:lnTo>
                      <a:pt x="1430" y="9333"/>
                    </a:lnTo>
                    <a:lnTo>
                      <a:pt x="1273" y="9419"/>
                    </a:lnTo>
                    <a:lnTo>
                      <a:pt x="1130" y="9505"/>
                    </a:lnTo>
                    <a:lnTo>
                      <a:pt x="1001" y="9605"/>
                    </a:lnTo>
                    <a:lnTo>
                      <a:pt x="873" y="9705"/>
                    </a:lnTo>
                    <a:lnTo>
                      <a:pt x="758" y="9819"/>
                    </a:lnTo>
                    <a:lnTo>
                      <a:pt x="644" y="9934"/>
                    </a:lnTo>
                    <a:lnTo>
                      <a:pt x="544" y="10062"/>
                    </a:lnTo>
                    <a:lnTo>
                      <a:pt x="444" y="10191"/>
                    </a:lnTo>
                    <a:lnTo>
                      <a:pt x="358" y="10320"/>
                    </a:lnTo>
                    <a:lnTo>
                      <a:pt x="287" y="10463"/>
                    </a:lnTo>
                    <a:lnTo>
                      <a:pt x="215" y="10605"/>
                    </a:lnTo>
                    <a:lnTo>
                      <a:pt x="158" y="10763"/>
                    </a:lnTo>
                    <a:lnTo>
                      <a:pt x="101" y="10920"/>
                    </a:lnTo>
                    <a:lnTo>
                      <a:pt x="58" y="11063"/>
                    </a:lnTo>
                    <a:lnTo>
                      <a:pt x="29" y="11220"/>
                    </a:lnTo>
                    <a:lnTo>
                      <a:pt x="15" y="11392"/>
                    </a:lnTo>
                    <a:lnTo>
                      <a:pt x="1" y="11549"/>
                    </a:lnTo>
                    <a:lnTo>
                      <a:pt x="1" y="11706"/>
                    </a:lnTo>
                    <a:lnTo>
                      <a:pt x="15" y="11878"/>
                    </a:lnTo>
                    <a:lnTo>
                      <a:pt x="29" y="12035"/>
                    </a:lnTo>
                    <a:lnTo>
                      <a:pt x="58" y="12192"/>
                    </a:lnTo>
                    <a:lnTo>
                      <a:pt x="101" y="12364"/>
                    </a:lnTo>
                    <a:lnTo>
                      <a:pt x="158" y="12521"/>
                    </a:lnTo>
                    <a:lnTo>
                      <a:pt x="229" y="12678"/>
                    </a:lnTo>
                    <a:lnTo>
                      <a:pt x="301" y="12821"/>
                    </a:lnTo>
                    <a:lnTo>
                      <a:pt x="387" y="12978"/>
                    </a:lnTo>
                    <a:lnTo>
                      <a:pt x="487" y="13121"/>
                    </a:lnTo>
                    <a:lnTo>
                      <a:pt x="601" y="13264"/>
                    </a:lnTo>
                    <a:lnTo>
                      <a:pt x="844" y="13536"/>
                    </a:lnTo>
                    <a:lnTo>
                      <a:pt x="1101" y="13821"/>
                    </a:lnTo>
                    <a:lnTo>
                      <a:pt x="1730" y="14436"/>
                    </a:lnTo>
                    <a:lnTo>
                      <a:pt x="24885" y="14436"/>
                    </a:lnTo>
                    <a:lnTo>
                      <a:pt x="25271" y="11992"/>
                    </a:lnTo>
                    <a:lnTo>
                      <a:pt x="25299" y="11792"/>
                    </a:lnTo>
                    <a:lnTo>
                      <a:pt x="25328" y="11606"/>
                    </a:lnTo>
                    <a:lnTo>
                      <a:pt x="25342" y="11406"/>
                    </a:lnTo>
                    <a:lnTo>
                      <a:pt x="25356" y="11220"/>
                    </a:lnTo>
                    <a:lnTo>
                      <a:pt x="25356" y="11020"/>
                    </a:lnTo>
                    <a:lnTo>
                      <a:pt x="25342" y="10834"/>
                    </a:lnTo>
                    <a:lnTo>
                      <a:pt x="25314" y="10634"/>
                    </a:lnTo>
                    <a:lnTo>
                      <a:pt x="25285" y="10448"/>
                    </a:lnTo>
                    <a:lnTo>
                      <a:pt x="25242" y="10262"/>
                    </a:lnTo>
                    <a:lnTo>
                      <a:pt x="25071" y="9548"/>
                    </a:lnTo>
                    <a:lnTo>
                      <a:pt x="24856" y="8690"/>
                    </a:lnTo>
                    <a:lnTo>
                      <a:pt x="24570" y="7704"/>
                    </a:lnTo>
                    <a:lnTo>
                      <a:pt x="24256" y="6646"/>
                    </a:lnTo>
                    <a:lnTo>
                      <a:pt x="24084" y="6103"/>
                    </a:lnTo>
                    <a:lnTo>
                      <a:pt x="23899" y="5546"/>
                    </a:lnTo>
                    <a:lnTo>
                      <a:pt x="23698" y="4988"/>
                    </a:lnTo>
                    <a:lnTo>
                      <a:pt x="23498" y="4445"/>
                    </a:lnTo>
                    <a:lnTo>
                      <a:pt x="23284" y="3916"/>
                    </a:lnTo>
                    <a:lnTo>
                      <a:pt x="23055" y="3388"/>
                    </a:lnTo>
                    <a:lnTo>
                      <a:pt x="22827" y="2887"/>
                    </a:lnTo>
                    <a:lnTo>
                      <a:pt x="22584" y="2416"/>
                    </a:lnTo>
                    <a:lnTo>
                      <a:pt x="22283" y="2601"/>
                    </a:lnTo>
                    <a:lnTo>
                      <a:pt x="21955" y="2773"/>
                    </a:lnTo>
                    <a:lnTo>
                      <a:pt x="21612" y="2959"/>
                    </a:lnTo>
                    <a:lnTo>
                      <a:pt x="21240" y="3130"/>
                    </a:lnTo>
                    <a:lnTo>
                      <a:pt x="20868" y="3302"/>
                    </a:lnTo>
                    <a:lnTo>
                      <a:pt x="20468" y="3459"/>
                    </a:lnTo>
                    <a:lnTo>
                      <a:pt x="20054" y="3616"/>
                    </a:lnTo>
                    <a:lnTo>
                      <a:pt x="19639" y="3759"/>
                    </a:lnTo>
                    <a:lnTo>
                      <a:pt x="19210" y="3902"/>
                    </a:lnTo>
                    <a:lnTo>
                      <a:pt x="18782" y="4016"/>
                    </a:lnTo>
                    <a:lnTo>
                      <a:pt x="18353" y="4131"/>
                    </a:lnTo>
                    <a:lnTo>
                      <a:pt x="17910" y="4216"/>
                    </a:lnTo>
                    <a:lnTo>
                      <a:pt x="17481" y="4302"/>
                    </a:lnTo>
                    <a:lnTo>
                      <a:pt x="17052" y="4345"/>
                    </a:lnTo>
                    <a:lnTo>
                      <a:pt x="16623" y="4388"/>
                    </a:lnTo>
                    <a:lnTo>
                      <a:pt x="16209" y="4402"/>
                    </a:lnTo>
                    <a:lnTo>
                      <a:pt x="15809" y="4388"/>
                    </a:lnTo>
                    <a:lnTo>
                      <a:pt x="15423" y="4359"/>
                    </a:lnTo>
                    <a:lnTo>
                      <a:pt x="15680" y="3731"/>
                    </a:lnTo>
                    <a:lnTo>
                      <a:pt x="15995" y="2959"/>
                    </a:lnTo>
                    <a:lnTo>
                      <a:pt x="16309" y="2115"/>
                    </a:lnTo>
                    <a:lnTo>
                      <a:pt x="16466" y="1687"/>
                    </a:lnTo>
                    <a:lnTo>
                      <a:pt x="16595" y="1301"/>
                    </a:lnTo>
                    <a:lnTo>
                      <a:pt x="16623" y="1172"/>
                    </a:lnTo>
                    <a:lnTo>
                      <a:pt x="16638" y="1058"/>
                    </a:lnTo>
                    <a:lnTo>
                      <a:pt x="16638" y="943"/>
                    </a:lnTo>
                    <a:lnTo>
                      <a:pt x="16623" y="829"/>
                    </a:lnTo>
                    <a:lnTo>
                      <a:pt x="16595" y="715"/>
                    </a:lnTo>
                    <a:lnTo>
                      <a:pt x="16566" y="615"/>
                    </a:lnTo>
                    <a:lnTo>
                      <a:pt x="16509" y="515"/>
                    </a:lnTo>
                    <a:lnTo>
                      <a:pt x="16452" y="429"/>
                    </a:lnTo>
                    <a:lnTo>
                      <a:pt x="16380" y="329"/>
                    </a:lnTo>
                    <a:lnTo>
                      <a:pt x="16309" y="257"/>
                    </a:lnTo>
                    <a:lnTo>
                      <a:pt x="16209" y="186"/>
                    </a:lnTo>
                    <a:lnTo>
                      <a:pt x="16123" y="129"/>
                    </a:lnTo>
                    <a:lnTo>
                      <a:pt x="16009" y="86"/>
                    </a:lnTo>
                    <a:lnTo>
                      <a:pt x="15909" y="43"/>
                    </a:lnTo>
                    <a:lnTo>
                      <a:pt x="15794" y="14"/>
                    </a:lnTo>
                    <a:lnTo>
                      <a:pt x="15666" y="14"/>
                    </a:lnTo>
                    <a:lnTo>
                      <a:pt x="153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19" name="Google Shape;519;p29"/>
              <p:cNvSpPr/>
              <p:nvPr/>
            </p:nvSpPr>
            <p:spPr>
              <a:xfrm>
                <a:off x="7624128" y="4447712"/>
                <a:ext cx="157011" cy="203137"/>
              </a:xfrm>
              <a:custGeom>
                <a:rect b="b" l="l" r="r" t="t"/>
                <a:pathLst>
                  <a:path extrusionOk="0" h="11393" w="8806">
                    <a:moveTo>
                      <a:pt x="8805" y="1"/>
                    </a:moveTo>
                    <a:lnTo>
                      <a:pt x="8290" y="215"/>
                    </a:lnTo>
                    <a:lnTo>
                      <a:pt x="7776" y="415"/>
                    </a:lnTo>
                    <a:lnTo>
                      <a:pt x="7247" y="615"/>
                    </a:lnTo>
                    <a:lnTo>
                      <a:pt x="6718" y="801"/>
                    </a:lnTo>
                    <a:lnTo>
                      <a:pt x="6175" y="973"/>
                    </a:lnTo>
                    <a:lnTo>
                      <a:pt x="5632" y="1144"/>
                    </a:lnTo>
                    <a:lnTo>
                      <a:pt x="5075" y="1287"/>
                    </a:lnTo>
                    <a:lnTo>
                      <a:pt x="4531" y="1430"/>
                    </a:lnTo>
                    <a:lnTo>
                      <a:pt x="3974" y="1544"/>
                    </a:lnTo>
                    <a:lnTo>
                      <a:pt x="3417" y="1659"/>
                    </a:lnTo>
                    <a:lnTo>
                      <a:pt x="2873" y="1730"/>
                    </a:lnTo>
                    <a:lnTo>
                      <a:pt x="2316" y="1802"/>
                    </a:lnTo>
                    <a:lnTo>
                      <a:pt x="1773" y="1845"/>
                    </a:lnTo>
                    <a:lnTo>
                      <a:pt x="1244" y="1859"/>
                    </a:lnTo>
                    <a:lnTo>
                      <a:pt x="715" y="1859"/>
                    </a:lnTo>
                    <a:lnTo>
                      <a:pt x="201" y="1816"/>
                    </a:lnTo>
                    <a:lnTo>
                      <a:pt x="115" y="4146"/>
                    </a:lnTo>
                    <a:lnTo>
                      <a:pt x="1" y="7090"/>
                    </a:lnTo>
                    <a:lnTo>
                      <a:pt x="358" y="7033"/>
                    </a:lnTo>
                    <a:lnTo>
                      <a:pt x="701" y="7004"/>
                    </a:lnTo>
                    <a:lnTo>
                      <a:pt x="1030" y="6990"/>
                    </a:lnTo>
                    <a:lnTo>
                      <a:pt x="1330" y="7004"/>
                    </a:lnTo>
                    <a:lnTo>
                      <a:pt x="1458" y="7004"/>
                    </a:lnTo>
                    <a:lnTo>
                      <a:pt x="1573" y="7033"/>
                    </a:lnTo>
                    <a:lnTo>
                      <a:pt x="1673" y="7076"/>
                    </a:lnTo>
                    <a:lnTo>
                      <a:pt x="1787" y="7119"/>
                    </a:lnTo>
                    <a:lnTo>
                      <a:pt x="1873" y="7176"/>
                    </a:lnTo>
                    <a:lnTo>
                      <a:pt x="1973" y="7247"/>
                    </a:lnTo>
                    <a:lnTo>
                      <a:pt x="2044" y="7319"/>
                    </a:lnTo>
                    <a:lnTo>
                      <a:pt x="2116" y="7419"/>
                    </a:lnTo>
                    <a:lnTo>
                      <a:pt x="2173" y="7505"/>
                    </a:lnTo>
                    <a:lnTo>
                      <a:pt x="2230" y="7605"/>
                    </a:lnTo>
                    <a:lnTo>
                      <a:pt x="2259" y="7705"/>
                    </a:lnTo>
                    <a:lnTo>
                      <a:pt x="2287" y="7819"/>
                    </a:lnTo>
                    <a:lnTo>
                      <a:pt x="2302" y="7933"/>
                    </a:lnTo>
                    <a:lnTo>
                      <a:pt x="2302" y="8048"/>
                    </a:lnTo>
                    <a:lnTo>
                      <a:pt x="2287" y="8162"/>
                    </a:lnTo>
                    <a:lnTo>
                      <a:pt x="2259" y="8291"/>
                    </a:lnTo>
                    <a:lnTo>
                      <a:pt x="2130" y="8677"/>
                    </a:lnTo>
                    <a:lnTo>
                      <a:pt x="1973" y="9105"/>
                    </a:lnTo>
                    <a:lnTo>
                      <a:pt x="1659" y="9949"/>
                    </a:lnTo>
                    <a:lnTo>
                      <a:pt x="1344" y="10721"/>
                    </a:lnTo>
                    <a:lnTo>
                      <a:pt x="1087" y="11349"/>
                    </a:lnTo>
                    <a:lnTo>
                      <a:pt x="1473" y="11378"/>
                    </a:lnTo>
                    <a:lnTo>
                      <a:pt x="1873" y="11392"/>
                    </a:lnTo>
                    <a:lnTo>
                      <a:pt x="2287" y="11378"/>
                    </a:lnTo>
                    <a:lnTo>
                      <a:pt x="2716" y="11335"/>
                    </a:lnTo>
                    <a:lnTo>
                      <a:pt x="3145" y="11292"/>
                    </a:lnTo>
                    <a:lnTo>
                      <a:pt x="3574" y="11206"/>
                    </a:lnTo>
                    <a:lnTo>
                      <a:pt x="4017" y="11121"/>
                    </a:lnTo>
                    <a:lnTo>
                      <a:pt x="4446" y="11006"/>
                    </a:lnTo>
                    <a:lnTo>
                      <a:pt x="4874" y="10892"/>
                    </a:lnTo>
                    <a:lnTo>
                      <a:pt x="5303" y="10749"/>
                    </a:lnTo>
                    <a:lnTo>
                      <a:pt x="5718" y="10606"/>
                    </a:lnTo>
                    <a:lnTo>
                      <a:pt x="6132" y="10449"/>
                    </a:lnTo>
                    <a:lnTo>
                      <a:pt x="6532" y="10292"/>
                    </a:lnTo>
                    <a:lnTo>
                      <a:pt x="6904" y="10120"/>
                    </a:lnTo>
                    <a:lnTo>
                      <a:pt x="7276" y="9949"/>
                    </a:lnTo>
                    <a:lnTo>
                      <a:pt x="7619" y="9763"/>
                    </a:lnTo>
                    <a:lnTo>
                      <a:pt x="8719" y="715"/>
                    </a:lnTo>
                    <a:lnTo>
                      <a:pt x="8805"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0" name="Google Shape;520;p29"/>
              <p:cNvSpPr/>
              <p:nvPr/>
            </p:nvSpPr>
            <p:spPr>
              <a:xfrm>
                <a:off x="7624128" y="4447712"/>
                <a:ext cx="157011" cy="203137"/>
              </a:xfrm>
              <a:custGeom>
                <a:rect b="b" l="l" r="r" t="t"/>
                <a:pathLst>
                  <a:path extrusionOk="0" fill="none" h="11393" w="8806">
                    <a:moveTo>
                      <a:pt x="8805" y="1"/>
                    </a:moveTo>
                    <a:lnTo>
                      <a:pt x="8719" y="715"/>
                    </a:lnTo>
                    <a:lnTo>
                      <a:pt x="7619" y="9763"/>
                    </a:lnTo>
                    <a:lnTo>
                      <a:pt x="7619" y="9763"/>
                    </a:lnTo>
                    <a:lnTo>
                      <a:pt x="7276" y="9949"/>
                    </a:lnTo>
                    <a:lnTo>
                      <a:pt x="6904" y="10120"/>
                    </a:lnTo>
                    <a:lnTo>
                      <a:pt x="6532" y="10292"/>
                    </a:lnTo>
                    <a:lnTo>
                      <a:pt x="6132" y="10449"/>
                    </a:lnTo>
                    <a:lnTo>
                      <a:pt x="5718" y="10606"/>
                    </a:lnTo>
                    <a:lnTo>
                      <a:pt x="5303" y="10749"/>
                    </a:lnTo>
                    <a:lnTo>
                      <a:pt x="4874" y="10892"/>
                    </a:lnTo>
                    <a:lnTo>
                      <a:pt x="4446" y="11006"/>
                    </a:lnTo>
                    <a:lnTo>
                      <a:pt x="4017" y="11121"/>
                    </a:lnTo>
                    <a:lnTo>
                      <a:pt x="3574" y="11206"/>
                    </a:lnTo>
                    <a:lnTo>
                      <a:pt x="3145" y="11292"/>
                    </a:lnTo>
                    <a:lnTo>
                      <a:pt x="2716" y="11335"/>
                    </a:lnTo>
                    <a:lnTo>
                      <a:pt x="2287" y="11378"/>
                    </a:lnTo>
                    <a:lnTo>
                      <a:pt x="1873" y="11392"/>
                    </a:lnTo>
                    <a:lnTo>
                      <a:pt x="1473" y="11378"/>
                    </a:lnTo>
                    <a:lnTo>
                      <a:pt x="1087" y="11349"/>
                    </a:lnTo>
                    <a:lnTo>
                      <a:pt x="1087" y="11349"/>
                    </a:lnTo>
                    <a:lnTo>
                      <a:pt x="1344" y="10721"/>
                    </a:lnTo>
                    <a:lnTo>
                      <a:pt x="1659" y="9949"/>
                    </a:lnTo>
                    <a:lnTo>
                      <a:pt x="1973" y="9105"/>
                    </a:lnTo>
                    <a:lnTo>
                      <a:pt x="2130" y="8677"/>
                    </a:lnTo>
                    <a:lnTo>
                      <a:pt x="2259" y="8291"/>
                    </a:lnTo>
                    <a:lnTo>
                      <a:pt x="2259" y="8291"/>
                    </a:lnTo>
                    <a:lnTo>
                      <a:pt x="2287" y="8162"/>
                    </a:lnTo>
                    <a:lnTo>
                      <a:pt x="2302" y="8048"/>
                    </a:lnTo>
                    <a:lnTo>
                      <a:pt x="2302" y="7933"/>
                    </a:lnTo>
                    <a:lnTo>
                      <a:pt x="2287" y="7819"/>
                    </a:lnTo>
                    <a:lnTo>
                      <a:pt x="2259" y="7705"/>
                    </a:lnTo>
                    <a:lnTo>
                      <a:pt x="2230" y="7605"/>
                    </a:lnTo>
                    <a:lnTo>
                      <a:pt x="2173" y="7505"/>
                    </a:lnTo>
                    <a:lnTo>
                      <a:pt x="2116" y="7419"/>
                    </a:lnTo>
                    <a:lnTo>
                      <a:pt x="2044" y="7319"/>
                    </a:lnTo>
                    <a:lnTo>
                      <a:pt x="1973" y="7247"/>
                    </a:lnTo>
                    <a:lnTo>
                      <a:pt x="1873" y="7176"/>
                    </a:lnTo>
                    <a:lnTo>
                      <a:pt x="1787" y="7119"/>
                    </a:lnTo>
                    <a:lnTo>
                      <a:pt x="1673" y="7076"/>
                    </a:lnTo>
                    <a:lnTo>
                      <a:pt x="1573" y="7033"/>
                    </a:lnTo>
                    <a:lnTo>
                      <a:pt x="1458" y="7004"/>
                    </a:lnTo>
                    <a:lnTo>
                      <a:pt x="1330" y="7004"/>
                    </a:lnTo>
                    <a:lnTo>
                      <a:pt x="1330" y="7004"/>
                    </a:lnTo>
                    <a:lnTo>
                      <a:pt x="1030" y="6990"/>
                    </a:lnTo>
                    <a:lnTo>
                      <a:pt x="701" y="7004"/>
                    </a:lnTo>
                    <a:lnTo>
                      <a:pt x="358" y="7033"/>
                    </a:lnTo>
                    <a:lnTo>
                      <a:pt x="1" y="7090"/>
                    </a:lnTo>
                    <a:lnTo>
                      <a:pt x="115" y="4146"/>
                    </a:lnTo>
                    <a:lnTo>
                      <a:pt x="201" y="1816"/>
                    </a:lnTo>
                    <a:lnTo>
                      <a:pt x="201" y="1816"/>
                    </a:lnTo>
                    <a:lnTo>
                      <a:pt x="715" y="1859"/>
                    </a:lnTo>
                    <a:lnTo>
                      <a:pt x="1244" y="1859"/>
                    </a:lnTo>
                    <a:lnTo>
                      <a:pt x="1773" y="1845"/>
                    </a:lnTo>
                    <a:lnTo>
                      <a:pt x="2316" y="1802"/>
                    </a:lnTo>
                    <a:lnTo>
                      <a:pt x="2873" y="1730"/>
                    </a:lnTo>
                    <a:lnTo>
                      <a:pt x="3417" y="1659"/>
                    </a:lnTo>
                    <a:lnTo>
                      <a:pt x="3974" y="1544"/>
                    </a:lnTo>
                    <a:lnTo>
                      <a:pt x="4531" y="1430"/>
                    </a:lnTo>
                    <a:lnTo>
                      <a:pt x="5075" y="1287"/>
                    </a:lnTo>
                    <a:lnTo>
                      <a:pt x="5632" y="1144"/>
                    </a:lnTo>
                    <a:lnTo>
                      <a:pt x="6175" y="973"/>
                    </a:lnTo>
                    <a:lnTo>
                      <a:pt x="6718" y="801"/>
                    </a:lnTo>
                    <a:lnTo>
                      <a:pt x="7247" y="615"/>
                    </a:lnTo>
                    <a:lnTo>
                      <a:pt x="7776" y="415"/>
                    </a:lnTo>
                    <a:lnTo>
                      <a:pt x="8290" y="215"/>
                    </a:lnTo>
                    <a:lnTo>
                      <a:pt x="880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1" name="Google Shape;521;p29"/>
              <p:cNvSpPr/>
              <p:nvPr/>
            </p:nvSpPr>
            <p:spPr>
              <a:xfrm>
                <a:off x="7626161" y="4447712"/>
                <a:ext cx="154978" cy="73923"/>
              </a:xfrm>
              <a:custGeom>
                <a:rect b="b" l="l" r="r" t="t"/>
                <a:pathLst>
                  <a:path extrusionOk="0" h="4146" w="8692">
                    <a:moveTo>
                      <a:pt x="8691" y="1"/>
                    </a:moveTo>
                    <a:lnTo>
                      <a:pt x="7776" y="372"/>
                    </a:lnTo>
                    <a:lnTo>
                      <a:pt x="7319" y="544"/>
                    </a:lnTo>
                    <a:lnTo>
                      <a:pt x="6847" y="715"/>
                    </a:lnTo>
                    <a:lnTo>
                      <a:pt x="6361" y="873"/>
                    </a:lnTo>
                    <a:lnTo>
                      <a:pt x="5875" y="1030"/>
                    </a:lnTo>
                    <a:lnTo>
                      <a:pt x="5389" y="1173"/>
                    </a:lnTo>
                    <a:lnTo>
                      <a:pt x="4903" y="1301"/>
                    </a:lnTo>
                    <a:lnTo>
                      <a:pt x="4403" y="1430"/>
                    </a:lnTo>
                    <a:lnTo>
                      <a:pt x="3917" y="1530"/>
                    </a:lnTo>
                    <a:lnTo>
                      <a:pt x="3431" y="1630"/>
                    </a:lnTo>
                    <a:lnTo>
                      <a:pt x="2931" y="1716"/>
                    </a:lnTo>
                    <a:lnTo>
                      <a:pt x="2445" y="1773"/>
                    </a:lnTo>
                    <a:lnTo>
                      <a:pt x="1959" y="1816"/>
                    </a:lnTo>
                    <a:lnTo>
                      <a:pt x="1487" y="1845"/>
                    </a:lnTo>
                    <a:lnTo>
                      <a:pt x="1001" y="1859"/>
                    </a:lnTo>
                    <a:lnTo>
                      <a:pt x="544" y="1845"/>
                    </a:lnTo>
                    <a:lnTo>
                      <a:pt x="87" y="1816"/>
                    </a:lnTo>
                    <a:lnTo>
                      <a:pt x="1" y="4146"/>
                    </a:lnTo>
                    <a:lnTo>
                      <a:pt x="258" y="4146"/>
                    </a:lnTo>
                    <a:lnTo>
                      <a:pt x="558" y="4117"/>
                    </a:lnTo>
                    <a:lnTo>
                      <a:pt x="887" y="4089"/>
                    </a:lnTo>
                    <a:lnTo>
                      <a:pt x="1259" y="4031"/>
                    </a:lnTo>
                    <a:lnTo>
                      <a:pt x="1659" y="3946"/>
                    </a:lnTo>
                    <a:lnTo>
                      <a:pt x="2116" y="3846"/>
                    </a:lnTo>
                    <a:lnTo>
                      <a:pt x="2588" y="3717"/>
                    </a:lnTo>
                    <a:lnTo>
                      <a:pt x="3117" y="3545"/>
                    </a:lnTo>
                    <a:lnTo>
                      <a:pt x="3674" y="3345"/>
                    </a:lnTo>
                    <a:lnTo>
                      <a:pt x="4260" y="3117"/>
                    </a:lnTo>
                    <a:lnTo>
                      <a:pt x="4889" y="2831"/>
                    </a:lnTo>
                    <a:lnTo>
                      <a:pt x="5561" y="2516"/>
                    </a:lnTo>
                    <a:lnTo>
                      <a:pt x="6261" y="2145"/>
                    </a:lnTo>
                    <a:lnTo>
                      <a:pt x="7004" y="1716"/>
                    </a:lnTo>
                    <a:lnTo>
                      <a:pt x="7791" y="1244"/>
                    </a:lnTo>
                    <a:lnTo>
                      <a:pt x="8605" y="715"/>
                    </a:lnTo>
                    <a:lnTo>
                      <a:pt x="8691" y="1"/>
                    </a:lnTo>
                    <a:close/>
                  </a:path>
                </a:pathLst>
              </a:custGeom>
              <a:solidFill>
                <a:srgbClr val="223342">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2" name="Google Shape;522;p29"/>
              <p:cNvSpPr/>
              <p:nvPr/>
            </p:nvSpPr>
            <p:spPr>
              <a:xfrm>
                <a:off x="7368528" y="4724210"/>
                <a:ext cx="101453" cy="105518"/>
              </a:xfrm>
              <a:custGeom>
                <a:rect b="b" l="l" r="r" t="t"/>
                <a:pathLst>
                  <a:path extrusionOk="0" h="5918" w="5690">
                    <a:moveTo>
                      <a:pt x="4589" y="1"/>
                    </a:moveTo>
                    <a:lnTo>
                      <a:pt x="3974" y="172"/>
                    </a:lnTo>
                    <a:lnTo>
                      <a:pt x="3360" y="344"/>
                    </a:lnTo>
                    <a:lnTo>
                      <a:pt x="2731" y="487"/>
                    </a:lnTo>
                    <a:lnTo>
                      <a:pt x="2102" y="601"/>
                    </a:lnTo>
                    <a:lnTo>
                      <a:pt x="1916" y="644"/>
                    </a:lnTo>
                    <a:lnTo>
                      <a:pt x="1744" y="687"/>
                    </a:lnTo>
                    <a:lnTo>
                      <a:pt x="1587" y="744"/>
                    </a:lnTo>
                    <a:lnTo>
                      <a:pt x="1430" y="815"/>
                    </a:lnTo>
                    <a:lnTo>
                      <a:pt x="1273" y="901"/>
                    </a:lnTo>
                    <a:lnTo>
                      <a:pt x="1130" y="987"/>
                    </a:lnTo>
                    <a:lnTo>
                      <a:pt x="1001" y="1087"/>
                    </a:lnTo>
                    <a:lnTo>
                      <a:pt x="873" y="1187"/>
                    </a:lnTo>
                    <a:lnTo>
                      <a:pt x="758" y="1301"/>
                    </a:lnTo>
                    <a:lnTo>
                      <a:pt x="644" y="1416"/>
                    </a:lnTo>
                    <a:lnTo>
                      <a:pt x="544" y="1544"/>
                    </a:lnTo>
                    <a:lnTo>
                      <a:pt x="444" y="1673"/>
                    </a:lnTo>
                    <a:lnTo>
                      <a:pt x="358" y="1802"/>
                    </a:lnTo>
                    <a:lnTo>
                      <a:pt x="287" y="1945"/>
                    </a:lnTo>
                    <a:lnTo>
                      <a:pt x="215" y="2087"/>
                    </a:lnTo>
                    <a:lnTo>
                      <a:pt x="158" y="2245"/>
                    </a:lnTo>
                    <a:lnTo>
                      <a:pt x="101" y="2402"/>
                    </a:lnTo>
                    <a:lnTo>
                      <a:pt x="58" y="2545"/>
                    </a:lnTo>
                    <a:lnTo>
                      <a:pt x="29" y="2702"/>
                    </a:lnTo>
                    <a:lnTo>
                      <a:pt x="15" y="2874"/>
                    </a:lnTo>
                    <a:lnTo>
                      <a:pt x="1" y="3031"/>
                    </a:lnTo>
                    <a:lnTo>
                      <a:pt x="1" y="3188"/>
                    </a:lnTo>
                    <a:lnTo>
                      <a:pt x="15" y="3360"/>
                    </a:lnTo>
                    <a:lnTo>
                      <a:pt x="29" y="3517"/>
                    </a:lnTo>
                    <a:lnTo>
                      <a:pt x="58" y="3674"/>
                    </a:lnTo>
                    <a:lnTo>
                      <a:pt x="101" y="3846"/>
                    </a:lnTo>
                    <a:lnTo>
                      <a:pt x="158" y="4003"/>
                    </a:lnTo>
                    <a:lnTo>
                      <a:pt x="229" y="4160"/>
                    </a:lnTo>
                    <a:lnTo>
                      <a:pt x="301" y="4303"/>
                    </a:lnTo>
                    <a:lnTo>
                      <a:pt x="387" y="4460"/>
                    </a:lnTo>
                    <a:lnTo>
                      <a:pt x="487" y="4603"/>
                    </a:lnTo>
                    <a:lnTo>
                      <a:pt x="601" y="4746"/>
                    </a:lnTo>
                    <a:lnTo>
                      <a:pt x="844" y="5018"/>
                    </a:lnTo>
                    <a:lnTo>
                      <a:pt x="1101" y="5303"/>
                    </a:lnTo>
                    <a:lnTo>
                      <a:pt x="1730" y="5918"/>
                    </a:lnTo>
                    <a:lnTo>
                      <a:pt x="4189" y="5918"/>
                    </a:lnTo>
                    <a:lnTo>
                      <a:pt x="4389" y="5475"/>
                    </a:lnTo>
                    <a:lnTo>
                      <a:pt x="4632" y="4875"/>
                    </a:lnTo>
                    <a:lnTo>
                      <a:pt x="4903" y="4203"/>
                    </a:lnTo>
                    <a:lnTo>
                      <a:pt x="5175" y="3474"/>
                    </a:lnTo>
                    <a:lnTo>
                      <a:pt x="5403" y="2788"/>
                    </a:lnTo>
                    <a:lnTo>
                      <a:pt x="5504" y="2473"/>
                    </a:lnTo>
                    <a:lnTo>
                      <a:pt x="5575" y="2159"/>
                    </a:lnTo>
                    <a:lnTo>
                      <a:pt x="5646" y="1887"/>
                    </a:lnTo>
                    <a:lnTo>
                      <a:pt x="5675" y="1644"/>
                    </a:lnTo>
                    <a:lnTo>
                      <a:pt x="5689" y="1430"/>
                    </a:lnTo>
                    <a:lnTo>
                      <a:pt x="5689" y="1330"/>
                    </a:lnTo>
                    <a:lnTo>
                      <a:pt x="5675" y="1258"/>
                    </a:lnTo>
                    <a:lnTo>
                      <a:pt x="5632" y="1087"/>
                    </a:lnTo>
                    <a:lnTo>
                      <a:pt x="5575" y="930"/>
                    </a:lnTo>
                    <a:lnTo>
                      <a:pt x="5504" y="787"/>
                    </a:lnTo>
                    <a:lnTo>
                      <a:pt x="5418" y="658"/>
                    </a:lnTo>
                    <a:lnTo>
                      <a:pt x="5332" y="544"/>
                    </a:lnTo>
                    <a:lnTo>
                      <a:pt x="5246" y="429"/>
                    </a:lnTo>
                    <a:lnTo>
                      <a:pt x="5146" y="344"/>
                    </a:lnTo>
                    <a:lnTo>
                      <a:pt x="5060" y="272"/>
                    </a:lnTo>
                    <a:lnTo>
                      <a:pt x="4889" y="144"/>
                    </a:lnTo>
                    <a:lnTo>
                      <a:pt x="4732" y="58"/>
                    </a:lnTo>
                    <a:lnTo>
                      <a:pt x="45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3" name="Google Shape;523;p29"/>
              <p:cNvSpPr/>
              <p:nvPr/>
            </p:nvSpPr>
            <p:spPr>
              <a:xfrm>
                <a:off x="7443197" y="4786131"/>
                <a:ext cx="375910" cy="43594"/>
              </a:xfrm>
              <a:custGeom>
                <a:rect b="b" l="l" r="r" t="t"/>
                <a:pathLst>
                  <a:path extrusionOk="0" h="2445" w="21083">
                    <a:moveTo>
                      <a:pt x="987" y="1"/>
                    </a:moveTo>
                    <a:lnTo>
                      <a:pt x="715" y="730"/>
                    </a:lnTo>
                    <a:lnTo>
                      <a:pt x="444" y="1402"/>
                    </a:lnTo>
                    <a:lnTo>
                      <a:pt x="201" y="2002"/>
                    </a:lnTo>
                    <a:lnTo>
                      <a:pt x="1" y="2445"/>
                    </a:lnTo>
                    <a:lnTo>
                      <a:pt x="20697" y="2445"/>
                    </a:lnTo>
                    <a:lnTo>
                      <a:pt x="210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4" name="Google Shape;524;p29"/>
              <p:cNvSpPr/>
              <p:nvPr/>
            </p:nvSpPr>
            <p:spPr>
              <a:xfrm>
                <a:off x="7565256" y="3643448"/>
                <a:ext cx="104252" cy="121583"/>
              </a:xfrm>
              <a:custGeom>
                <a:rect b="b" l="l" r="r" t="t"/>
                <a:pathLst>
                  <a:path extrusionOk="0" h="6819" w="5847">
                    <a:moveTo>
                      <a:pt x="29" y="1"/>
                    </a:moveTo>
                    <a:lnTo>
                      <a:pt x="15" y="15"/>
                    </a:lnTo>
                    <a:lnTo>
                      <a:pt x="1" y="44"/>
                    </a:lnTo>
                    <a:lnTo>
                      <a:pt x="1" y="58"/>
                    </a:lnTo>
                    <a:lnTo>
                      <a:pt x="172" y="1773"/>
                    </a:lnTo>
                    <a:lnTo>
                      <a:pt x="287" y="3303"/>
                    </a:lnTo>
                    <a:lnTo>
                      <a:pt x="358" y="4675"/>
                    </a:lnTo>
                    <a:lnTo>
                      <a:pt x="387" y="5289"/>
                    </a:lnTo>
                    <a:lnTo>
                      <a:pt x="401" y="5875"/>
                    </a:lnTo>
                    <a:lnTo>
                      <a:pt x="415" y="6004"/>
                    </a:lnTo>
                    <a:lnTo>
                      <a:pt x="444" y="6133"/>
                    </a:lnTo>
                    <a:lnTo>
                      <a:pt x="487" y="6247"/>
                    </a:lnTo>
                    <a:lnTo>
                      <a:pt x="558" y="6347"/>
                    </a:lnTo>
                    <a:lnTo>
                      <a:pt x="630" y="6447"/>
                    </a:lnTo>
                    <a:lnTo>
                      <a:pt x="730" y="6533"/>
                    </a:lnTo>
                    <a:lnTo>
                      <a:pt x="830" y="6604"/>
                    </a:lnTo>
                    <a:lnTo>
                      <a:pt x="944" y="6647"/>
                    </a:lnTo>
                    <a:lnTo>
                      <a:pt x="1116" y="6719"/>
                    </a:lnTo>
                    <a:lnTo>
                      <a:pt x="1130" y="6719"/>
                    </a:lnTo>
                    <a:lnTo>
                      <a:pt x="2116" y="6790"/>
                    </a:lnTo>
                    <a:lnTo>
                      <a:pt x="2359" y="6804"/>
                    </a:lnTo>
                    <a:lnTo>
                      <a:pt x="2616" y="6819"/>
                    </a:lnTo>
                    <a:lnTo>
                      <a:pt x="2960" y="6804"/>
                    </a:lnTo>
                    <a:lnTo>
                      <a:pt x="3317" y="6776"/>
                    </a:lnTo>
                    <a:lnTo>
                      <a:pt x="3660" y="6733"/>
                    </a:lnTo>
                    <a:lnTo>
                      <a:pt x="4003" y="6662"/>
                    </a:lnTo>
                    <a:lnTo>
                      <a:pt x="4332" y="6590"/>
                    </a:lnTo>
                    <a:lnTo>
                      <a:pt x="4675" y="6476"/>
                    </a:lnTo>
                    <a:lnTo>
                      <a:pt x="5003" y="6361"/>
                    </a:lnTo>
                    <a:lnTo>
                      <a:pt x="5318" y="6233"/>
                    </a:lnTo>
                    <a:lnTo>
                      <a:pt x="5818" y="6004"/>
                    </a:lnTo>
                    <a:lnTo>
                      <a:pt x="5832" y="5990"/>
                    </a:lnTo>
                    <a:lnTo>
                      <a:pt x="5847" y="5961"/>
                    </a:lnTo>
                    <a:lnTo>
                      <a:pt x="5847" y="5947"/>
                    </a:lnTo>
                    <a:lnTo>
                      <a:pt x="5847" y="5918"/>
                    </a:lnTo>
                    <a:lnTo>
                      <a:pt x="5832" y="5904"/>
                    </a:lnTo>
                    <a:lnTo>
                      <a:pt x="5818" y="5890"/>
                    </a:lnTo>
                    <a:lnTo>
                      <a:pt x="5775" y="5890"/>
                    </a:lnTo>
                    <a:lnTo>
                      <a:pt x="5275" y="6118"/>
                    </a:lnTo>
                    <a:lnTo>
                      <a:pt x="4903" y="6276"/>
                    </a:lnTo>
                    <a:lnTo>
                      <a:pt x="4517" y="6419"/>
                    </a:lnTo>
                    <a:lnTo>
                      <a:pt x="4132" y="6519"/>
                    </a:lnTo>
                    <a:lnTo>
                      <a:pt x="3731" y="6604"/>
                    </a:lnTo>
                    <a:lnTo>
                      <a:pt x="3331" y="6662"/>
                    </a:lnTo>
                    <a:lnTo>
                      <a:pt x="2931" y="6690"/>
                    </a:lnTo>
                    <a:lnTo>
                      <a:pt x="2531" y="6704"/>
                    </a:lnTo>
                    <a:lnTo>
                      <a:pt x="2131" y="6690"/>
                    </a:lnTo>
                    <a:lnTo>
                      <a:pt x="1144" y="6604"/>
                    </a:lnTo>
                    <a:lnTo>
                      <a:pt x="987" y="6547"/>
                    </a:lnTo>
                    <a:lnTo>
                      <a:pt x="887" y="6504"/>
                    </a:lnTo>
                    <a:lnTo>
                      <a:pt x="787" y="6447"/>
                    </a:lnTo>
                    <a:lnTo>
                      <a:pt x="716" y="6376"/>
                    </a:lnTo>
                    <a:lnTo>
                      <a:pt x="644" y="6290"/>
                    </a:lnTo>
                    <a:lnTo>
                      <a:pt x="587" y="6190"/>
                    </a:lnTo>
                    <a:lnTo>
                      <a:pt x="544" y="6090"/>
                    </a:lnTo>
                    <a:lnTo>
                      <a:pt x="530" y="5990"/>
                    </a:lnTo>
                    <a:lnTo>
                      <a:pt x="515" y="5875"/>
                    </a:lnTo>
                    <a:lnTo>
                      <a:pt x="501" y="5289"/>
                    </a:lnTo>
                    <a:lnTo>
                      <a:pt x="473" y="4661"/>
                    </a:lnTo>
                    <a:lnTo>
                      <a:pt x="401" y="3288"/>
                    </a:lnTo>
                    <a:lnTo>
                      <a:pt x="272" y="1759"/>
                    </a:lnTo>
                    <a:lnTo>
                      <a:pt x="115" y="44"/>
                    </a:lnTo>
                    <a:lnTo>
                      <a:pt x="115" y="30"/>
                    </a:lnTo>
                    <a:lnTo>
                      <a:pt x="101" y="15"/>
                    </a:lnTo>
                    <a:lnTo>
                      <a:pt x="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5" name="Google Shape;525;p29"/>
              <p:cNvSpPr/>
              <p:nvPr/>
            </p:nvSpPr>
            <p:spPr>
              <a:xfrm>
                <a:off x="7942933" y="3707937"/>
                <a:ext cx="138129" cy="71873"/>
              </a:xfrm>
              <a:custGeom>
                <a:rect b="b" l="l" r="r" t="t"/>
                <a:pathLst>
                  <a:path extrusionOk="0" h="4031" w="7747">
                    <a:moveTo>
                      <a:pt x="7661" y="0"/>
                    </a:moveTo>
                    <a:lnTo>
                      <a:pt x="7647" y="14"/>
                    </a:lnTo>
                    <a:lnTo>
                      <a:pt x="7633" y="29"/>
                    </a:lnTo>
                    <a:lnTo>
                      <a:pt x="7633" y="57"/>
                    </a:lnTo>
                    <a:lnTo>
                      <a:pt x="7633" y="215"/>
                    </a:lnTo>
                    <a:lnTo>
                      <a:pt x="7633" y="615"/>
                    </a:lnTo>
                    <a:lnTo>
                      <a:pt x="7604" y="872"/>
                    </a:lnTo>
                    <a:lnTo>
                      <a:pt x="7561" y="1144"/>
                    </a:lnTo>
                    <a:lnTo>
                      <a:pt x="7490" y="1387"/>
                    </a:lnTo>
                    <a:lnTo>
                      <a:pt x="7404" y="1630"/>
                    </a:lnTo>
                    <a:lnTo>
                      <a:pt x="7289" y="1873"/>
                    </a:lnTo>
                    <a:lnTo>
                      <a:pt x="7161" y="2087"/>
                    </a:lnTo>
                    <a:lnTo>
                      <a:pt x="7018" y="2301"/>
                    </a:lnTo>
                    <a:lnTo>
                      <a:pt x="6846" y="2501"/>
                    </a:lnTo>
                    <a:lnTo>
                      <a:pt x="6675" y="2673"/>
                    </a:lnTo>
                    <a:lnTo>
                      <a:pt x="6475" y="2844"/>
                    </a:lnTo>
                    <a:lnTo>
                      <a:pt x="6275" y="2987"/>
                    </a:lnTo>
                    <a:lnTo>
                      <a:pt x="6046" y="3116"/>
                    </a:lnTo>
                    <a:lnTo>
                      <a:pt x="5817" y="3230"/>
                    </a:lnTo>
                    <a:lnTo>
                      <a:pt x="5574" y="3330"/>
                    </a:lnTo>
                    <a:lnTo>
                      <a:pt x="5317" y="3402"/>
                    </a:lnTo>
                    <a:lnTo>
                      <a:pt x="5045" y="3445"/>
                    </a:lnTo>
                    <a:lnTo>
                      <a:pt x="4216" y="3545"/>
                    </a:lnTo>
                    <a:lnTo>
                      <a:pt x="3359" y="3645"/>
                    </a:lnTo>
                    <a:lnTo>
                      <a:pt x="2530" y="3716"/>
                    </a:lnTo>
                    <a:lnTo>
                      <a:pt x="1758" y="3788"/>
                    </a:lnTo>
                    <a:lnTo>
                      <a:pt x="543" y="3888"/>
                    </a:lnTo>
                    <a:lnTo>
                      <a:pt x="43" y="3916"/>
                    </a:lnTo>
                    <a:lnTo>
                      <a:pt x="29" y="3916"/>
                    </a:lnTo>
                    <a:lnTo>
                      <a:pt x="0" y="3931"/>
                    </a:lnTo>
                    <a:lnTo>
                      <a:pt x="0" y="3959"/>
                    </a:lnTo>
                    <a:lnTo>
                      <a:pt x="0" y="3974"/>
                    </a:lnTo>
                    <a:lnTo>
                      <a:pt x="14" y="4016"/>
                    </a:lnTo>
                    <a:lnTo>
                      <a:pt x="43" y="4031"/>
                    </a:lnTo>
                    <a:lnTo>
                      <a:pt x="57" y="4031"/>
                    </a:lnTo>
                    <a:lnTo>
                      <a:pt x="543" y="4002"/>
                    </a:lnTo>
                    <a:lnTo>
                      <a:pt x="1758" y="3902"/>
                    </a:lnTo>
                    <a:lnTo>
                      <a:pt x="2544" y="3831"/>
                    </a:lnTo>
                    <a:lnTo>
                      <a:pt x="3373" y="3759"/>
                    </a:lnTo>
                    <a:lnTo>
                      <a:pt x="4231" y="3659"/>
                    </a:lnTo>
                    <a:lnTo>
                      <a:pt x="5060" y="3559"/>
                    </a:lnTo>
                    <a:lnTo>
                      <a:pt x="5331" y="3502"/>
                    </a:lnTo>
                    <a:lnTo>
                      <a:pt x="5603" y="3430"/>
                    </a:lnTo>
                    <a:lnTo>
                      <a:pt x="5860" y="3330"/>
                    </a:lnTo>
                    <a:lnTo>
                      <a:pt x="6103" y="3216"/>
                    </a:lnTo>
                    <a:lnTo>
                      <a:pt x="6332" y="3087"/>
                    </a:lnTo>
                    <a:lnTo>
                      <a:pt x="6546" y="2930"/>
                    </a:lnTo>
                    <a:lnTo>
                      <a:pt x="6746" y="2759"/>
                    </a:lnTo>
                    <a:lnTo>
                      <a:pt x="6932" y="2573"/>
                    </a:lnTo>
                    <a:lnTo>
                      <a:pt x="7104" y="2373"/>
                    </a:lnTo>
                    <a:lnTo>
                      <a:pt x="7261" y="2144"/>
                    </a:lnTo>
                    <a:lnTo>
                      <a:pt x="7390" y="1915"/>
                    </a:lnTo>
                    <a:lnTo>
                      <a:pt x="7504" y="1672"/>
                    </a:lnTo>
                    <a:lnTo>
                      <a:pt x="7604" y="1429"/>
                    </a:lnTo>
                    <a:lnTo>
                      <a:pt x="7661" y="1158"/>
                    </a:lnTo>
                    <a:lnTo>
                      <a:pt x="7718" y="886"/>
                    </a:lnTo>
                    <a:lnTo>
                      <a:pt x="7747" y="615"/>
                    </a:lnTo>
                    <a:lnTo>
                      <a:pt x="7747" y="215"/>
                    </a:lnTo>
                    <a:lnTo>
                      <a:pt x="7747" y="57"/>
                    </a:lnTo>
                    <a:lnTo>
                      <a:pt x="7747" y="29"/>
                    </a:lnTo>
                    <a:lnTo>
                      <a:pt x="7733" y="14"/>
                    </a:lnTo>
                    <a:lnTo>
                      <a:pt x="77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6" name="Google Shape;526;p29"/>
              <p:cNvSpPr/>
              <p:nvPr/>
            </p:nvSpPr>
            <p:spPr>
              <a:xfrm>
                <a:off x="7634059" y="3754061"/>
                <a:ext cx="67558" cy="711025"/>
              </a:xfrm>
              <a:custGeom>
                <a:rect b="b" l="l" r="r" t="t"/>
                <a:pathLst>
                  <a:path extrusionOk="0" h="39878" w="3789">
                    <a:moveTo>
                      <a:pt x="3488" y="0"/>
                    </a:moveTo>
                    <a:lnTo>
                      <a:pt x="3460" y="14"/>
                    </a:lnTo>
                    <a:lnTo>
                      <a:pt x="3446" y="29"/>
                    </a:lnTo>
                    <a:lnTo>
                      <a:pt x="3446" y="57"/>
                    </a:lnTo>
                    <a:lnTo>
                      <a:pt x="2845" y="3745"/>
                    </a:lnTo>
                    <a:lnTo>
                      <a:pt x="2245" y="7490"/>
                    </a:lnTo>
                    <a:lnTo>
                      <a:pt x="1588" y="11763"/>
                    </a:lnTo>
                    <a:lnTo>
                      <a:pt x="987" y="15665"/>
                    </a:lnTo>
                    <a:lnTo>
                      <a:pt x="558" y="18610"/>
                    </a:lnTo>
                    <a:lnTo>
                      <a:pt x="273" y="20725"/>
                    </a:lnTo>
                    <a:lnTo>
                      <a:pt x="101" y="22169"/>
                    </a:lnTo>
                    <a:lnTo>
                      <a:pt x="30" y="23069"/>
                    </a:lnTo>
                    <a:lnTo>
                      <a:pt x="1" y="23341"/>
                    </a:lnTo>
                    <a:lnTo>
                      <a:pt x="1" y="23541"/>
                    </a:lnTo>
                    <a:lnTo>
                      <a:pt x="15" y="23669"/>
                    </a:lnTo>
                    <a:lnTo>
                      <a:pt x="15" y="23741"/>
                    </a:lnTo>
                    <a:lnTo>
                      <a:pt x="30" y="23769"/>
                    </a:lnTo>
                    <a:lnTo>
                      <a:pt x="58" y="23798"/>
                    </a:lnTo>
                    <a:lnTo>
                      <a:pt x="101" y="23827"/>
                    </a:lnTo>
                    <a:lnTo>
                      <a:pt x="144" y="23841"/>
                    </a:lnTo>
                    <a:lnTo>
                      <a:pt x="273" y="23870"/>
                    </a:lnTo>
                    <a:lnTo>
                      <a:pt x="430" y="23870"/>
                    </a:lnTo>
                    <a:lnTo>
                      <a:pt x="601" y="23855"/>
                    </a:lnTo>
                    <a:lnTo>
                      <a:pt x="801" y="23827"/>
                    </a:lnTo>
                    <a:lnTo>
                      <a:pt x="1016" y="23784"/>
                    </a:lnTo>
                    <a:lnTo>
                      <a:pt x="1473" y="23655"/>
                    </a:lnTo>
                    <a:lnTo>
                      <a:pt x="2045" y="23512"/>
                    </a:lnTo>
                    <a:lnTo>
                      <a:pt x="2331" y="23455"/>
                    </a:lnTo>
                    <a:lnTo>
                      <a:pt x="2602" y="23412"/>
                    </a:lnTo>
                    <a:lnTo>
                      <a:pt x="2860" y="23384"/>
                    </a:lnTo>
                    <a:lnTo>
                      <a:pt x="3088" y="23398"/>
                    </a:lnTo>
                    <a:lnTo>
                      <a:pt x="3203" y="23398"/>
                    </a:lnTo>
                    <a:lnTo>
                      <a:pt x="3303" y="23426"/>
                    </a:lnTo>
                    <a:lnTo>
                      <a:pt x="3388" y="23455"/>
                    </a:lnTo>
                    <a:lnTo>
                      <a:pt x="3474" y="23498"/>
                    </a:lnTo>
                    <a:lnTo>
                      <a:pt x="3503" y="23541"/>
                    </a:lnTo>
                    <a:lnTo>
                      <a:pt x="3546" y="23584"/>
                    </a:lnTo>
                    <a:lnTo>
                      <a:pt x="3574" y="23669"/>
                    </a:lnTo>
                    <a:lnTo>
                      <a:pt x="3603" y="23755"/>
                    </a:lnTo>
                    <a:lnTo>
                      <a:pt x="3646" y="23998"/>
                    </a:lnTo>
                    <a:lnTo>
                      <a:pt x="3660" y="24298"/>
                    </a:lnTo>
                    <a:lnTo>
                      <a:pt x="3674" y="24656"/>
                    </a:lnTo>
                    <a:lnTo>
                      <a:pt x="3660" y="25084"/>
                    </a:lnTo>
                    <a:lnTo>
                      <a:pt x="3631" y="25556"/>
                    </a:lnTo>
                    <a:lnTo>
                      <a:pt x="3603" y="26071"/>
                    </a:lnTo>
                    <a:lnTo>
                      <a:pt x="3503" y="27257"/>
                    </a:lnTo>
                    <a:lnTo>
                      <a:pt x="3360" y="28586"/>
                    </a:lnTo>
                    <a:lnTo>
                      <a:pt x="3017" y="31573"/>
                    </a:lnTo>
                    <a:lnTo>
                      <a:pt x="2788" y="33532"/>
                    </a:lnTo>
                    <a:lnTo>
                      <a:pt x="2545" y="35575"/>
                    </a:lnTo>
                    <a:lnTo>
                      <a:pt x="2331" y="37677"/>
                    </a:lnTo>
                    <a:lnTo>
                      <a:pt x="2131" y="39821"/>
                    </a:lnTo>
                    <a:lnTo>
                      <a:pt x="2131" y="39849"/>
                    </a:lnTo>
                    <a:lnTo>
                      <a:pt x="2145" y="39863"/>
                    </a:lnTo>
                    <a:lnTo>
                      <a:pt x="2159" y="39878"/>
                    </a:lnTo>
                    <a:lnTo>
                      <a:pt x="2188" y="39878"/>
                    </a:lnTo>
                    <a:lnTo>
                      <a:pt x="2231" y="39863"/>
                    </a:lnTo>
                    <a:lnTo>
                      <a:pt x="2245" y="39835"/>
                    </a:lnTo>
                    <a:lnTo>
                      <a:pt x="2445" y="37691"/>
                    </a:lnTo>
                    <a:lnTo>
                      <a:pt x="2659" y="35590"/>
                    </a:lnTo>
                    <a:lnTo>
                      <a:pt x="2888" y="33546"/>
                    </a:lnTo>
                    <a:lnTo>
                      <a:pt x="3117" y="31588"/>
                    </a:lnTo>
                    <a:lnTo>
                      <a:pt x="3331" y="29773"/>
                    </a:lnTo>
                    <a:lnTo>
                      <a:pt x="3517" y="28172"/>
                    </a:lnTo>
                    <a:lnTo>
                      <a:pt x="3660" y="26814"/>
                    </a:lnTo>
                    <a:lnTo>
                      <a:pt x="3746" y="25670"/>
                    </a:lnTo>
                    <a:lnTo>
                      <a:pt x="3774" y="25199"/>
                    </a:lnTo>
                    <a:lnTo>
                      <a:pt x="3789" y="24770"/>
                    </a:lnTo>
                    <a:lnTo>
                      <a:pt x="3774" y="24398"/>
                    </a:lnTo>
                    <a:lnTo>
                      <a:pt x="3760" y="24084"/>
                    </a:lnTo>
                    <a:lnTo>
                      <a:pt x="3731" y="23827"/>
                    </a:lnTo>
                    <a:lnTo>
                      <a:pt x="3674" y="23627"/>
                    </a:lnTo>
                    <a:lnTo>
                      <a:pt x="3646" y="23555"/>
                    </a:lnTo>
                    <a:lnTo>
                      <a:pt x="3617" y="23484"/>
                    </a:lnTo>
                    <a:lnTo>
                      <a:pt x="3574" y="23441"/>
                    </a:lnTo>
                    <a:lnTo>
                      <a:pt x="3531" y="23398"/>
                    </a:lnTo>
                    <a:lnTo>
                      <a:pt x="3446" y="23355"/>
                    </a:lnTo>
                    <a:lnTo>
                      <a:pt x="3346" y="23326"/>
                    </a:lnTo>
                    <a:lnTo>
                      <a:pt x="3231" y="23298"/>
                    </a:lnTo>
                    <a:lnTo>
                      <a:pt x="3117" y="23283"/>
                    </a:lnTo>
                    <a:lnTo>
                      <a:pt x="2874" y="23283"/>
                    </a:lnTo>
                    <a:lnTo>
                      <a:pt x="2602" y="23298"/>
                    </a:lnTo>
                    <a:lnTo>
                      <a:pt x="2331" y="23341"/>
                    </a:lnTo>
                    <a:lnTo>
                      <a:pt x="2031" y="23412"/>
                    </a:lnTo>
                    <a:lnTo>
                      <a:pt x="1445" y="23555"/>
                    </a:lnTo>
                    <a:lnTo>
                      <a:pt x="1030" y="23655"/>
                    </a:lnTo>
                    <a:lnTo>
                      <a:pt x="644" y="23741"/>
                    </a:lnTo>
                    <a:lnTo>
                      <a:pt x="473" y="23755"/>
                    </a:lnTo>
                    <a:lnTo>
                      <a:pt x="330" y="23769"/>
                    </a:lnTo>
                    <a:lnTo>
                      <a:pt x="215" y="23755"/>
                    </a:lnTo>
                    <a:lnTo>
                      <a:pt x="158" y="23727"/>
                    </a:lnTo>
                    <a:lnTo>
                      <a:pt x="130" y="23712"/>
                    </a:lnTo>
                    <a:lnTo>
                      <a:pt x="115" y="23612"/>
                    </a:lnTo>
                    <a:lnTo>
                      <a:pt x="115" y="23426"/>
                    </a:lnTo>
                    <a:lnTo>
                      <a:pt x="130" y="23155"/>
                    </a:lnTo>
                    <a:lnTo>
                      <a:pt x="158" y="22798"/>
                    </a:lnTo>
                    <a:lnTo>
                      <a:pt x="244" y="21868"/>
                    </a:lnTo>
                    <a:lnTo>
                      <a:pt x="401" y="20682"/>
                    </a:lnTo>
                    <a:lnTo>
                      <a:pt x="587" y="19267"/>
                    </a:lnTo>
                    <a:lnTo>
                      <a:pt x="816" y="17666"/>
                    </a:lnTo>
                    <a:lnTo>
                      <a:pt x="1345" y="14079"/>
                    </a:lnTo>
                    <a:lnTo>
                      <a:pt x="1931" y="10205"/>
                    </a:lnTo>
                    <a:lnTo>
                      <a:pt x="2531" y="6375"/>
                    </a:lnTo>
                    <a:lnTo>
                      <a:pt x="3088" y="2902"/>
                    </a:lnTo>
                    <a:lnTo>
                      <a:pt x="3560" y="72"/>
                    </a:lnTo>
                    <a:lnTo>
                      <a:pt x="3546" y="43"/>
                    </a:lnTo>
                    <a:lnTo>
                      <a:pt x="3546" y="29"/>
                    </a:lnTo>
                    <a:lnTo>
                      <a:pt x="3531" y="14"/>
                    </a:lnTo>
                    <a:lnTo>
                      <a:pt x="35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7" name="Google Shape;527;p29"/>
              <p:cNvSpPr/>
              <p:nvPr/>
            </p:nvSpPr>
            <p:spPr>
              <a:xfrm>
                <a:off x="7636359" y="4176831"/>
                <a:ext cx="18" cy="18"/>
              </a:xfrm>
              <a:custGeom>
                <a:rect b="b" l="l" r="r" t="t"/>
                <a:pathLst>
                  <a:path extrusionOk="0" fill="none" h="1" w="1">
                    <a:moveTo>
                      <a:pt x="1"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8" name="Google Shape;528;p29"/>
              <p:cNvSpPr/>
              <p:nvPr/>
            </p:nvSpPr>
            <p:spPr>
              <a:xfrm>
                <a:off x="8088188" y="3802468"/>
                <a:ext cx="147811" cy="525521"/>
              </a:xfrm>
              <a:custGeom>
                <a:rect b="b" l="l" r="r" t="t"/>
                <a:pathLst>
                  <a:path extrusionOk="0" h="29474" w="8290">
                    <a:moveTo>
                      <a:pt x="43" y="1"/>
                    </a:moveTo>
                    <a:lnTo>
                      <a:pt x="14" y="15"/>
                    </a:lnTo>
                    <a:lnTo>
                      <a:pt x="0" y="29"/>
                    </a:lnTo>
                    <a:lnTo>
                      <a:pt x="0" y="58"/>
                    </a:lnTo>
                    <a:lnTo>
                      <a:pt x="14" y="72"/>
                    </a:lnTo>
                    <a:lnTo>
                      <a:pt x="1029" y="2416"/>
                    </a:lnTo>
                    <a:lnTo>
                      <a:pt x="2044" y="4789"/>
                    </a:lnTo>
                    <a:lnTo>
                      <a:pt x="3202" y="7533"/>
                    </a:lnTo>
                    <a:lnTo>
                      <a:pt x="4359" y="10335"/>
                    </a:lnTo>
                    <a:lnTo>
                      <a:pt x="4888" y="11650"/>
                    </a:lnTo>
                    <a:lnTo>
                      <a:pt x="5374" y="12865"/>
                    </a:lnTo>
                    <a:lnTo>
                      <a:pt x="5774" y="13937"/>
                    </a:lnTo>
                    <a:lnTo>
                      <a:pt x="6089" y="14808"/>
                    </a:lnTo>
                    <a:lnTo>
                      <a:pt x="6203" y="15180"/>
                    </a:lnTo>
                    <a:lnTo>
                      <a:pt x="6275" y="15466"/>
                    </a:lnTo>
                    <a:lnTo>
                      <a:pt x="6332" y="15709"/>
                    </a:lnTo>
                    <a:lnTo>
                      <a:pt x="6346" y="15866"/>
                    </a:lnTo>
                    <a:lnTo>
                      <a:pt x="6346" y="16023"/>
                    </a:lnTo>
                    <a:lnTo>
                      <a:pt x="6303" y="16181"/>
                    </a:lnTo>
                    <a:lnTo>
                      <a:pt x="6246" y="16366"/>
                    </a:lnTo>
                    <a:lnTo>
                      <a:pt x="6160" y="16566"/>
                    </a:lnTo>
                    <a:lnTo>
                      <a:pt x="6060" y="16767"/>
                    </a:lnTo>
                    <a:lnTo>
                      <a:pt x="5946" y="16995"/>
                    </a:lnTo>
                    <a:lnTo>
                      <a:pt x="5674" y="17438"/>
                    </a:lnTo>
                    <a:lnTo>
                      <a:pt x="5360" y="17910"/>
                    </a:lnTo>
                    <a:lnTo>
                      <a:pt x="5003" y="18382"/>
                    </a:lnTo>
                    <a:lnTo>
                      <a:pt x="4645" y="18839"/>
                    </a:lnTo>
                    <a:lnTo>
                      <a:pt x="4288" y="19282"/>
                    </a:lnTo>
                    <a:lnTo>
                      <a:pt x="4174" y="19439"/>
                    </a:lnTo>
                    <a:lnTo>
                      <a:pt x="4074" y="19597"/>
                    </a:lnTo>
                    <a:lnTo>
                      <a:pt x="3974" y="19754"/>
                    </a:lnTo>
                    <a:lnTo>
                      <a:pt x="3902" y="19925"/>
                    </a:lnTo>
                    <a:lnTo>
                      <a:pt x="3831" y="20097"/>
                    </a:lnTo>
                    <a:lnTo>
                      <a:pt x="3788" y="20283"/>
                    </a:lnTo>
                    <a:lnTo>
                      <a:pt x="3745" y="20468"/>
                    </a:lnTo>
                    <a:lnTo>
                      <a:pt x="3731" y="20654"/>
                    </a:lnTo>
                    <a:lnTo>
                      <a:pt x="3716" y="20826"/>
                    </a:lnTo>
                    <a:lnTo>
                      <a:pt x="3716" y="21012"/>
                    </a:lnTo>
                    <a:lnTo>
                      <a:pt x="3731" y="21197"/>
                    </a:lnTo>
                    <a:lnTo>
                      <a:pt x="3759" y="21383"/>
                    </a:lnTo>
                    <a:lnTo>
                      <a:pt x="3816" y="21569"/>
                    </a:lnTo>
                    <a:lnTo>
                      <a:pt x="3873" y="21741"/>
                    </a:lnTo>
                    <a:lnTo>
                      <a:pt x="3945" y="21926"/>
                    </a:lnTo>
                    <a:lnTo>
                      <a:pt x="4031" y="22098"/>
                    </a:lnTo>
                    <a:lnTo>
                      <a:pt x="8190" y="29444"/>
                    </a:lnTo>
                    <a:lnTo>
                      <a:pt x="8204" y="29473"/>
                    </a:lnTo>
                    <a:lnTo>
                      <a:pt x="8261" y="29473"/>
                    </a:lnTo>
                    <a:lnTo>
                      <a:pt x="8276" y="29459"/>
                    </a:lnTo>
                    <a:lnTo>
                      <a:pt x="8290" y="29444"/>
                    </a:lnTo>
                    <a:lnTo>
                      <a:pt x="8290" y="29416"/>
                    </a:lnTo>
                    <a:lnTo>
                      <a:pt x="8290" y="29402"/>
                    </a:lnTo>
                    <a:lnTo>
                      <a:pt x="4131" y="22041"/>
                    </a:lnTo>
                    <a:lnTo>
                      <a:pt x="4045" y="21869"/>
                    </a:lnTo>
                    <a:lnTo>
                      <a:pt x="3974" y="21712"/>
                    </a:lnTo>
                    <a:lnTo>
                      <a:pt x="3916" y="21540"/>
                    </a:lnTo>
                    <a:lnTo>
                      <a:pt x="3873" y="21369"/>
                    </a:lnTo>
                    <a:lnTo>
                      <a:pt x="3845" y="21183"/>
                    </a:lnTo>
                    <a:lnTo>
                      <a:pt x="3831" y="21012"/>
                    </a:lnTo>
                    <a:lnTo>
                      <a:pt x="3831" y="20840"/>
                    </a:lnTo>
                    <a:lnTo>
                      <a:pt x="3831" y="20654"/>
                    </a:lnTo>
                    <a:lnTo>
                      <a:pt x="3859" y="20483"/>
                    </a:lnTo>
                    <a:lnTo>
                      <a:pt x="3888" y="20311"/>
                    </a:lnTo>
                    <a:lnTo>
                      <a:pt x="3945" y="20140"/>
                    </a:lnTo>
                    <a:lnTo>
                      <a:pt x="4002" y="19968"/>
                    </a:lnTo>
                    <a:lnTo>
                      <a:pt x="4074" y="19811"/>
                    </a:lnTo>
                    <a:lnTo>
                      <a:pt x="4159" y="19654"/>
                    </a:lnTo>
                    <a:lnTo>
                      <a:pt x="4259" y="19497"/>
                    </a:lnTo>
                    <a:lnTo>
                      <a:pt x="4374" y="19354"/>
                    </a:lnTo>
                    <a:lnTo>
                      <a:pt x="4731" y="18911"/>
                    </a:lnTo>
                    <a:lnTo>
                      <a:pt x="5103" y="18439"/>
                    </a:lnTo>
                    <a:lnTo>
                      <a:pt x="5460" y="17967"/>
                    </a:lnTo>
                    <a:lnTo>
                      <a:pt x="5774" y="17481"/>
                    </a:lnTo>
                    <a:lnTo>
                      <a:pt x="5917" y="17253"/>
                    </a:lnTo>
                    <a:lnTo>
                      <a:pt x="6060" y="17024"/>
                    </a:lnTo>
                    <a:lnTo>
                      <a:pt x="6175" y="16795"/>
                    </a:lnTo>
                    <a:lnTo>
                      <a:pt x="6275" y="16595"/>
                    </a:lnTo>
                    <a:lnTo>
                      <a:pt x="6346" y="16395"/>
                    </a:lnTo>
                    <a:lnTo>
                      <a:pt x="6418" y="16195"/>
                    </a:lnTo>
                    <a:lnTo>
                      <a:pt x="6446" y="16023"/>
                    </a:lnTo>
                    <a:lnTo>
                      <a:pt x="6460" y="15866"/>
                    </a:lnTo>
                    <a:lnTo>
                      <a:pt x="6446" y="15695"/>
                    </a:lnTo>
                    <a:lnTo>
                      <a:pt x="6389" y="15466"/>
                    </a:lnTo>
                    <a:lnTo>
                      <a:pt x="6318" y="15180"/>
                    </a:lnTo>
                    <a:lnTo>
                      <a:pt x="6203" y="14823"/>
                    </a:lnTo>
                    <a:lnTo>
                      <a:pt x="5903" y="13965"/>
                    </a:lnTo>
                    <a:lnTo>
                      <a:pt x="5503" y="12907"/>
                    </a:lnTo>
                    <a:lnTo>
                      <a:pt x="5045" y="11721"/>
                    </a:lnTo>
                    <a:lnTo>
                      <a:pt x="4517" y="10420"/>
                    </a:lnTo>
                    <a:lnTo>
                      <a:pt x="3388" y="7676"/>
                    </a:lnTo>
                    <a:lnTo>
                      <a:pt x="2230" y="4946"/>
                    </a:lnTo>
                    <a:lnTo>
                      <a:pt x="1215" y="2574"/>
                    </a:lnTo>
                    <a:lnTo>
                      <a:pt x="114" y="29"/>
                    </a:lnTo>
                    <a:lnTo>
                      <a:pt x="100" y="15"/>
                    </a:lnTo>
                    <a:lnTo>
                      <a:pt x="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29" name="Google Shape;529;p29"/>
              <p:cNvSpPr/>
              <p:nvPr/>
            </p:nvSpPr>
            <p:spPr>
              <a:xfrm>
                <a:off x="7347382" y="2775997"/>
                <a:ext cx="139662" cy="175091"/>
              </a:xfrm>
              <a:custGeom>
                <a:rect b="b" l="l" r="r" t="t"/>
                <a:pathLst>
                  <a:path extrusionOk="0" h="9820" w="7833">
                    <a:moveTo>
                      <a:pt x="315" y="1"/>
                    </a:moveTo>
                    <a:lnTo>
                      <a:pt x="200" y="3502"/>
                    </a:lnTo>
                    <a:lnTo>
                      <a:pt x="100" y="6332"/>
                    </a:lnTo>
                    <a:lnTo>
                      <a:pt x="0" y="8505"/>
                    </a:lnTo>
                    <a:lnTo>
                      <a:pt x="215" y="8705"/>
                    </a:lnTo>
                    <a:lnTo>
                      <a:pt x="443" y="8877"/>
                    </a:lnTo>
                    <a:lnTo>
                      <a:pt x="701" y="9048"/>
                    </a:lnTo>
                    <a:lnTo>
                      <a:pt x="972" y="9191"/>
                    </a:lnTo>
                    <a:lnTo>
                      <a:pt x="1230" y="9305"/>
                    </a:lnTo>
                    <a:lnTo>
                      <a:pt x="1487" y="9405"/>
                    </a:lnTo>
                    <a:lnTo>
                      <a:pt x="1773" y="9505"/>
                    </a:lnTo>
                    <a:lnTo>
                      <a:pt x="2073" y="9591"/>
                    </a:lnTo>
                    <a:lnTo>
                      <a:pt x="2402" y="9648"/>
                    </a:lnTo>
                    <a:lnTo>
                      <a:pt x="2745" y="9720"/>
                    </a:lnTo>
                    <a:lnTo>
                      <a:pt x="3102" y="9763"/>
                    </a:lnTo>
                    <a:lnTo>
                      <a:pt x="3502" y="9791"/>
                    </a:lnTo>
                    <a:lnTo>
                      <a:pt x="3902" y="9806"/>
                    </a:lnTo>
                    <a:lnTo>
                      <a:pt x="4345" y="9820"/>
                    </a:lnTo>
                    <a:lnTo>
                      <a:pt x="4803" y="9806"/>
                    </a:lnTo>
                    <a:lnTo>
                      <a:pt x="5274" y="9777"/>
                    </a:lnTo>
                    <a:lnTo>
                      <a:pt x="5789" y="9748"/>
                    </a:lnTo>
                    <a:lnTo>
                      <a:pt x="6318" y="9691"/>
                    </a:lnTo>
                    <a:lnTo>
                      <a:pt x="6875" y="9620"/>
                    </a:lnTo>
                    <a:lnTo>
                      <a:pt x="7461" y="9534"/>
                    </a:lnTo>
                    <a:lnTo>
                      <a:pt x="7461" y="8634"/>
                    </a:lnTo>
                    <a:lnTo>
                      <a:pt x="7476" y="8219"/>
                    </a:lnTo>
                    <a:lnTo>
                      <a:pt x="7490" y="7833"/>
                    </a:lnTo>
                    <a:lnTo>
                      <a:pt x="7518" y="7390"/>
                    </a:lnTo>
                    <a:lnTo>
                      <a:pt x="7547" y="7118"/>
                    </a:lnTo>
                    <a:lnTo>
                      <a:pt x="7576" y="6561"/>
                    </a:lnTo>
                    <a:lnTo>
                      <a:pt x="7604" y="6261"/>
                    </a:lnTo>
                    <a:lnTo>
                      <a:pt x="7661" y="5532"/>
                    </a:lnTo>
                    <a:lnTo>
                      <a:pt x="7704" y="4989"/>
                    </a:lnTo>
                    <a:lnTo>
                      <a:pt x="7776" y="4103"/>
                    </a:lnTo>
                    <a:lnTo>
                      <a:pt x="7833" y="3631"/>
                    </a:lnTo>
                    <a:lnTo>
                      <a:pt x="6990" y="3559"/>
                    </a:lnTo>
                    <a:lnTo>
                      <a:pt x="6061" y="3459"/>
                    </a:lnTo>
                    <a:lnTo>
                      <a:pt x="5074" y="3359"/>
                    </a:lnTo>
                    <a:lnTo>
                      <a:pt x="4088" y="3231"/>
                    </a:lnTo>
                    <a:lnTo>
                      <a:pt x="3631" y="3159"/>
                    </a:lnTo>
                    <a:lnTo>
                      <a:pt x="3188" y="3074"/>
                    </a:lnTo>
                    <a:lnTo>
                      <a:pt x="2788" y="3002"/>
                    </a:lnTo>
                    <a:lnTo>
                      <a:pt x="2416" y="2916"/>
                    </a:lnTo>
                    <a:lnTo>
                      <a:pt x="2101" y="2831"/>
                    </a:lnTo>
                    <a:lnTo>
                      <a:pt x="1844" y="2745"/>
                    </a:lnTo>
                    <a:lnTo>
                      <a:pt x="1644" y="2645"/>
                    </a:lnTo>
                    <a:lnTo>
                      <a:pt x="1573" y="2602"/>
                    </a:lnTo>
                    <a:lnTo>
                      <a:pt x="1515" y="2545"/>
                    </a:lnTo>
                    <a:lnTo>
                      <a:pt x="1330" y="2316"/>
                    </a:lnTo>
                    <a:lnTo>
                      <a:pt x="1172" y="2073"/>
                    </a:lnTo>
                    <a:lnTo>
                      <a:pt x="1044" y="1830"/>
                    </a:lnTo>
                    <a:lnTo>
                      <a:pt x="929" y="1558"/>
                    </a:lnTo>
                    <a:lnTo>
                      <a:pt x="686" y="901"/>
                    </a:lnTo>
                    <a:lnTo>
                      <a:pt x="515" y="486"/>
                    </a:lnTo>
                    <a:lnTo>
                      <a:pt x="31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0" name="Google Shape;530;p29"/>
              <p:cNvSpPr/>
              <p:nvPr/>
            </p:nvSpPr>
            <p:spPr>
              <a:xfrm>
                <a:off x="7364712" y="2939849"/>
                <a:ext cx="118516" cy="204403"/>
              </a:xfrm>
              <a:custGeom>
                <a:rect b="b" l="l" r="r" t="t"/>
                <a:pathLst>
                  <a:path extrusionOk="0" h="11464" w="6647">
                    <a:moveTo>
                      <a:pt x="0" y="1"/>
                    </a:moveTo>
                    <a:lnTo>
                      <a:pt x="0" y="3374"/>
                    </a:lnTo>
                    <a:lnTo>
                      <a:pt x="0" y="7591"/>
                    </a:lnTo>
                    <a:lnTo>
                      <a:pt x="0" y="7791"/>
                    </a:lnTo>
                    <a:lnTo>
                      <a:pt x="29" y="7976"/>
                    </a:lnTo>
                    <a:lnTo>
                      <a:pt x="57" y="8162"/>
                    </a:lnTo>
                    <a:lnTo>
                      <a:pt x="115" y="8348"/>
                    </a:lnTo>
                    <a:lnTo>
                      <a:pt x="172" y="8520"/>
                    </a:lnTo>
                    <a:lnTo>
                      <a:pt x="243" y="8691"/>
                    </a:lnTo>
                    <a:lnTo>
                      <a:pt x="329" y="8863"/>
                    </a:lnTo>
                    <a:lnTo>
                      <a:pt x="415" y="9020"/>
                    </a:lnTo>
                    <a:lnTo>
                      <a:pt x="529" y="9177"/>
                    </a:lnTo>
                    <a:lnTo>
                      <a:pt x="643" y="9320"/>
                    </a:lnTo>
                    <a:lnTo>
                      <a:pt x="772" y="9463"/>
                    </a:lnTo>
                    <a:lnTo>
                      <a:pt x="915" y="9592"/>
                    </a:lnTo>
                    <a:lnTo>
                      <a:pt x="1058" y="9706"/>
                    </a:lnTo>
                    <a:lnTo>
                      <a:pt x="1215" y="9820"/>
                    </a:lnTo>
                    <a:lnTo>
                      <a:pt x="1387" y="9906"/>
                    </a:lnTo>
                    <a:lnTo>
                      <a:pt x="1558" y="9992"/>
                    </a:lnTo>
                    <a:lnTo>
                      <a:pt x="2444" y="10392"/>
                    </a:lnTo>
                    <a:lnTo>
                      <a:pt x="3345" y="10778"/>
                    </a:lnTo>
                    <a:lnTo>
                      <a:pt x="4874" y="11421"/>
                    </a:lnTo>
                    <a:lnTo>
                      <a:pt x="5003" y="11450"/>
                    </a:lnTo>
                    <a:lnTo>
                      <a:pt x="5117" y="11464"/>
                    </a:lnTo>
                    <a:lnTo>
                      <a:pt x="5203" y="11464"/>
                    </a:lnTo>
                    <a:lnTo>
                      <a:pt x="5303" y="11435"/>
                    </a:lnTo>
                    <a:lnTo>
                      <a:pt x="5389" y="11407"/>
                    </a:lnTo>
                    <a:lnTo>
                      <a:pt x="5460" y="11350"/>
                    </a:lnTo>
                    <a:lnTo>
                      <a:pt x="5532" y="11292"/>
                    </a:lnTo>
                    <a:lnTo>
                      <a:pt x="5603" y="11221"/>
                    </a:lnTo>
                    <a:lnTo>
                      <a:pt x="5660" y="11150"/>
                    </a:lnTo>
                    <a:lnTo>
                      <a:pt x="5689" y="11049"/>
                    </a:lnTo>
                    <a:lnTo>
                      <a:pt x="5703" y="11035"/>
                    </a:lnTo>
                    <a:lnTo>
                      <a:pt x="5732" y="10907"/>
                    </a:lnTo>
                    <a:lnTo>
                      <a:pt x="5760" y="10764"/>
                    </a:lnTo>
                    <a:lnTo>
                      <a:pt x="5789" y="10621"/>
                    </a:lnTo>
                    <a:lnTo>
                      <a:pt x="5789" y="10521"/>
                    </a:lnTo>
                    <a:lnTo>
                      <a:pt x="5789" y="10335"/>
                    </a:lnTo>
                    <a:lnTo>
                      <a:pt x="5760" y="10135"/>
                    </a:lnTo>
                    <a:lnTo>
                      <a:pt x="5746" y="10078"/>
                    </a:lnTo>
                    <a:lnTo>
                      <a:pt x="5732" y="10035"/>
                    </a:lnTo>
                    <a:lnTo>
                      <a:pt x="5732" y="10020"/>
                    </a:lnTo>
                    <a:lnTo>
                      <a:pt x="5718" y="9977"/>
                    </a:lnTo>
                    <a:lnTo>
                      <a:pt x="5703" y="9920"/>
                    </a:lnTo>
                    <a:lnTo>
                      <a:pt x="5689" y="9877"/>
                    </a:lnTo>
                    <a:lnTo>
                      <a:pt x="5632" y="9734"/>
                    </a:lnTo>
                    <a:lnTo>
                      <a:pt x="5575" y="9620"/>
                    </a:lnTo>
                    <a:lnTo>
                      <a:pt x="5546" y="9563"/>
                    </a:lnTo>
                    <a:lnTo>
                      <a:pt x="5475" y="9463"/>
                    </a:lnTo>
                    <a:lnTo>
                      <a:pt x="5403" y="9363"/>
                    </a:lnTo>
                    <a:lnTo>
                      <a:pt x="5389" y="9334"/>
                    </a:lnTo>
                    <a:lnTo>
                      <a:pt x="5360" y="9306"/>
                    </a:lnTo>
                    <a:lnTo>
                      <a:pt x="5303" y="9234"/>
                    </a:lnTo>
                    <a:lnTo>
                      <a:pt x="5260" y="9191"/>
                    </a:lnTo>
                    <a:lnTo>
                      <a:pt x="5232" y="9163"/>
                    </a:lnTo>
                    <a:lnTo>
                      <a:pt x="5117" y="9063"/>
                    </a:lnTo>
                    <a:lnTo>
                      <a:pt x="5089" y="9048"/>
                    </a:lnTo>
                    <a:lnTo>
                      <a:pt x="5060" y="9020"/>
                    </a:lnTo>
                    <a:lnTo>
                      <a:pt x="5003" y="8991"/>
                    </a:lnTo>
                    <a:lnTo>
                      <a:pt x="4960" y="8963"/>
                    </a:lnTo>
                    <a:lnTo>
                      <a:pt x="4917" y="8934"/>
                    </a:lnTo>
                    <a:lnTo>
                      <a:pt x="4846" y="8891"/>
                    </a:lnTo>
                    <a:lnTo>
                      <a:pt x="4831" y="8877"/>
                    </a:lnTo>
                    <a:lnTo>
                      <a:pt x="4074" y="8477"/>
                    </a:lnTo>
                    <a:lnTo>
                      <a:pt x="2759" y="7791"/>
                    </a:lnTo>
                    <a:lnTo>
                      <a:pt x="2830" y="7005"/>
                    </a:lnTo>
                    <a:lnTo>
                      <a:pt x="2945" y="5804"/>
                    </a:lnTo>
                    <a:lnTo>
                      <a:pt x="3059" y="5790"/>
                    </a:lnTo>
                    <a:lnTo>
                      <a:pt x="3359" y="5732"/>
                    </a:lnTo>
                    <a:lnTo>
                      <a:pt x="3574" y="5690"/>
                    </a:lnTo>
                    <a:lnTo>
                      <a:pt x="3817" y="5618"/>
                    </a:lnTo>
                    <a:lnTo>
                      <a:pt x="4088" y="5518"/>
                    </a:lnTo>
                    <a:lnTo>
                      <a:pt x="4374" y="5404"/>
                    </a:lnTo>
                    <a:lnTo>
                      <a:pt x="4674" y="5261"/>
                    </a:lnTo>
                    <a:lnTo>
                      <a:pt x="4974" y="5089"/>
                    </a:lnTo>
                    <a:lnTo>
                      <a:pt x="5289" y="4889"/>
                    </a:lnTo>
                    <a:lnTo>
                      <a:pt x="5589" y="4660"/>
                    </a:lnTo>
                    <a:lnTo>
                      <a:pt x="5746" y="4518"/>
                    </a:lnTo>
                    <a:lnTo>
                      <a:pt x="5889" y="4389"/>
                    </a:lnTo>
                    <a:lnTo>
                      <a:pt x="6032" y="4232"/>
                    </a:lnTo>
                    <a:lnTo>
                      <a:pt x="6161" y="4074"/>
                    </a:lnTo>
                    <a:lnTo>
                      <a:pt x="6304" y="3903"/>
                    </a:lnTo>
                    <a:lnTo>
                      <a:pt x="6418" y="3717"/>
                    </a:lnTo>
                    <a:lnTo>
                      <a:pt x="6546" y="3517"/>
                    </a:lnTo>
                    <a:lnTo>
                      <a:pt x="6647" y="3317"/>
                    </a:lnTo>
                    <a:lnTo>
                      <a:pt x="6604" y="2617"/>
                    </a:lnTo>
                    <a:lnTo>
                      <a:pt x="6532" y="1430"/>
                    </a:lnTo>
                    <a:lnTo>
                      <a:pt x="6489" y="344"/>
                    </a:lnTo>
                    <a:lnTo>
                      <a:pt x="5903" y="430"/>
                    </a:lnTo>
                    <a:lnTo>
                      <a:pt x="5346" y="501"/>
                    </a:lnTo>
                    <a:lnTo>
                      <a:pt x="4817" y="558"/>
                    </a:lnTo>
                    <a:lnTo>
                      <a:pt x="4302" y="587"/>
                    </a:lnTo>
                    <a:lnTo>
                      <a:pt x="3831" y="616"/>
                    </a:lnTo>
                    <a:lnTo>
                      <a:pt x="3373" y="630"/>
                    </a:lnTo>
                    <a:lnTo>
                      <a:pt x="2930" y="616"/>
                    </a:lnTo>
                    <a:lnTo>
                      <a:pt x="2530" y="601"/>
                    </a:lnTo>
                    <a:lnTo>
                      <a:pt x="2130" y="573"/>
                    </a:lnTo>
                    <a:lnTo>
                      <a:pt x="1773" y="530"/>
                    </a:lnTo>
                    <a:lnTo>
                      <a:pt x="1430" y="458"/>
                    </a:lnTo>
                    <a:lnTo>
                      <a:pt x="1101" y="401"/>
                    </a:lnTo>
                    <a:lnTo>
                      <a:pt x="801" y="315"/>
                    </a:lnTo>
                    <a:lnTo>
                      <a:pt x="515" y="215"/>
                    </a:lnTo>
                    <a:lnTo>
                      <a:pt x="258" y="115"/>
                    </a:lnTo>
                    <a:lnTo>
                      <a:pt x="0"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1" name="Google Shape;531;p29"/>
              <p:cNvSpPr/>
              <p:nvPr/>
            </p:nvSpPr>
            <p:spPr>
              <a:xfrm>
                <a:off x="7413885" y="3062176"/>
                <a:ext cx="37229" cy="36213"/>
              </a:xfrm>
              <a:custGeom>
                <a:rect b="b" l="l" r="r" t="t"/>
                <a:pathLst>
                  <a:path extrusionOk="0" h="2031" w="2088">
                    <a:moveTo>
                      <a:pt x="458" y="1"/>
                    </a:moveTo>
                    <a:lnTo>
                      <a:pt x="344" y="15"/>
                    </a:lnTo>
                    <a:lnTo>
                      <a:pt x="244" y="43"/>
                    </a:lnTo>
                    <a:lnTo>
                      <a:pt x="158" y="86"/>
                    </a:lnTo>
                    <a:lnTo>
                      <a:pt x="72" y="144"/>
                    </a:lnTo>
                    <a:lnTo>
                      <a:pt x="1" y="930"/>
                    </a:lnTo>
                    <a:lnTo>
                      <a:pt x="1316" y="1616"/>
                    </a:lnTo>
                    <a:lnTo>
                      <a:pt x="2073" y="2016"/>
                    </a:lnTo>
                    <a:lnTo>
                      <a:pt x="2088" y="2030"/>
                    </a:lnTo>
                    <a:lnTo>
                      <a:pt x="1802" y="858"/>
                    </a:lnTo>
                    <a:lnTo>
                      <a:pt x="1759" y="744"/>
                    </a:lnTo>
                    <a:lnTo>
                      <a:pt x="1730" y="644"/>
                    </a:lnTo>
                    <a:lnTo>
                      <a:pt x="1673" y="558"/>
                    </a:lnTo>
                    <a:lnTo>
                      <a:pt x="1616" y="458"/>
                    </a:lnTo>
                    <a:lnTo>
                      <a:pt x="1544" y="372"/>
                    </a:lnTo>
                    <a:lnTo>
                      <a:pt x="1473" y="301"/>
                    </a:lnTo>
                    <a:lnTo>
                      <a:pt x="1402" y="229"/>
                    </a:lnTo>
                    <a:lnTo>
                      <a:pt x="1316" y="172"/>
                    </a:lnTo>
                    <a:lnTo>
                      <a:pt x="1173" y="101"/>
                    </a:lnTo>
                    <a:lnTo>
                      <a:pt x="1030" y="43"/>
                    </a:lnTo>
                    <a:lnTo>
                      <a:pt x="873" y="15"/>
                    </a:lnTo>
                    <a:lnTo>
                      <a:pt x="701"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2" name="Google Shape;532;p29"/>
              <p:cNvSpPr/>
              <p:nvPr/>
            </p:nvSpPr>
            <p:spPr>
              <a:xfrm>
                <a:off x="7437331" y="3059876"/>
                <a:ext cx="40296" cy="76740"/>
              </a:xfrm>
              <a:custGeom>
                <a:rect b="b" l="l" r="r" t="t"/>
                <a:pathLst>
                  <a:path extrusionOk="0" h="4304" w="2260">
                    <a:moveTo>
                      <a:pt x="987" y="1"/>
                    </a:moveTo>
                    <a:lnTo>
                      <a:pt x="487" y="15"/>
                    </a:lnTo>
                    <a:lnTo>
                      <a:pt x="415" y="15"/>
                    </a:lnTo>
                    <a:lnTo>
                      <a:pt x="330" y="30"/>
                    </a:lnTo>
                    <a:lnTo>
                      <a:pt x="258" y="58"/>
                    </a:lnTo>
                    <a:lnTo>
                      <a:pt x="201" y="87"/>
                    </a:lnTo>
                    <a:lnTo>
                      <a:pt x="144" y="130"/>
                    </a:lnTo>
                    <a:lnTo>
                      <a:pt x="87" y="187"/>
                    </a:lnTo>
                    <a:lnTo>
                      <a:pt x="29" y="244"/>
                    </a:lnTo>
                    <a:lnTo>
                      <a:pt x="1" y="301"/>
                    </a:lnTo>
                    <a:lnTo>
                      <a:pt x="87" y="358"/>
                    </a:lnTo>
                    <a:lnTo>
                      <a:pt x="158" y="430"/>
                    </a:lnTo>
                    <a:lnTo>
                      <a:pt x="229" y="501"/>
                    </a:lnTo>
                    <a:lnTo>
                      <a:pt x="301" y="587"/>
                    </a:lnTo>
                    <a:lnTo>
                      <a:pt x="358" y="687"/>
                    </a:lnTo>
                    <a:lnTo>
                      <a:pt x="415" y="773"/>
                    </a:lnTo>
                    <a:lnTo>
                      <a:pt x="444" y="873"/>
                    </a:lnTo>
                    <a:lnTo>
                      <a:pt x="487" y="987"/>
                    </a:lnTo>
                    <a:lnTo>
                      <a:pt x="773" y="2159"/>
                    </a:lnTo>
                    <a:lnTo>
                      <a:pt x="844" y="2202"/>
                    </a:lnTo>
                    <a:lnTo>
                      <a:pt x="887" y="2231"/>
                    </a:lnTo>
                    <a:lnTo>
                      <a:pt x="930" y="2259"/>
                    </a:lnTo>
                    <a:lnTo>
                      <a:pt x="987" y="2288"/>
                    </a:lnTo>
                    <a:lnTo>
                      <a:pt x="1016" y="2316"/>
                    </a:lnTo>
                    <a:lnTo>
                      <a:pt x="1044" y="2331"/>
                    </a:lnTo>
                    <a:lnTo>
                      <a:pt x="1159" y="2431"/>
                    </a:lnTo>
                    <a:lnTo>
                      <a:pt x="1187" y="2459"/>
                    </a:lnTo>
                    <a:lnTo>
                      <a:pt x="1230" y="2502"/>
                    </a:lnTo>
                    <a:lnTo>
                      <a:pt x="1287" y="2574"/>
                    </a:lnTo>
                    <a:lnTo>
                      <a:pt x="1316" y="2602"/>
                    </a:lnTo>
                    <a:lnTo>
                      <a:pt x="1330" y="2631"/>
                    </a:lnTo>
                    <a:lnTo>
                      <a:pt x="1402" y="2731"/>
                    </a:lnTo>
                    <a:lnTo>
                      <a:pt x="1473" y="2831"/>
                    </a:lnTo>
                    <a:lnTo>
                      <a:pt x="1502" y="2888"/>
                    </a:lnTo>
                    <a:lnTo>
                      <a:pt x="1559" y="3002"/>
                    </a:lnTo>
                    <a:lnTo>
                      <a:pt x="1616" y="3145"/>
                    </a:lnTo>
                    <a:lnTo>
                      <a:pt x="1630" y="3188"/>
                    </a:lnTo>
                    <a:lnTo>
                      <a:pt x="1645" y="3245"/>
                    </a:lnTo>
                    <a:lnTo>
                      <a:pt x="1659" y="3288"/>
                    </a:lnTo>
                    <a:lnTo>
                      <a:pt x="1659" y="3303"/>
                    </a:lnTo>
                    <a:lnTo>
                      <a:pt x="1673" y="3346"/>
                    </a:lnTo>
                    <a:lnTo>
                      <a:pt x="1687" y="3403"/>
                    </a:lnTo>
                    <a:lnTo>
                      <a:pt x="1716" y="3603"/>
                    </a:lnTo>
                    <a:lnTo>
                      <a:pt x="1716" y="3789"/>
                    </a:lnTo>
                    <a:lnTo>
                      <a:pt x="1716" y="3889"/>
                    </a:lnTo>
                    <a:lnTo>
                      <a:pt x="1687" y="4032"/>
                    </a:lnTo>
                    <a:lnTo>
                      <a:pt x="1659" y="4175"/>
                    </a:lnTo>
                    <a:lnTo>
                      <a:pt x="1630" y="4303"/>
                    </a:lnTo>
                    <a:lnTo>
                      <a:pt x="1745" y="4260"/>
                    </a:lnTo>
                    <a:lnTo>
                      <a:pt x="1859" y="4203"/>
                    </a:lnTo>
                    <a:lnTo>
                      <a:pt x="1959" y="4146"/>
                    </a:lnTo>
                    <a:lnTo>
                      <a:pt x="2045" y="4060"/>
                    </a:lnTo>
                    <a:lnTo>
                      <a:pt x="2116" y="3974"/>
                    </a:lnTo>
                    <a:lnTo>
                      <a:pt x="2173" y="3874"/>
                    </a:lnTo>
                    <a:lnTo>
                      <a:pt x="2216" y="3774"/>
                    </a:lnTo>
                    <a:lnTo>
                      <a:pt x="2245" y="3660"/>
                    </a:lnTo>
                    <a:lnTo>
                      <a:pt x="2259" y="3546"/>
                    </a:lnTo>
                    <a:lnTo>
                      <a:pt x="2259" y="3431"/>
                    </a:lnTo>
                    <a:lnTo>
                      <a:pt x="2188" y="2559"/>
                    </a:lnTo>
                    <a:lnTo>
                      <a:pt x="2045" y="959"/>
                    </a:lnTo>
                    <a:lnTo>
                      <a:pt x="2016" y="787"/>
                    </a:lnTo>
                    <a:lnTo>
                      <a:pt x="1959" y="630"/>
                    </a:lnTo>
                    <a:lnTo>
                      <a:pt x="1873" y="487"/>
                    </a:lnTo>
                    <a:lnTo>
                      <a:pt x="1787" y="358"/>
                    </a:lnTo>
                    <a:lnTo>
                      <a:pt x="1702" y="273"/>
                    </a:lnTo>
                    <a:lnTo>
                      <a:pt x="1616" y="215"/>
                    </a:lnTo>
                    <a:lnTo>
                      <a:pt x="1530" y="144"/>
                    </a:lnTo>
                    <a:lnTo>
                      <a:pt x="1430" y="101"/>
                    </a:lnTo>
                    <a:lnTo>
                      <a:pt x="1316" y="58"/>
                    </a:lnTo>
                    <a:lnTo>
                      <a:pt x="1216" y="30"/>
                    </a:lnTo>
                    <a:lnTo>
                      <a:pt x="1101" y="15"/>
                    </a:lnTo>
                    <a:lnTo>
                      <a:pt x="987"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3" name="Google Shape;533;p29"/>
              <p:cNvSpPr/>
              <p:nvPr/>
            </p:nvSpPr>
            <p:spPr>
              <a:xfrm>
                <a:off x="7469192" y="3065242"/>
                <a:ext cx="23714" cy="69590"/>
              </a:xfrm>
              <a:custGeom>
                <a:rect b="b" l="l" r="r" t="t"/>
                <a:pathLst>
                  <a:path extrusionOk="0" h="3903" w="1330">
                    <a:moveTo>
                      <a:pt x="243" y="0"/>
                    </a:moveTo>
                    <a:lnTo>
                      <a:pt x="115" y="14"/>
                    </a:lnTo>
                    <a:lnTo>
                      <a:pt x="0" y="57"/>
                    </a:lnTo>
                    <a:lnTo>
                      <a:pt x="86" y="186"/>
                    </a:lnTo>
                    <a:lnTo>
                      <a:pt x="172" y="329"/>
                    </a:lnTo>
                    <a:lnTo>
                      <a:pt x="229" y="486"/>
                    </a:lnTo>
                    <a:lnTo>
                      <a:pt x="258" y="658"/>
                    </a:lnTo>
                    <a:lnTo>
                      <a:pt x="401" y="2258"/>
                    </a:lnTo>
                    <a:lnTo>
                      <a:pt x="472" y="3130"/>
                    </a:lnTo>
                    <a:lnTo>
                      <a:pt x="472" y="3245"/>
                    </a:lnTo>
                    <a:lnTo>
                      <a:pt x="458" y="3359"/>
                    </a:lnTo>
                    <a:lnTo>
                      <a:pt x="429" y="3473"/>
                    </a:lnTo>
                    <a:lnTo>
                      <a:pt x="386" y="3573"/>
                    </a:lnTo>
                    <a:lnTo>
                      <a:pt x="329" y="3673"/>
                    </a:lnTo>
                    <a:lnTo>
                      <a:pt x="258" y="3759"/>
                    </a:lnTo>
                    <a:lnTo>
                      <a:pt x="172" y="3845"/>
                    </a:lnTo>
                    <a:lnTo>
                      <a:pt x="72" y="3902"/>
                    </a:lnTo>
                    <a:lnTo>
                      <a:pt x="758" y="3902"/>
                    </a:lnTo>
                    <a:lnTo>
                      <a:pt x="887" y="3888"/>
                    </a:lnTo>
                    <a:lnTo>
                      <a:pt x="987" y="3859"/>
                    </a:lnTo>
                    <a:lnTo>
                      <a:pt x="1087" y="3802"/>
                    </a:lnTo>
                    <a:lnTo>
                      <a:pt x="1172" y="3716"/>
                    </a:lnTo>
                    <a:lnTo>
                      <a:pt x="1244" y="3631"/>
                    </a:lnTo>
                    <a:lnTo>
                      <a:pt x="1301" y="3530"/>
                    </a:lnTo>
                    <a:lnTo>
                      <a:pt x="1330" y="3416"/>
                    </a:lnTo>
                    <a:lnTo>
                      <a:pt x="1330" y="3288"/>
                    </a:lnTo>
                    <a:lnTo>
                      <a:pt x="1258" y="2316"/>
                    </a:lnTo>
                    <a:lnTo>
                      <a:pt x="1130" y="815"/>
                    </a:lnTo>
                    <a:lnTo>
                      <a:pt x="1101" y="658"/>
                    </a:lnTo>
                    <a:lnTo>
                      <a:pt x="1044" y="500"/>
                    </a:lnTo>
                    <a:lnTo>
                      <a:pt x="958" y="357"/>
                    </a:lnTo>
                    <a:lnTo>
                      <a:pt x="858" y="229"/>
                    </a:lnTo>
                    <a:lnTo>
                      <a:pt x="715" y="129"/>
                    </a:lnTo>
                    <a:lnTo>
                      <a:pt x="572" y="57"/>
                    </a:lnTo>
                    <a:lnTo>
                      <a:pt x="415" y="14"/>
                    </a:lnTo>
                    <a:lnTo>
                      <a:pt x="243"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4" name="Google Shape;534;p29"/>
              <p:cNvSpPr/>
              <p:nvPr/>
            </p:nvSpPr>
            <p:spPr>
              <a:xfrm>
                <a:off x="7415169" y="2998971"/>
                <a:ext cx="78505" cy="107568"/>
              </a:xfrm>
              <a:custGeom>
                <a:rect b="b" l="l" r="r" t="t"/>
                <a:pathLst>
                  <a:path extrusionOk="0" h="6033" w="4403">
                    <a:moveTo>
                      <a:pt x="3817" y="1"/>
                    </a:moveTo>
                    <a:lnTo>
                      <a:pt x="3716" y="201"/>
                    </a:lnTo>
                    <a:lnTo>
                      <a:pt x="3588" y="401"/>
                    </a:lnTo>
                    <a:lnTo>
                      <a:pt x="3474" y="587"/>
                    </a:lnTo>
                    <a:lnTo>
                      <a:pt x="3331" y="758"/>
                    </a:lnTo>
                    <a:lnTo>
                      <a:pt x="3202" y="916"/>
                    </a:lnTo>
                    <a:lnTo>
                      <a:pt x="3059" y="1073"/>
                    </a:lnTo>
                    <a:lnTo>
                      <a:pt x="2916" y="1202"/>
                    </a:lnTo>
                    <a:lnTo>
                      <a:pt x="2759" y="1344"/>
                    </a:lnTo>
                    <a:lnTo>
                      <a:pt x="2459" y="1573"/>
                    </a:lnTo>
                    <a:lnTo>
                      <a:pt x="2144" y="1773"/>
                    </a:lnTo>
                    <a:lnTo>
                      <a:pt x="1844" y="1945"/>
                    </a:lnTo>
                    <a:lnTo>
                      <a:pt x="1544" y="2088"/>
                    </a:lnTo>
                    <a:lnTo>
                      <a:pt x="1258" y="2202"/>
                    </a:lnTo>
                    <a:lnTo>
                      <a:pt x="987" y="2302"/>
                    </a:lnTo>
                    <a:lnTo>
                      <a:pt x="744" y="2374"/>
                    </a:lnTo>
                    <a:lnTo>
                      <a:pt x="529" y="2416"/>
                    </a:lnTo>
                    <a:lnTo>
                      <a:pt x="229" y="2474"/>
                    </a:lnTo>
                    <a:lnTo>
                      <a:pt x="115" y="2488"/>
                    </a:lnTo>
                    <a:lnTo>
                      <a:pt x="0" y="3689"/>
                    </a:lnTo>
                    <a:lnTo>
                      <a:pt x="86" y="3631"/>
                    </a:lnTo>
                    <a:lnTo>
                      <a:pt x="172" y="3588"/>
                    </a:lnTo>
                    <a:lnTo>
                      <a:pt x="272" y="3560"/>
                    </a:lnTo>
                    <a:lnTo>
                      <a:pt x="386" y="3546"/>
                    </a:lnTo>
                    <a:lnTo>
                      <a:pt x="629" y="3546"/>
                    </a:lnTo>
                    <a:lnTo>
                      <a:pt x="801" y="3560"/>
                    </a:lnTo>
                    <a:lnTo>
                      <a:pt x="958" y="3588"/>
                    </a:lnTo>
                    <a:lnTo>
                      <a:pt x="1101" y="3646"/>
                    </a:lnTo>
                    <a:lnTo>
                      <a:pt x="1244" y="3717"/>
                    </a:lnTo>
                    <a:lnTo>
                      <a:pt x="1272" y="3660"/>
                    </a:lnTo>
                    <a:lnTo>
                      <a:pt x="1330" y="3603"/>
                    </a:lnTo>
                    <a:lnTo>
                      <a:pt x="1387" y="3546"/>
                    </a:lnTo>
                    <a:lnTo>
                      <a:pt x="1444" y="3503"/>
                    </a:lnTo>
                    <a:lnTo>
                      <a:pt x="1501" y="3474"/>
                    </a:lnTo>
                    <a:lnTo>
                      <a:pt x="1573" y="3446"/>
                    </a:lnTo>
                    <a:lnTo>
                      <a:pt x="1658" y="3431"/>
                    </a:lnTo>
                    <a:lnTo>
                      <a:pt x="1730" y="3431"/>
                    </a:lnTo>
                    <a:lnTo>
                      <a:pt x="2230" y="3417"/>
                    </a:lnTo>
                    <a:lnTo>
                      <a:pt x="2344" y="3431"/>
                    </a:lnTo>
                    <a:lnTo>
                      <a:pt x="2459" y="3446"/>
                    </a:lnTo>
                    <a:lnTo>
                      <a:pt x="2559" y="3474"/>
                    </a:lnTo>
                    <a:lnTo>
                      <a:pt x="2673" y="3517"/>
                    </a:lnTo>
                    <a:lnTo>
                      <a:pt x="2773" y="3560"/>
                    </a:lnTo>
                    <a:lnTo>
                      <a:pt x="2859" y="3631"/>
                    </a:lnTo>
                    <a:lnTo>
                      <a:pt x="2945" y="3689"/>
                    </a:lnTo>
                    <a:lnTo>
                      <a:pt x="3030" y="3774"/>
                    </a:lnTo>
                    <a:lnTo>
                      <a:pt x="3145" y="3731"/>
                    </a:lnTo>
                    <a:lnTo>
                      <a:pt x="3273" y="3717"/>
                    </a:lnTo>
                    <a:lnTo>
                      <a:pt x="3445" y="3731"/>
                    </a:lnTo>
                    <a:lnTo>
                      <a:pt x="3602" y="3774"/>
                    </a:lnTo>
                    <a:lnTo>
                      <a:pt x="3745" y="3846"/>
                    </a:lnTo>
                    <a:lnTo>
                      <a:pt x="3888" y="3946"/>
                    </a:lnTo>
                    <a:lnTo>
                      <a:pt x="3988" y="4074"/>
                    </a:lnTo>
                    <a:lnTo>
                      <a:pt x="4074" y="4217"/>
                    </a:lnTo>
                    <a:lnTo>
                      <a:pt x="4131" y="4375"/>
                    </a:lnTo>
                    <a:lnTo>
                      <a:pt x="4160" y="4532"/>
                    </a:lnTo>
                    <a:lnTo>
                      <a:pt x="4288" y="6033"/>
                    </a:lnTo>
                    <a:lnTo>
                      <a:pt x="4403" y="5704"/>
                    </a:lnTo>
                    <a:lnTo>
                      <a:pt x="4231" y="4174"/>
                    </a:lnTo>
                    <a:lnTo>
                      <a:pt x="4074" y="2702"/>
                    </a:lnTo>
                    <a:lnTo>
                      <a:pt x="3931" y="1302"/>
                    </a:lnTo>
                    <a:lnTo>
                      <a:pt x="3817" y="1"/>
                    </a:lnTo>
                    <a:close/>
                  </a:path>
                </a:pathLst>
              </a:custGeom>
              <a:solidFill>
                <a:srgbClr val="4F2D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5" name="Google Shape;535;p29"/>
              <p:cNvSpPr/>
              <p:nvPr/>
            </p:nvSpPr>
            <p:spPr>
              <a:xfrm>
                <a:off x="7377959" y="2480386"/>
                <a:ext cx="2050" cy="237531"/>
              </a:xfrm>
              <a:custGeom>
                <a:rect b="b" l="l" r="r" t="t"/>
                <a:pathLst>
                  <a:path extrusionOk="0" h="13322" w="115">
                    <a:moveTo>
                      <a:pt x="29" y="1"/>
                    </a:moveTo>
                    <a:lnTo>
                      <a:pt x="15" y="15"/>
                    </a:lnTo>
                    <a:lnTo>
                      <a:pt x="1" y="29"/>
                    </a:lnTo>
                    <a:lnTo>
                      <a:pt x="1" y="58"/>
                    </a:lnTo>
                    <a:lnTo>
                      <a:pt x="1" y="13265"/>
                    </a:lnTo>
                    <a:lnTo>
                      <a:pt x="1" y="13293"/>
                    </a:lnTo>
                    <a:lnTo>
                      <a:pt x="15" y="13307"/>
                    </a:lnTo>
                    <a:lnTo>
                      <a:pt x="29" y="13322"/>
                    </a:lnTo>
                    <a:lnTo>
                      <a:pt x="72" y="13322"/>
                    </a:lnTo>
                    <a:lnTo>
                      <a:pt x="101" y="13307"/>
                    </a:lnTo>
                    <a:lnTo>
                      <a:pt x="115" y="13293"/>
                    </a:lnTo>
                    <a:lnTo>
                      <a:pt x="115" y="13265"/>
                    </a:lnTo>
                    <a:lnTo>
                      <a:pt x="115" y="58"/>
                    </a:lnTo>
                    <a:lnTo>
                      <a:pt x="115" y="29"/>
                    </a:lnTo>
                    <a:lnTo>
                      <a:pt x="101" y="15"/>
                    </a:lnTo>
                    <a:lnTo>
                      <a:pt x="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6" name="Google Shape;536;p29"/>
              <p:cNvSpPr/>
              <p:nvPr/>
            </p:nvSpPr>
            <p:spPr>
              <a:xfrm>
                <a:off x="7598133" y="2162614"/>
                <a:ext cx="525771" cy="120816"/>
              </a:xfrm>
              <a:custGeom>
                <a:rect b="b" l="l" r="r" t="t"/>
                <a:pathLst>
                  <a:path extrusionOk="0" h="6776" w="29488">
                    <a:moveTo>
                      <a:pt x="29458" y="5474"/>
                    </a:moveTo>
                    <a:lnTo>
                      <a:pt x="29458" y="5474"/>
                    </a:lnTo>
                    <a:lnTo>
                      <a:pt x="29487" y="6775"/>
                    </a:lnTo>
                    <a:lnTo>
                      <a:pt x="29487" y="6775"/>
                    </a:lnTo>
                    <a:lnTo>
                      <a:pt x="29487" y="6775"/>
                    </a:lnTo>
                    <a:lnTo>
                      <a:pt x="29458" y="5474"/>
                    </a:lnTo>
                    <a:close/>
                    <a:moveTo>
                      <a:pt x="29387" y="1758"/>
                    </a:moveTo>
                    <a:lnTo>
                      <a:pt x="29387" y="1758"/>
                    </a:lnTo>
                    <a:lnTo>
                      <a:pt x="29401" y="2730"/>
                    </a:lnTo>
                    <a:lnTo>
                      <a:pt x="29401" y="2730"/>
                    </a:lnTo>
                    <a:lnTo>
                      <a:pt x="29387" y="1758"/>
                    </a:lnTo>
                    <a:lnTo>
                      <a:pt x="29387" y="1758"/>
                    </a:lnTo>
                    <a:close/>
                    <a:moveTo>
                      <a:pt x="15" y="429"/>
                    </a:moveTo>
                    <a:lnTo>
                      <a:pt x="15" y="429"/>
                    </a:lnTo>
                    <a:lnTo>
                      <a:pt x="15" y="429"/>
                    </a:lnTo>
                    <a:lnTo>
                      <a:pt x="15" y="429"/>
                    </a:lnTo>
                    <a:lnTo>
                      <a:pt x="15" y="515"/>
                    </a:lnTo>
                    <a:lnTo>
                      <a:pt x="15" y="515"/>
                    </a:lnTo>
                    <a:lnTo>
                      <a:pt x="15" y="515"/>
                    </a:lnTo>
                    <a:lnTo>
                      <a:pt x="15" y="515"/>
                    </a:lnTo>
                    <a:lnTo>
                      <a:pt x="15" y="429"/>
                    </a:lnTo>
                    <a:close/>
                    <a:moveTo>
                      <a:pt x="1" y="0"/>
                    </a:moveTo>
                    <a:lnTo>
                      <a:pt x="1" y="0"/>
                    </a:lnTo>
                    <a:lnTo>
                      <a:pt x="1" y="57"/>
                    </a:lnTo>
                    <a:lnTo>
                      <a:pt x="1" y="57"/>
                    </a:lnTo>
                    <a:lnTo>
                      <a:pt x="1" y="100"/>
                    </a:lnTo>
                    <a:lnTo>
                      <a:pt x="1" y="10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7" name="Google Shape;537;p29"/>
              <p:cNvSpPr/>
              <p:nvPr/>
            </p:nvSpPr>
            <p:spPr>
              <a:xfrm>
                <a:off x="8123348" y="2260212"/>
                <a:ext cx="535" cy="23215"/>
              </a:xfrm>
              <a:custGeom>
                <a:rect b="b" l="l" r="r" t="t"/>
                <a:pathLst>
                  <a:path extrusionOk="0" fill="none" h="1302" w="30">
                    <a:moveTo>
                      <a:pt x="0" y="0"/>
                    </a:moveTo>
                    <a:lnTo>
                      <a:pt x="0" y="0"/>
                    </a:lnTo>
                    <a:lnTo>
                      <a:pt x="29" y="1301"/>
                    </a:lnTo>
                    <a:lnTo>
                      <a:pt x="29" y="1301"/>
                    </a:lnTo>
                    <a:lnTo>
                      <a:pt x="29" y="1301"/>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8" name="Google Shape;538;p29"/>
              <p:cNvSpPr/>
              <p:nvPr/>
            </p:nvSpPr>
            <p:spPr>
              <a:xfrm>
                <a:off x="8122082" y="2193958"/>
                <a:ext cx="267" cy="17349"/>
              </a:xfrm>
              <a:custGeom>
                <a:rect b="b" l="l" r="r" t="t"/>
                <a:pathLst>
                  <a:path extrusionOk="0" fill="none" h="973" w="15">
                    <a:moveTo>
                      <a:pt x="0" y="0"/>
                    </a:moveTo>
                    <a:lnTo>
                      <a:pt x="0" y="0"/>
                    </a:lnTo>
                    <a:lnTo>
                      <a:pt x="14" y="972"/>
                    </a:lnTo>
                    <a:lnTo>
                      <a:pt x="14" y="972"/>
                    </a:lnTo>
                    <a:lnTo>
                      <a:pt x="0" y="0"/>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39" name="Google Shape;539;p29"/>
              <p:cNvSpPr/>
              <p:nvPr/>
            </p:nvSpPr>
            <p:spPr>
              <a:xfrm>
                <a:off x="7598383" y="2170262"/>
                <a:ext cx="18" cy="1533"/>
              </a:xfrm>
              <a:custGeom>
                <a:rect b="b" l="l" r="r" t="t"/>
                <a:pathLst>
                  <a:path extrusionOk="0" fill="none" h="86" w="1">
                    <a:moveTo>
                      <a:pt x="1" y="0"/>
                    </a:moveTo>
                    <a:lnTo>
                      <a:pt x="1" y="0"/>
                    </a:lnTo>
                    <a:lnTo>
                      <a:pt x="1" y="0"/>
                    </a:lnTo>
                    <a:lnTo>
                      <a:pt x="1" y="0"/>
                    </a:lnTo>
                    <a:lnTo>
                      <a:pt x="1" y="86"/>
                    </a:lnTo>
                    <a:lnTo>
                      <a:pt x="1" y="86"/>
                    </a:lnTo>
                    <a:lnTo>
                      <a:pt x="1" y="86"/>
                    </a:lnTo>
                    <a:lnTo>
                      <a:pt x="1" y="86"/>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0" name="Google Shape;540;p29"/>
              <p:cNvSpPr/>
              <p:nvPr/>
            </p:nvSpPr>
            <p:spPr>
              <a:xfrm>
                <a:off x="7598133" y="2162614"/>
                <a:ext cx="18" cy="1801"/>
              </a:xfrm>
              <a:custGeom>
                <a:rect b="b" l="l" r="r" t="t"/>
                <a:pathLst>
                  <a:path extrusionOk="0" fill="none" h="101" w="1">
                    <a:moveTo>
                      <a:pt x="1" y="0"/>
                    </a:moveTo>
                    <a:lnTo>
                      <a:pt x="1" y="0"/>
                    </a:lnTo>
                    <a:lnTo>
                      <a:pt x="1" y="57"/>
                    </a:lnTo>
                    <a:lnTo>
                      <a:pt x="1" y="57"/>
                    </a:lnTo>
                    <a:lnTo>
                      <a:pt x="1" y="100"/>
                    </a:lnTo>
                    <a:lnTo>
                      <a:pt x="1" y="100"/>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1" name="Google Shape;541;p29"/>
              <p:cNvSpPr/>
              <p:nvPr/>
            </p:nvSpPr>
            <p:spPr>
              <a:xfrm>
                <a:off x="7597883" y="2145284"/>
                <a:ext cx="526021" cy="138147"/>
              </a:xfrm>
              <a:custGeom>
                <a:rect b="b" l="l" r="r" t="t"/>
                <a:pathLst>
                  <a:path extrusionOk="0" h="7748" w="29502">
                    <a:moveTo>
                      <a:pt x="9705" y="0"/>
                    </a:moveTo>
                    <a:lnTo>
                      <a:pt x="9648" y="15"/>
                    </a:lnTo>
                    <a:lnTo>
                      <a:pt x="9434" y="29"/>
                    </a:lnTo>
                    <a:lnTo>
                      <a:pt x="8448" y="115"/>
                    </a:lnTo>
                    <a:lnTo>
                      <a:pt x="7576" y="158"/>
                    </a:lnTo>
                    <a:lnTo>
                      <a:pt x="6832" y="186"/>
                    </a:lnTo>
                    <a:lnTo>
                      <a:pt x="6189" y="200"/>
                    </a:lnTo>
                    <a:lnTo>
                      <a:pt x="6046" y="200"/>
                    </a:lnTo>
                    <a:lnTo>
                      <a:pt x="5346" y="186"/>
                    </a:lnTo>
                    <a:lnTo>
                      <a:pt x="4846" y="158"/>
                    </a:lnTo>
                    <a:lnTo>
                      <a:pt x="4560" y="129"/>
                    </a:lnTo>
                    <a:lnTo>
                      <a:pt x="4460" y="129"/>
                    </a:lnTo>
                    <a:lnTo>
                      <a:pt x="229" y="815"/>
                    </a:lnTo>
                    <a:lnTo>
                      <a:pt x="0" y="815"/>
                    </a:lnTo>
                    <a:lnTo>
                      <a:pt x="15" y="972"/>
                    </a:lnTo>
                    <a:lnTo>
                      <a:pt x="15" y="1072"/>
                    </a:lnTo>
                    <a:lnTo>
                      <a:pt x="29" y="1401"/>
                    </a:lnTo>
                    <a:lnTo>
                      <a:pt x="29" y="1487"/>
                    </a:lnTo>
                    <a:lnTo>
                      <a:pt x="29" y="1773"/>
                    </a:lnTo>
                    <a:lnTo>
                      <a:pt x="43" y="2059"/>
                    </a:lnTo>
                    <a:lnTo>
                      <a:pt x="43" y="2716"/>
                    </a:lnTo>
                    <a:lnTo>
                      <a:pt x="22783" y="4074"/>
                    </a:lnTo>
                    <a:lnTo>
                      <a:pt x="23284" y="4117"/>
                    </a:lnTo>
                    <a:lnTo>
                      <a:pt x="23784" y="4188"/>
                    </a:lnTo>
                    <a:lnTo>
                      <a:pt x="24270" y="4288"/>
                    </a:lnTo>
                    <a:lnTo>
                      <a:pt x="24742" y="4417"/>
                    </a:lnTo>
                    <a:lnTo>
                      <a:pt x="25213" y="4560"/>
                    </a:lnTo>
                    <a:lnTo>
                      <a:pt x="25671" y="4746"/>
                    </a:lnTo>
                    <a:lnTo>
                      <a:pt x="26114" y="4946"/>
                    </a:lnTo>
                    <a:lnTo>
                      <a:pt x="26557" y="5160"/>
                    </a:lnTo>
                    <a:lnTo>
                      <a:pt x="26971" y="5417"/>
                    </a:lnTo>
                    <a:lnTo>
                      <a:pt x="27386" y="5675"/>
                    </a:lnTo>
                    <a:lnTo>
                      <a:pt x="27786" y="5975"/>
                    </a:lnTo>
                    <a:lnTo>
                      <a:pt x="28158" y="6289"/>
                    </a:lnTo>
                    <a:lnTo>
                      <a:pt x="28515" y="6618"/>
                    </a:lnTo>
                    <a:lnTo>
                      <a:pt x="28858" y="6975"/>
                    </a:lnTo>
                    <a:lnTo>
                      <a:pt x="29187" y="7361"/>
                    </a:lnTo>
                    <a:lnTo>
                      <a:pt x="29501" y="7747"/>
                    </a:lnTo>
                    <a:lnTo>
                      <a:pt x="29472" y="6446"/>
                    </a:lnTo>
                    <a:lnTo>
                      <a:pt x="29415" y="3702"/>
                    </a:lnTo>
                    <a:lnTo>
                      <a:pt x="29401" y="2730"/>
                    </a:lnTo>
                    <a:lnTo>
                      <a:pt x="25185" y="2487"/>
                    </a:lnTo>
                    <a:lnTo>
                      <a:pt x="21912" y="2316"/>
                    </a:lnTo>
                    <a:lnTo>
                      <a:pt x="21740" y="2287"/>
                    </a:lnTo>
                    <a:lnTo>
                      <a:pt x="21568" y="2259"/>
                    </a:lnTo>
                    <a:lnTo>
                      <a:pt x="21411" y="2216"/>
                    </a:lnTo>
                    <a:lnTo>
                      <a:pt x="21254" y="2144"/>
                    </a:lnTo>
                    <a:lnTo>
                      <a:pt x="21111" y="2073"/>
                    </a:lnTo>
                    <a:lnTo>
                      <a:pt x="20968" y="1973"/>
                    </a:lnTo>
                    <a:lnTo>
                      <a:pt x="20840" y="1873"/>
                    </a:lnTo>
                    <a:lnTo>
                      <a:pt x="20725" y="1744"/>
                    </a:lnTo>
                    <a:lnTo>
                      <a:pt x="17152" y="1673"/>
                    </a:lnTo>
                    <a:lnTo>
                      <a:pt x="15551" y="1630"/>
                    </a:lnTo>
                    <a:lnTo>
                      <a:pt x="15065" y="1601"/>
                    </a:lnTo>
                    <a:lnTo>
                      <a:pt x="14879" y="1587"/>
                    </a:lnTo>
                    <a:lnTo>
                      <a:pt x="14908" y="1587"/>
                    </a:lnTo>
                    <a:lnTo>
                      <a:pt x="14865" y="1573"/>
                    </a:lnTo>
                    <a:lnTo>
                      <a:pt x="14765" y="1530"/>
                    </a:lnTo>
                    <a:lnTo>
                      <a:pt x="14608" y="1458"/>
                    </a:lnTo>
                    <a:lnTo>
                      <a:pt x="14422" y="1330"/>
                    </a:lnTo>
                    <a:lnTo>
                      <a:pt x="14322" y="1244"/>
                    </a:lnTo>
                    <a:lnTo>
                      <a:pt x="14222" y="1158"/>
                    </a:lnTo>
                    <a:lnTo>
                      <a:pt x="14108" y="1044"/>
                    </a:lnTo>
                    <a:lnTo>
                      <a:pt x="14007" y="915"/>
                    </a:lnTo>
                    <a:lnTo>
                      <a:pt x="13907" y="772"/>
                    </a:lnTo>
                    <a:lnTo>
                      <a:pt x="13822" y="601"/>
                    </a:lnTo>
                    <a:lnTo>
                      <a:pt x="13736" y="415"/>
                    </a:lnTo>
                    <a:lnTo>
                      <a:pt x="13664" y="215"/>
                    </a:lnTo>
                    <a:lnTo>
                      <a:pt x="12464" y="143"/>
                    </a:lnTo>
                    <a:lnTo>
                      <a:pt x="9748" y="0"/>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2" name="Google Shape;542;p29"/>
              <p:cNvSpPr/>
              <p:nvPr/>
            </p:nvSpPr>
            <p:spPr>
              <a:xfrm>
                <a:off x="7597883" y="2145284"/>
                <a:ext cx="526021" cy="138147"/>
              </a:xfrm>
              <a:custGeom>
                <a:rect b="b" l="l" r="r" t="t"/>
                <a:pathLst>
                  <a:path extrusionOk="0" fill="none" h="7748" w="29502">
                    <a:moveTo>
                      <a:pt x="9748" y="0"/>
                    </a:moveTo>
                    <a:lnTo>
                      <a:pt x="9748" y="0"/>
                    </a:lnTo>
                    <a:lnTo>
                      <a:pt x="9748" y="0"/>
                    </a:lnTo>
                    <a:lnTo>
                      <a:pt x="9720" y="0"/>
                    </a:lnTo>
                    <a:lnTo>
                      <a:pt x="9720" y="0"/>
                    </a:lnTo>
                    <a:lnTo>
                      <a:pt x="9705" y="0"/>
                    </a:lnTo>
                    <a:lnTo>
                      <a:pt x="9705" y="0"/>
                    </a:lnTo>
                    <a:lnTo>
                      <a:pt x="9648" y="15"/>
                    </a:lnTo>
                    <a:lnTo>
                      <a:pt x="9648" y="15"/>
                    </a:lnTo>
                    <a:lnTo>
                      <a:pt x="9434" y="29"/>
                    </a:lnTo>
                    <a:lnTo>
                      <a:pt x="9434" y="29"/>
                    </a:lnTo>
                    <a:lnTo>
                      <a:pt x="9434" y="29"/>
                    </a:lnTo>
                    <a:lnTo>
                      <a:pt x="9434" y="29"/>
                    </a:lnTo>
                    <a:lnTo>
                      <a:pt x="8448" y="115"/>
                    </a:lnTo>
                    <a:lnTo>
                      <a:pt x="7576" y="158"/>
                    </a:lnTo>
                    <a:lnTo>
                      <a:pt x="6832" y="186"/>
                    </a:lnTo>
                    <a:lnTo>
                      <a:pt x="6189" y="200"/>
                    </a:lnTo>
                    <a:lnTo>
                      <a:pt x="6189" y="200"/>
                    </a:lnTo>
                    <a:lnTo>
                      <a:pt x="6189" y="200"/>
                    </a:lnTo>
                    <a:lnTo>
                      <a:pt x="6189" y="200"/>
                    </a:lnTo>
                    <a:lnTo>
                      <a:pt x="6075" y="200"/>
                    </a:lnTo>
                    <a:lnTo>
                      <a:pt x="6075" y="200"/>
                    </a:lnTo>
                    <a:lnTo>
                      <a:pt x="6046" y="200"/>
                    </a:lnTo>
                    <a:lnTo>
                      <a:pt x="6046" y="200"/>
                    </a:lnTo>
                    <a:lnTo>
                      <a:pt x="6046" y="200"/>
                    </a:lnTo>
                    <a:lnTo>
                      <a:pt x="6046" y="200"/>
                    </a:lnTo>
                    <a:lnTo>
                      <a:pt x="6046" y="200"/>
                    </a:lnTo>
                    <a:lnTo>
                      <a:pt x="6046" y="200"/>
                    </a:lnTo>
                    <a:lnTo>
                      <a:pt x="5346" y="186"/>
                    </a:lnTo>
                    <a:lnTo>
                      <a:pt x="4846" y="158"/>
                    </a:lnTo>
                    <a:lnTo>
                      <a:pt x="4560" y="129"/>
                    </a:lnTo>
                    <a:lnTo>
                      <a:pt x="4460" y="129"/>
                    </a:lnTo>
                    <a:lnTo>
                      <a:pt x="4460" y="129"/>
                    </a:lnTo>
                    <a:lnTo>
                      <a:pt x="4460" y="129"/>
                    </a:lnTo>
                    <a:lnTo>
                      <a:pt x="229" y="815"/>
                    </a:lnTo>
                    <a:lnTo>
                      <a:pt x="0" y="815"/>
                    </a:lnTo>
                    <a:lnTo>
                      <a:pt x="0" y="815"/>
                    </a:lnTo>
                    <a:lnTo>
                      <a:pt x="15" y="972"/>
                    </a:lnTo>
                    <a:lnTo>
                      <a:pt x="15" y="972"/>
                    </a:lnTo>
                    <a:lnTo>
                      <a:pt x="15" y="1072"/>
                    </a:lnTo>
                    <a:lnTo>
                      <a:pt x="15" y="1072"/>
                    </a:lnTo>
                    <a:lnTo>
                      <a:pt x="29" y="1401"/>
                    </a:lnTo>
                    <a:lnTo>
                      <a:pt x="29" y="1401"/>
                    </a:lnTo>
                    <a:lnTo>
                      <a:pt x="29" y="1487"/>
                    </a:lnTo>
                    <a:lnTo>
                      <a:pt x="29" y="1487"/>
                    </a:lnTo>
                    <a:lnTo>
                      <a:pt x="29" y="1773"/>
                    </a:lnTo>
                    <a:lnTo>
                      <a:pt x="29" y="1773"/>
                    </a:lnTo>
                    <a:lnTo>
                      <a:pt x="43" y="2059"/>
                    </a:lnTo>
                    <a:lnTo>
                      <a:pt x="43" y="2059"/>
                    </a:lnTo>
                    <a:lnTo>
                      <a:pt x="43" y="2716"/>
                    </a:lnTo>
                    <a:lnTo>
                      <a:pt x="22783" y="4074"/>
                    </a:lnTo>
                    <a:lnTo>
                      <a:pt x="22783" y="4074"/>
                    </a:lnTo>
                    <a:lnTo>
                      <a:pt x="23284" y="4117"/>
                    </a:lnTo>
                    <a:lnTo>
                      <a:pt x="23784" y="4188"/>
                    </a:lnTo>
                    <a:lnTo>
                      <a:pt x="24270" y="4288"/>
                    </a:lnTo>
                    <a:lnTo>
                      <a:pt x="24742" y="4417"/>
                    </a:lnTo>
                    <a:lnTo>
                      <a:pt x="25213" y="4560"/>
                    </a:lnTo>
                    <a:lnTo>
                      <a:pt x="25671" y="4746"/>
                    </a:lnTo>
                    <a:lnTo>
                      <a:pt x="26114" y="4946"/>
                    </a:lnTo>
                    <a:lnTo>
                      <a:pt x="26557" y="5160"/>
                    </a:lnTo>
                    <a:lnTo>
                      <a:pt x="26971" y="5417"/>
                    </a:lnTo>
                    <a:lnTo>
                      <a:pt x="27386" y="5675"/>
                    </a:lnTo>
                    <a:lnTo>
                      <a:pt x="27786" y="5975"/>
                    </a:lnTo>
                    <a:lnTo>
                      <a:pt x="28158" y="6289"/>
                    </a:lnTo>
                    <a:lnTo>
                      <a:pt x="28515" y="6618"/>
                    </a:lnTo>
                    <a:lnTo>
                      <a:pt x="28858" y="6975"/>
                    </a:lnTo>
                    <a:lnTo>
                      <a:pt x="29187" y="7361"/>
                    </a:lnTo>
                    <a:lnTo>
                      <a:pt x="29501" y="7747"/>
                    </a:lnTo>
                    <a:lnTo>
                      <a:pt x="29501" y="7747"/>
                    </a:lnTo>
                    <a:lnTo>
                      <a:pt x="29472" y="6446"/>
                    </a:lnTo>
                    <a:lnTo>
                      <a:pt x="29472" y="6446"/>
                    </a:lnTo>
                    <a:lnTo>
                      <a:pt x="29415" y="3702"/>
                    </a:lnTo>
                    <a:lnTo>
                      <a:pt x="29415" y="3702"/>
                    </a:lnTo>
                    <a:lnTo>
                      <a:pt x="29401" y="2730"/>
                    </a:lnTo>
                    <a:lnTo>
                      <a:pt x="29401" y="2730"/>
                    </a:lnTo>
                    <a:lnTo>
                      <a:pt x="25185" y="2487"/>
                    </a:lnTo>
                    <a:lnTo>
                      <a:pt x="21912" y="2316"/>
                    </a:lnTo>
                    <a:lnTo>
                      <a:pt x="21912" y="2316"/>
                    </a:lnTo>
                    <a:lnTo>
                      <a:pt x="21740" y="2287"/>
                    </a:lnTo>
                    <a:lnTo>
                      <a:pt x="21568" y="2259"/>
                    </a:lnTo>
                    <a:lnTo>
                      <a:pt x="21411" y="2216"/>
                    </a:lnTo>
                    <a:lnTo>
                      <a:pt x="21254" y="2144"/>
                    </a:lnTo>
                    <a:lnTo>
                      <a:pt x="21111" y="2073"/>
                    </a:lnTo>
                    <a:lnTo>
                      <a:pt x="20968" y="1973"/>
                    </a:lnTo>
                    <a:lnTo>
                      <a:pt x="20840" y="1873"/>
                    </a:lnTo>
                    <a:lnTo>
                      <a:pt x="20725" y="1744"/>
                    </a:lnTo>
                    <a:lnTo>
                      <a:pt x="20725" y="1744"/>
                    </a:lnTo>
                    <a:lnTo>
                      <a:pt x="20725" y="1744"/>
                    </a:lnTo>
                    <a:lnTo>
                      <a:pt x="17152" y="1673"/>
                    </a:lnTo>
                    <a:lnTo>
                      <a:pt x="15551" y="1630"/>
                    </a:lnTo>
                    <a:lnTo>
                      <a:pt x="15065" y="1601"/>
                    </a:lnTo>
                    <a:lnTo>
                      <a:pt x="14879" y="1587"/>
                    </a:lnTo>
                    <a:lnTo>
                      <a:pt x="14879" y="1587"/>
                    </a:lnTo>
                    <a:lnTo>
                      <a:pt x="14908" y="1587"/>
                    </a:lnTo>
                    <a:lnTo>
                      <a:pt x="14908" y="1587"/>
                    </a:lnTo>
                    <a:lnTo>
                      <a:pt x="14865" y="1573"/>
                    </a:lnTo>
                    <a:lnTo>
                      <a:pt x="14765" y="1530"/>
                    </a:lnTo>
                    <a:lnTo>
                      <a:pt x="14608" y="1458"/>
                    </a:lnTo>
                    <a:lnTo>
                      <a:pt x="14422" y="1330"/>
                    </a:lnTo>
                    <a:lnTo>
                      <a:pt x="14322" y="1244"/>
                    </a:lnTo>
                    <a:lnTo>
                      <a:pt x="14222" y="1158"/>
                    </a:lnTo>
                    <a:lnTo>
                      <a:pt x="14108" y="1044"/>
                    </a:lnTo>
                    <a:lnTo>
                      <a:pt x="14007" y="915"/>
                    </a:lnTo>
                    <a:lnTo>
                      <a:pt x="13907" y="772"/>
                    </a:lnTo>
                    <a:lnTo>
                      <a:pt x="13822" y="601"/>
                    </a:lnTo>
                    <a:lnTo>
                      <a:pt x="13736" y="415"/>
                    </a:lnTo>
                    <a:lnTo>
                      <a:pt x="13664" y="215"/>
                    </a:lnTo>
                    <a:lnTo>
                      <a:pt x="13664" y="215"/>
                    </a:lnTo>
                    <a:lnTo>
                      <a:pt x="12464" y="143"/>
                    </a:lnTo>
                    <a:lnTo>
                      <a:pt x="12464" y="143"/>
                    </a:lnTo>
                    <a:lnTo>
                      <a:pt x="974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3" name="Google Shape;543;p29"/>
              <p:cNvSpPr/>
              <p:nvPr/>
            </p:nvSpPr>
            <p:spPr>
              <a:xfrm>
                <a:off x="7598133" y="2163630"/>
                <a:ext cx="267" cy="6651"/>
              </a:xfrm>
              <a:custGeom>
                <a:rect b="b" l="l" r="r" t="t"/>
                <a:pathLst>
                  <a:path extrusionOk="0" h="373" w="15">
                    <a:moveTo>
                      <a:pt x="1" y="0"/>
                    </a:moveTo>
                    <a:lnTo>
                      <a:pt x="1" y="43"/>
                    </a:lnTo>
                    <a:lnTo>
                      <a:pt x="15" y="372"/>
                    </a:lnTo>
                    <a:lnTo>
                      <a:pt x="15" y="24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4" name="Google Shape;544;p29"/>
              <p:cNvSpPr/>
              <p:nvPr/>
            </p:nvSpPr>
            <p:spPr>
              <a:xfrm>
                <a:off x="7598650" y="2181976"/>
                <a:ext cx="18" cy="11732"/>
              </a:xfrm>
              <a:custGeom>
                <a:rect b="b" l="l" r="r" t="t"/>
                <a:pathLst>
                  <a:path extrusionOk="0" fill="none" h="658" w="1">
                    <a:moveTo>
                      <a:pt x="0" y="1"/>
                    </a:moveTo>
                    <a:lnTo>
                      <a:pt x="0" y="1"/>
                    </a:lnTo>
                    <a:lnTo>
                      <a:pt x="0" y="229"/>
                    </a:lnTo>
                    <a:lnTo>
                      <a:pt x="0" y="229"/>
                    </a:lnTo>
                    <a:lnTo>
                      <a:pt x="0" y="415"/>
                    </a:lnTo>
                    <a:lnTo>
                      <a:pt x="0" y="415"/>
                    </a:lnTo>
                    <a:lnTo>
                      <a:pt x="0" y="658"/>
                    </a:lnTo>
                    <a:lnTo>
                      <a:pt x="0" y="658"/>
                    </a:lnTo>
                    <a:lnTo>
                      <a:pt x="0" y="658"/>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5" name="Google Shape;545;p29"/>
              <p:cNvSpPr/>
              <p:nvPr/>
            </p:nvSpPr>
            <p:spPr>
              <a:xfrm>
                <a:off x="7598383" y="2171778"/>
                <a:ext cx="18" cy="5117"/>
              </a:xfrm>
              <a:custGeom>
                <a:rect b="b" l="l" r="r" t="t"/>
                <a:pathLst>
                  <a:path extrusionOk="0" fill="none" h="287" w="1">
                    <a:moveTo>
                      <a:pt x="1" y="1"/>
                    </a:moveTo>
                    <a:lnTo>
                      <a:pt x="1" y="1"/>
                    </a:lnTo>
                    <a:lnTo>
                      <a:pt x="1" y="58"/>
                    </a:lnTo>
                    <a:lnTo>
                      <a:pt x="1" y="58"/>
                    </a:lnTo>
                    <a:lnTo>
                      <a:pt x="1" y="287"/>
                    </a:lnTo>
                    <a:lnTo>
                      <a:pt x="1" y="287"/>
                    </a:lnTo>
                    <a:lnTo>
                      <a:pt x="1" y="1"/>
                    </a:lnTo>
                    <a:lnTo>
                      <a:pt x="1" y="1"/>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6" name="Google Shape;546;p29"/>
              <p:cNvSpPr/>
              <p:nvPr/>
            </p:nvSpPr>
            <p:spPr>
              <a:xfrm>
                <a:off x="7598133" y="2163630"/>
                <a:ext cx="267" cy="6651"/>
              </a:xfrm>
              <a:custGeom>
                <a:rect b="b" l="l" r="r" t="t"/>
                <a:pathLst>
                  <a:path extrusionOk="0" fill="none" h="373" w="15">
                    <a:moveTo>
                      <a:pt x="1" y="0"/>
                    </a:moveTo>
                    <a:lnTo>
                      <a:pt x="1" y="0"/>
                    </a:lnTo>
                    <a:lnTo>
                      <a:pt x="15" y="243"/>
                    </a:lnTo>
                    <a:lnTo>
                      <a:pt x="15" y="243"/>
                    </a:lnTo>
                    <a:lnTo>
                      <a:pt x="15" y="372"/>
                    </a:lnTo>
                    <a:lnTo>
                      <a:pt x="15" y="372"/>
                    </a:lnTo>
                    <a:lnTo>
                      <a:pt x="15" y="372"/>
                    </a:lnTo>
                    <a:lnTo>
                      <a:pt x="15" y="372"/>
                    </a:lnTo>
                    <a:lnTo>
                      <a:pt x="1" y="43"/>
                    </a:lnTo>
                    <a:lnTo>
                      <a:pt x="1" y="43"/>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7" name="Google Shape;547;p29"/>
              <p:cNvSpPr/>
              <p:nvPr/>
            </p:nvSpPr>
            <p:spPr>
              <a:xfrm>
                <a:off x="7670770" y="1355800"/>
                <a:ext cx="85388" cy="248497"/>
              </a:xfrm>
              <a:custGeom>
                <a:rect b="b" l="l" r="r" t="t"/>
                <a:pathLst>
                  <a:path extrusionOk="0" h="13937" w="4789">
                    <a:moveTo>
                      <a:pt x="4703" y="1"/>
                    </a:moveTo>
                    <a:lnTo>
                      <a:pt x="4688" y="15"/>
                    </a:lnTo>
                    <a:lnTo>
                      <a:pt x="4674" y="29"/>
                    </a:lnTo>
                    <a:lnTo>
                      <a:pt x="4688" y="115"/>
                    </a:lnTo>
                    <a:lnTo>
                      <a:pt x="4688" y="143"/>
                    </a:lnTo>
                    <a:lnTo>
                      <a:pt x="4688" y="158"/>
                    </a:lnTo>
                    <a:lnTo>
                      <a:pt x="4703" y="558"/>
                    </a:lnTo>
                    <a:lnTo>
                      <a:pt x="4731" y="1215"/>
                    </a:lnTo>
                    <a:lnTo>
                      <a:pt x="4731" y="2087"/>
                    </a:lnTo>
                    <a:lnTo>
                      <a:pt x="4717" y="2588"/>
                    </a:lnTo>
                    <a:lnTo>
                      <a:pt x="4703" y="3131"/>
                    </a:lnTo>
                    <a:lnTo>
                      <a:pt x="4674" y="3702"/>
                    </a:lnTo>
                    <a:lnTo>
                      <a:pt x="4631" y="4317"/>
                    </a:lnTo>
                    <a:lnTo>
                      <a:pt x="4560" y="4946"/>
                    </a:lnTo>
                    <a:lnTo>
                      <a:pt x="4488" y="5589"/>
                    </a:lnTo>
                    <a:lnTo>
                      <a:pt x="4388" y="6261"/>
                    </a:lnTo>
                    <a:lnTo>
                      <a:pt x="4259" y="6933"/>
                    </a:lnTo>
                    <a:lnTo>
                      <a:pt x="4117" y="7619"/>
                    </a:lnTo>
                    <a:lnTo>
                      <a:pt x="3945" y="8305"/>
                    </a:lnTo>
                    <a:lnTo>
                      <a:pt x="3802" y="8805"/>
                    </a:lnTo>
                    <a:lnTo>
                      <a:pt x="3645" y="9291"/>
                    </a:lnTo>
                    <a:lnTo>
                      <a:pt x="3473" y="9763"/>
                    </a:lnTo>
                    <a:lnTo>
                      <a:pt x="3302" y="10220"/>
                    </a:lnTo>
                    <a:lnTo>
                      <a:pt x="3116" y="10649"/>
                    </a:lnTo>
                    <a:lnTo>
                      <a:pt x="2916" y="11063"/>
                    </a:lnTo>
                    <a:lnTo>
                      <a:pt x="2702" y="11464"/>
                    </a:lnTo>
                    <a:lnTo>
                      <a:pt x="2487" y="11849"/>
                    </a:lnTo>
                    <a:lnTo>
                      <a:pt x="2287" y="12150"/>
                    </a:lnTo>
                    <a:lnTo>
                      <a:pt x="2087" y="12450"/>
                    </a:lnTo>
                    <a:lnTo>
                      <a:pt x="2001" y="12564"/>
                    </a:lnTo>
                    <a:lnTo>
                      <a:pt x="1901" y="12664"/>
                    </a:lnTo>
                    <a:lnTo>
                      <a:pt x="1801" y="12750"/>
                    </a:lnTo>
                    <a:lnTo>
                      <a:pt x="1687" y="12836"/>
                    </a:lnTo>
                    <a:lnTo>
                      <a:pt x="14" y="13879"/>
                    </a:lnTo>
                    <a:lnTo>
                      <a:pt x="0" y="13893"/>
                    </a:lnTo>
                    <a:lnTo>
                      <a:pt x="14" y="13922"/>
                    </a:lnTo>
                    <a:lnTo>
                      <a:pt x="29" y="13936"/>
                    </a:lnTo>
                    <a:lnTo>
                      <a:pt x="43" y="13922"/>
                    </a:lnTo>
                    <a:lnTo>
                      <a:pt x="1715" y="12879"/>
                    </a:lnTo>
                    <a:lnTo>
                      <a:pt x="1830" y="12793"/>
                    </a:lnTo>
                    <a:lnTo>
                      <a:pt x="1944" y="12707"/>
                    </a:lnTo>
                    <a:lnTo>
                      <a:pt x="2044" y="12593"/>
                    </a:lnTo>
                    <a:lnTo>
                      <a:pt x="2130" y="12478"/>
                    </a:lnTo>
                    <a:lnTo>
                      <a:pt x="2344" y="12192"/>
                    </a:lnTo>
                    <a:lnTo>
                      <a:pt x="2530" y="11878"/>
                    </a:lnTo>
                    <a:lnTo>
                      <a:pt x="2759" y="11492"/>
                    </a:lnTo>
                    <a:lnTo>
                      <a:pt x="2959" y="11092"/>
                    </a:lnTo>
                    <a:lnTo>
                      <a:pt x="3159" y="10677"/>
                    </a:lnTo>
                    <a:lnTo>
                      <a:pt x="3359" y="10234"/>
                    </a:lnTo>
                    <a:lnTo>
                      <a:pt x="3531" y="9777"/>
                    </a:lnTo>
                    <a:lnTo>
                      <a:pt x="3702" y="9305"/>
                    </a:lnTo>
                    <a:lnTo>
                      <a:pt x="3859" y="8819"/>
                    </a:lnTo>
                    <a:lnTo>
                      <a:pt x="4002" y="8319"/>
                    </a:lnTo>
                    <a:lnTo>
                      <a:pt x="4174" y="7633"/>
                    </a:lnTo>
                    <a:lnTo>
                      <a:pt x="4317" y="6947"/>
                    </a:lnTo>
                    <a:lnTo>
                      <a:pt x="4431" y="6275"/>
                    </a:lnTo>
                    <a:lnTo>
                      <a:pt x="4531" y="5603"/>
                    </a:lnTo>
                    <a:lnTo>
                      <a:pt x="4617" y="4946"/>
                    </a:lnTo>
                    <a:lnTo>
                      <a:pt x="4674" y="4317"/>
                    </a:lnTo>
                    <a:lnTo>
                      <a:pt x="4731" y="3717"/>
                    </a:lnTo>
                    <a:lnTo>
                      <a:pt x="4760" y="3131"/>
                    </a:lnTo>
                    <a:lnTo>
                      <a:pt x="4774" y="2588"/>
                    </a:lnTo>
                    <a:lnTo>
                      <a:pt x="4788" y="2087"/>
                    </a:lnTo>
                    <a:lnTo>
                      <a:pt x="4788" y="1215"/>
                    </a:lnTo>
                    <a:lnTo>
                      <a:pt x="4760" y="558"/>
                    </a:lnTo>
                    <a:lnTo>
                      <a:pt x="4745" y="158"/>
                    </a:lnTo>
                    <a:lnTo>
                      <a:pt x="4745" y="143"/>
                    </a:lnTo>
                    <a:lnTo>
                      <a:pt x="4745" y="101"/>
                    </a:lnTo>
                    <a:lnTo>
                      <a:pt x="4731" y="29"/>
                    </a:lnTo>
                    <a:lnTo>
                      <a:pt x="4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8" name="Google Shape;548;p29"/>
              <p:cNvSpPr/>
              <p:nvPr/>
            </p:nvSpPr>
            <p:spPr>
              <a:xfrm>
                <a:off x="7670770" y="1355800"/>
                <a:ext cx="85388" cy="248497"/>
              </a:xfrm>
              <a:custGeom>
                <a:rect b="b" l="l" r="r" t="t"/>
                <a:pathLst>
                  <a:path extrusionOk="0" fill="none" h="13937" w="4789">
                    <a:moveTo>
                      <a:pt x="29" y="13936"/>
                    </a:moveTo>
                    <a:lnTo>
                      <a:pt x="29" y="13936"/>
                    </a:lnTo>
                    <a:lnTo>
                      <a:pt x="14" y="13922"/>
                    </a:lnTo>
                    <a:lnTo>
                      <a:pt x="14" y="13922"/>
                    </a:lnTo>
                    <a:lnTo>
                      <a:pt x="0" y="13893"/>
                    </a:lnTo>
                    <a:lnTo>
                      <a:pt x="14" y="13879"/>
                    </a:lnTo>
                    <a:lnTo>
                      <a:pt x="1687" y="12836"/>
                    </a:lnTo>
                    <a:lnTo>
                      <a:pt x="1687" y="12836"/>
                    </a:lnTo>
                    <a:lnTo>
                      <a:pt x="1801" y="12750"/>
                    </a:lnTo>
                    <a:lnTo>
                      <a:pt x="1901" y="12664"/>
                    </a:lnTo>
                    <a:lnTo>
                      <a:pt x="2001" y="12564"/>
                    </a:lnTo>
                    <a:lnTo>
                      <a:pt x="2087" y="12450"/>
                    </a:lnTo>
                    <a:lnTo>
                      <a:pt x="2087" y="12450"/>
                    </a:lnTo>
                    <a:lnTo>
                      <a:pt x="2287" y="12150"/>
                    </a:lnTo>
                    <a:lnTo>
                      <a:pt x="2487" y="11849"/>
                    </a:lnTo>
                    <a:lnTo>
                      <a:pt x="2487" y="11849"/>
                    </a:lnTo>
                    <a:lnTo>
                      <a:pt x="2702" y="11464"/>
                    </a:lnTo>
                    <a:lnTo>
                      <a:pt x="2916" y="11063"/>
                    </a:lnTo>
                    <a:lnTo>
                      <a:pt x="3116" y="10649"/>
                    </a:lnTo>
                    <a:lnTo>
                      <a:pt x="3302" y="10220"/>
                    </a:lnTo>
                    <a:lnTo>
                      <a:pt x="3473" y="9763"/>
                    </a:lnTo>
                    <a:lnTo>
                      <a:pt x="3645" y="9291"/>
                    </a:lnTo>
                    <a:lnTo>
                      <a:pt x="3802" y="8805"/>
                    </a:lnTo>
                    <a:lnTo>
                      <a:pt x="3945" y="8305"/>
                    </a:lnTo>
                    <a:lnTo>
                      <a:pt x="3945" y="8305"/>
                    </a:lnTo>
                    <a:lnTo>
                      <a:pt x="4117" y="7619"/>
                    </a:lnTo>
                    <a:lnTo>
                      <a:pt x="4259" y="6933"/>
                    </a:lnTo>
                    <a:lnTo>
                      <a:pt x="4388" y="6261"/>
                    </a:lnTo>
                    <a:lnTo>
                      <a:pt x="4488" y="5589"/>
                    </a:lnTo>
                    <a:lnTo>
                      <a:pt x="4560" y="4946"/>
                    </a:lnTo>
                    <a:lnTo>
                      <a:pt x="4631" y="4317"/>
                    </a:lnTo>
                    <a:lnTo>
                      <a:pt x="4674" y="3702"/>
                    </a:lnTo>
                    <a:lnTo>
                      <a:pt x="4703" y="3131"/>
                    </a:lnTo>
                    <a:lnTo>
                      <a:pt x="4717" y="2588"/>
                    </a:lnTo>
                    <a:lnTo>
                      <a:pt x="4731" y="2087"/>
                    </a:lnTo>
                    <a:lnTo>
                      <a:pt x="4731" y="1215"/>
                    </a:lnTo>
                    <a:lnTo>
                      <a:pt x="4703" y="558"/>
                    </a:lnTo>
                    <a:lnTo>
                      <a:pt x="4688" y="158"/>
                    </a:lnTo>
                    <a:lnTo>
                      <a:pt x="4688" y="143"/>
                    </a:lnTo>
                    <a:lnTo>
                      <a:pt x="4688" y="143"/>
                    </a:lnTo>
                    <a:lnTo>
                      <a:pt x="4688" y="115"/>
                    </a:lnTo>
                    <a:lnTo>
                      <a:pt x="4688" y="115"/>
                    </a:lnTo>
                    <a:lnTo>
                      <a:pt x="4674" y="29"/>
                    </a:lnTo>
                    <a:lnTo>
                      <a:pt x="4674" y="29"/>
                    </a:lnTo>
                    <a:lnTo>
                      <a:pt x="4688" y="15"/>
                    </a:lnTo>
                    <a:lnTo>
                      <a:pt x="4703" y="1"/>
                    </a:lnTo>
                    <a:lnTo>
                      <a:pt x="4703" y="1"/>
                    </a:lnTo>
                    <a:lnTo>
                      <a:pt x="4717" y="1"/>
                    </a:lnTo>
                    <a:lnTo>
                      <a:pt x="4731" y="29"/>
                    </a:lnTo>
                    <a:lnTo>
                      <a:pt x="4731" y="29"/>
                    </a:lnTo>
                    <a:lnTo>
                      <a:pt x="4745" y="101"/>
                    </a:lnTo>
                    <a:lnTo>
                      <a:pt x="4745" y="101"/>
                    </a:lnTo>
                    <a:lnTo>
                      <a:pt x="4745" y="143"/>
                    </a:lnTo>
                    <a:lnTo>
                      <a:pt x="4745" y="158"/>
                    </a:lnTo>
                    <a:lnTo>
                      <a:pt x="4745" y="158"/>
                    </a:lnTo>
                    <a:lnTo>
                      <a:pt x="4760" y="558"/>
                    </a:lnTo>
                    <a:lnTo>
                      <a:pt x="4788" y="1215"/>
                    </a:lnTo>
                    <a:lnTo>
                      <a:pt x="4788" y="2087"/>
                    </a:lnTo>
                    <a:lnTo>
                      <a:pt x="4774" y="2588"/>
                    </a:lnTo>
                    <a:lnTo>
                      <a:pt x="4760" y="3131"/>
                    </a:lnTo>
                    <a:lnTo>
                      <a:pt x="4731" y="3717"/>
                    </a:lnTo>
                    <a:lnTo>
                      <a:pt x="4674" y="4317"/>
                    </a:lnTo>
                    <a:lnTo>
                      <a:pt x="4617" y="4946"/>
                    </a:lnTo>
                    <a:lnTo>
                      <a:pt x="4531" y="5603"/>
                    </a:lnTo>
                    <a:lnTo>
                      <a:pt x="4431" y="6275"/>
                    </a:lnTo>
                    <a:lnTo>
                      <a:pt x="4317" y="6947"/>
                    </a:lnTo>
                    <a:lnTo>
                      <a:pt x="4174" y="7633"/>
                    </a:lnTo>
                    <a:lnTo>
                      <a:pt x="4002" y="8319"/>
                    </a:lnTo>
                    <a:lnTo>
                      <a:pt x="4002" y="8319"/>
                    </a:lnTo>
                    <a:lnTo>
                      <a:pt x="3859" y="8819"/>
                    </a:lnTo>
                    <a:lnTo>
                      <a:pt x="3702" y="9305"/>
                    </a:lnTo>
                    <a:lnTo>
                      <a:pt x="3531" y="9777"/>
                    </a:lnTo>
                    <a:lnTo>
                      <a:pt x="3359" y="10234"/>
                    </a:lnTo>
                    <a:lnTo>
                      <a:pt x="3159" y="10677"/>
                    </a:lnTo>
                    <a:lnTo>
                      <a:pt x="2959" y="11092"/>
                    </a:lnTo>
                    <a:lnTo>
                      <a:pt x="2759" y="11492"/>
                    </a:lnTo>
                    <a:lnTo>
                      <a:pt x="2530" y="11878"/>
                    </a:lnTo>
                    <a:lnTo>
                      <a:pt x="2530" y="11878"/>
                    </a:lnTo>
                    <a:lnTo>
                      <a:pt x="2344" y="12192"/>
                    </a:lnTo>
                    <a:lnTo>
                      <a:pt x="2130" y="12478"/>
                    </a:lnTo>
                    <a:lnTo>
                      <a:pt x="2130" y="12478"/>
                    </a:lnTo>
                    <a:lnTo>
                      <a:pt x="2044" y="12593"/>
                    </a:lnTo>
                    <a:lnTo>
                      <a:pt x="1944" y="12707"/>
                    </a:lnTo>
                    <a:lnTo>
                      <a:pt x="1830" y="12793"/>
                    </a:lnTo>
                    <a:lnTo>
                      <a:pt x="1715" y="12879"/>
                    </a:lnTo>
                    <a:lnTo>
                      <a:pt x="43" y="13922"/>
                    </a:lnTo>
                    <a:lnTo>
                      <a:pt x="29" y="1393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49" name="Google Shape;549;p29"/>
              <p:cNvSpPr/>
              <p:nvPr/>
            </p:nvSpPr>
            <p:spPr>
              <a:xfrm>
                <a:off x="7672285" y="1433786"/>
                <a:ext cx="83106" cy="169991"/>
              </a:xfrm>
              <a:custGeom>
                <a:rect b="b" l="l" r="r" t="t"/>
                <a:pathLst>
                  <a:path extrusionOk="0" h="9534" w="4661">
                    <a:moveTo>
                      <a:pt x="4589" y="0"/>
                    </a:moveTo>
                    <a:lnTo>
                      <a:pt x="4546" y="458"/>
                    </a:lnTo>
                    <a:lnTo>
                      <a:pt x="4489" y="944"/>
                    </a:lnTo>
                    <a:lnTo>
                      <a:pt x="4432" y="1429"/>
                    </a:lnTo>
                    <a:lnTo>
                      <a:pt x="4346" y="1930"/>
                    </a:lnTo>
                    <a:lnTo>
                      <a:pt x="4260" y="2430"/>
                    </a:lnTo>
                    <a:lnTo>
                      <a:pt x="4160" y="2930"/>
                    </a:lnTo>
                    <a:lnTo>
                      <a:pt x="4046" y="3445"/>
                    </a:lnTo>
                    <a:lnTo>
                      <a:pt x="3917" y="3945"/>
                    </a:lnTo>
                    <a:lnTo>
                      <a:pt x="3774" y="4445"/>
                    </a:lnTo>
                    <a:lnTo>
                      <a:pt x="3617" y="4931"/>
                    </a:lnTo>
                    <a:lnTo>
                      <a:pt x="3446" y="5403"/>
                    </a:lnTo>
                    <a:lnTo>
                      <a:pt x="3274" y="5860"/>
                    </a:lnTo>
                    <a:lnTo>
                      <a:pt x="3074" y="6303"/>
                    </a:lnTo>
                    <a:lnTo>
                      <a:pt x="2874" y="6718"/>
                    </a:lnTo>
                    <a:lnTo>
                      <a:pt x="2674" y="7118"/>
                    </a:lnTo>
                    <a:lnTo>
                      <a:pt x="2445" y="7504"/>
                    </a:lnTo>
                    <a:lnTo>
                      <a:pt x="2259" y="7818"/>
                    </a:lnTo>
                    <a:lnTo>
                      <a:pt x="2045" y="8104"/>
                    </a:lnTo>
                    <a:lnTo>
                      <a:pt x="1959" y="8219"/>
                    </a:lnTo>
                    <a:lnTo>
                      <a:pt x="1859" y="8333"/>
                    </a:lnTo>
                    <a:lnTo>
                      <a:pt x="1745" y="8419"/>
                    </a:lnTo>
                    <a:lnTo>
                      <a:pt x="1630" y="8505"/>
                    </a:lnTo>
                    <a:lnTo>
                      <a:pt x="1" y="9534"/>
                    </a:lnTo>
                    <a:lnTo>
                      <a:pt x="44" y="9534"/>
                    </a:lnTo>
                    <a:lnTo>
                      <a:pt x="430" y="9519"/>
                    </a:lnTo>
                    <a:lnTo>
                      <a:pt x="816" y="9491"/>
                    </a:lnTo>
                    <a:lnTo>
                      <a:pt x="1202" y="9448"/>
                    </a:lnTo>
                    <a:lnTo>
                      <a:pt x="1602" y="9391"/>
                    </a:lnTo>
                    <a:lnTo>
                      <a:pt x="2002" y="9319"/>
                    </a:lnTo>
                    <a:lnTo>
                      <a:pt x="2416" y="9219"/>
                    </a:lnTo>
                    <a:lnTo>
                      <a:pt x="2831" y="9119"/>
                    </a:lnTo>
                    <a:lnTo>
                      <a:pt x="3231" y="9019"/>
                    </a:lnTo>
                    <a:lnTo>
                      <a:pt x="3731" y="8876"/>
                    </a:lnTo>
                    <a:lnTo>
                      <a:pt x="4217" y="8719"/>
                    </a:lnTo>
                    <a:lnTo>
                      <a:pt x="4317" y="8061"/>
                    </a:lnTo>
                    <a:lnTo>
                      <a:pt x="4417" y="7404"/>
                    </a:lnTo>
                    <a:lnTo>
                      <a:pt x="4489" y="6732"/>
                    </a:lnTo>
                    <a:lnTo>
                      <a:pt x="4546" y="6046"/>
                    </a:lnTo>
                    <a:lnTo>
                      <a:pt x="4589" y="5374"/>
                    </a:lnTo>
                    <a:lnTo>
                      <a:pt x="4632" y="4703"/>
                    </a:lnTo>
                    <a:lnTo>
                      <a:pt x="4646" y="4059"/>
                    </a:lnTo>
                    <a:lnTo>
                      <a:pt x="4660" y="3431"/>
                    </a:lnTo>
                    <a:lnTo>
                      <a:pt x="4660" y="2273"/>
                    </a:lnTo>
                    <a:lnTo>
                      <a:pt x="4646" y="1287"/>
                    </a:lnTo>
                    <a:lnTo>
                      <a:pt x="4618" y="500"/>
                    </a:lnTo>
                    <a:lnTo>
                      <a:pt x="4589" y="0"/>
                    </a:lnTo>
                    <a:close/>
                  </a:path>
                </a:pathLst>
              </a:custGeom>
              <a:solidFill>
                <a:srgbClr val="223342">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0" name="Google Shape;550;p29"/>
              <p:cNvSpPr/>
              <p:nvPr/>
            </p:nvSpPr>
            <p:spPr>
              <a:xfrm>
                <a:off x="7672285" y="1594588"/>
                <a:ext cx="57627" cy="9182"/>
              </a:xfrm>
              <a:custGeom>
                <a:rect b="b" l="l" r="r" t="t"/>
                <a:pathLst>
                  <a:path extrusionOk="0" h="515" w="3232">
                    <a:moveTo>
                      <a:pt x="3231" y="0"/>
                    </a:moveTo>
                    <a:lnTo>
                      <a:pt x="3231" y="0"/>
                    </a:lnTo>
                    <a:lnTo>
                      <a:pt x="2831" y="100"/>
                    </a:lnTo>
                    <a:lnTo>
                      <a:pt x="2416" y="200"/>
                    </a:lnTo>
                    <a:lnTo>
                      <a:pt x="2002" y="300"/>
                    </a:lnTo>
                    <a:lnTo>
                      <a:pt x="1602" y="372"/>
                    </a:lnTo>
                    <a:lnTo>
                      <a:pt x="1202" y="429"/>
                    </a:lnTo>
                    <a:lnTo>
                      <a:pt x="816" y="472"/>
                    </a:lnTo>
                    <a:lnTo>
                      <a:pt x="430" y="500"/>
                    </a:lnTo>
                    <a:lnTo>
                      <a:pt x="44" y="515"/>
                    </a:lnTo>
                    <a:lnTo>
                      <a:pt x="44" y="515"/>
                    </a:lnTo>
                    <a:lnTo>
                      <a:pt x="1" y="515"/>
                    </a:lnTo>
                    <a:lnTo>
                      <a:pt x="1" y="515"/>
                    </a:lnTo>
                    <a:lnTo>
                      <a:pt x="1" y="515"/>
                    </a:lnTo>
                    <a:lnTo>
                      <a:pt x="44" y="515"/>
                    </a:lnTo>
                    <a:lnTo>
                      <a:pt x="44" y="515"/>
                    </a:lnTo>
                    <a:lnTo>
                      <a:pt x="430" y="500"/>
                    </a:lnTo>
                    <a:lnTo>
                      <a:pt x="816" y="472"/>
                    </a:lnTo>
                    <a:lnTo>
                      <a:pt x="1202" y="429"/>
                    </a:lnTo>
                    <a:lnTo>
                      <a:pt x="1602" y="372"/>
                    </a:lnTo>
                    <a:lnTo>
                      <a:pt x="2002" y="300"/>
                    </a:lnTo>
                    <a:lnTo>
                      <a:pt x="2416" y="200"/>
                    </a:lnTo>
                    <a:lnTo>
                      <a:pt x="2831" y="100"/>
                    </a:lnTo>
                    <a:lnTo>
                      <a:pt x="32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1" name="Google Shape;551;p29"/>
              <p:cNvSpPr/>
              <p:nvPr/>
            </p:nvSpPr>
            <p:spPr>
              <a:xfrm>
                <a:off x="7672285" y="1594588"/>
                <a:ext cx="57627" cy="9182"/>
              </a:xfrm>
              <a:custGeom>
                <a:rect b="b" l="l" r="r" t="t"/>
                <a:pathLst>
                  <a:path extrusionOk="0" fill="none" h="515" w="3232">
                    <a:moveTo>
                      <a:pt x="3231" y="0"/>
                    </a:moveTo>
                    <a:lnTo>
                      <a:pt x="3231" y="0"/>
                    </a:lnTo>
                    <a:lnTo>
                      <a:pt x="2831" y="100"/>
                    </a:lnTo>
                    <a:lnTo>
                      <a:pt x="2416" y="200"/>
                    </a:lnTo>
                    <a:lnTo>
                      <a:pt x="2002" y="300"/>
                    </a:lnTo>
                    <a:lnTo>
                      <a:pt x="1602" y="372"/>
                    </a:lnTo>
                    <a:lnTo>
                      <a:pt x="1202" y="429"/>
                    </a:lnTo>
                    <a:lnTo>
                      <a:pt x="816" y="472"/>
                    </a:lnTo>
                    <a:lnTo>
                      <a:pt x="430" y="500"/>
                    </a:lnTo>
                    <a:lnTo>
                      <a:pt x="44" y="515"/>
                    </a:lnTo>
                    <a:lnTo>
                      <a:pt x="44" y="515"/>
                    </a:lnTo>
                    <a:lnTo>
                      <a:pt x="1" y="515"/>
                    </a:lnTo>
                    <a:lnTo>
                      <a:pt x="1" y="515"/>
                    </a:lnTo>
                    <a:lnTo>
                      <a:pt x="1" y="515"/>
                    </a:lnTo>
                    <a:lnTo>
                      <a:pt x="44" y="515"/>
                    </a:lnTo>
                    <a:lnTo>
                      <a:pt x="44" y="515"/>
                    </a:lnTo>
                    <a:lnTo>
                      <a:pt x="430" y="500"/>
                    </a:lnTo>
                    <a:lnTo>
                      <a:pt x="816" y="472"/>
                    </a:lnTo>
                    <a:lnTo>
                      <a:pt x="1202" y="429"/>
                    </a:lnTo>
                    <a:lnTo>
                      <a:pt x="1602" y="372"/>
                    </a:lnTo>
                    <a:lnTo>
                      <a:pt x="2002" y="300"/>
                    </a:lnTo>
                    <a:lnTo>
                      <a:pt x="2416" y="200"/>
                    </a:lnTo>
                    <a:lnTo>
                      <a:pt x="2831" y="100"/>
                    </a:lnTo>
                    <a:lnTo>
                      <a:pt x="323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2" name="Google Shape;552;p29"/>
              <p:cNvSpPr/>
              <p:nvPr/>
            </p:nvSpPr>
            <p:spPr>
              <a:xfrm>
                <a:off x="7671269" y="1430469"/>
                <a:ext cx="82838" cy="173308"/>
              </a:xfrm>
              <a:custGeom>
                <a:rect b="b" l="l" r="r" t="t"/>
                <a:pathLst>
                  <a:path extrusionOk="0" h="9720" w="4646">
                    <a:moveTo>
                      <a:pt x="4632" y="0"/>
                    </a:moveTo>
                    <a:lnTo>
                      <a:pt x="4589" y="472"/>
                    </a:lnTo>
                    <a:lnTo>
                      <a:pt x="4532" y="972"/>
                    </a:lnTo>
                    <a:lnTo>
                      <a:pt x="4474" y="1487"/>
                    </a:lnTo>
                    <a:lnTo>
                      <a:pt x="4389" y="2001"/>
                    </a:lnTo>
                    <a:lnTo>
                      <a:pt x="4303" y="2530"/>
                    </a:lnTo>
                    <a:lnTo>
                      <a:pt x="4203" y="3059"/>
                    </a:lnTo>
                    <a:lnTo>
                      <a:pt x="4074" y="3588"/>
                    </a:lnTo>
                    <a:lnTo>
                      <a:pt x="3946" y="4131"/>
                    </a:lnTo>
                    <a:lnTo>
                      <a:pt x="3788" y="4674"/>
                    </a:lnTo>
                    <a:lnTo>
                      <a:pt x="3603" y="5232"/>
                    </a:lnTo>
                    <a:lnTo>
                      <a:pt x="3402" y="5760"/>
                    </a:lnTo>
                    <a:lnTo>
                      <a:pt x="3188" y="6304"/>
                    </a:lnTo>
                    <a:lnTo>
                      <a:pt x="2945" y="6818"/>
                    </a:lnTo>
                    <a:lnTo>
                      <a:pt x="2688" y="7318"/>
                    </a:lnTo>
                    <a:lnTo>
                      <a:pt x="2402" y="7804"/>
                    </a:lnTo>
                    <a:lnTo>
                      <a:pt x="2088" y="8276"/>
                    </a:lnTo>
                    <a:lnTo>
                      <a:pt x="1987" y="8390"/>
                    </a:lnTo>
                    <a:lnTo>
                      <a:pt x="1887" y="8490"/>
                    </a:lnTo>
                    <a:lnTo>
                      <a:pt x="1787" y="8590"/>
                    </a:lnTo>
                    <a:lnTo>
                      <a:pt x="1673" y="8676"/>
                    </a:lnTo>
                    <a:lnTo>
                      <a:pt x="1" y="9720"/>
                    </a:lnTo>
                    <a:lnTo>
                      <a:pt x="58" y="9720"/>
                    </a:lnTo>
                    <a:lnTo>
                      <a:pt x="1687" y="8691"/>
                    </a:lnTo>
                    <a:lnTo>
                      <a:pt x="1802" y="8605"/>
                    </a:lnTo>
                    <a:lnTo>
                      <a:pt x="1916" y="8519"/>
                    </a:lnTo>
                    <a:lnTo>
                      <a:pt x="2016" y="8405"/>
                    </a:lnTo>
                    <a:lnTo>
                      <a:pt x="2102" y="8290"/>
                    </a:lnTo>
                    <a:lnTo>
                      <a:pt x="2316" y="8004"/>
                    </a:lnTo>
                    <a:lnTo>
                      <a:pt x="2502" y="7690"/>
                    </a:lnTo>
                    <a:lnTo>
                      <a:pt x="2731" y="7304"/>
                    </a:lnTo>
                    <a:lnTo>
                      <a:pt x="2931" y="6904"/>
                    </a:lnTo>
                    <a:lnTo>
                      <a:pt x="3131" y="6489"/>
                    </a:lnTo>
                    <a:lnTo>
                      <a:pt x="3331" y="6046"/>
                    </a:lnTo>
                    <a:lnTo>
                      <a:pt x="3503" y="5589"/>
                    </a:lnTo>
                    <a:lnTo>
                      <a:pt x="3674" y="5117"/>
                    </a:lnTo>
                    <a:lnTo>
                      <a:pt x="3831" y="4631"/>
                    </a:lnTo>
                    <a:lnTo>
                      <a:pt x="3974" y="4131"/>
                    </a:lnTo>
                    <a:lnTo>
                      <a:pt x="4103" y="3631"/>
                    </a:lnTo>
                    <a:lnTo>
                      <a:pt x="4217" y="3116"/>
                    </a:lnTo>
                    <a:lnTo>
                      <a:pt x="4317" y="2616"/>
                    </a:lnTo>
                    <a:lnTo>
                      <a:pt x="4403" y="2116"/>
                    </a:lnTo>
                    <a:lnTo>
                      <a:pt x="4489" y="1615"/>
                    </a:lnTo>
                    <a:lnTo>
                      <a:pt x="4546" y="1130"/>
                    </a:lnTo>
                    <a:lnTo>
                      <a:pt x="4603" y="644"/>
                    </a:lnTo>
                    <a:lnTo>
                      <a:pt x="4646" y="186"/>
                    </a:lnTo>
                    <a:lnTo>
                      <a:pt x="46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3" name="Google Shape;553;p29"/>
              <p:cNvSpPr/>
              <p:nvPr/>
            </p:nvSpPr>
            <p:spPr>
              <a:xfrm>
                <a:off x="7376177" y="1201362"/>
                <a:ext cx="259961" cy="196255"/>
              </a:xfrm>
              <a:custGeom>
                <a:rect b="b" l="l" r="r" t="t"/>
                <a:pathLst>
                  <a:path extrusionOk="0" h="11007" w="14580">
                    <a:moveTo>
                      <a:pt x="14436" y="1"/>
                    </a:moveTo>
                    <a:lnTo>
                      <a:pt x="14394" y="287"/>
                    </a:lnTo>
                    <a:lnTo>
                      <a:pt x="14265" y="987"/>
                    </a:lnTo>
                    <a:lnTo>
                      <a:pt x="14165" y="1402"/>
                    </a:lnTo>
                    <a:lnTo>
                      <a:pt x="14065" y="1802"/>
                    </a:lnTo>
                    <a:lnTo>
                      <a:pt x="13950" y="2188"/>
                    </a:lnTo>
                    <a:lnTo>
                      <a:pt x="13893" y="2345"/>
                    </a:lnTo>
                    <a:lnTo>
                      <a:pt x="13836" y="2488"/>
                    </a:lnTo>
                    <a:lnTo>
                      <a:pt x="13464" y="2288"/>
                    </a:lnTo>
                    <a:lnTo>
                      <a:pt x="13121" y="2102"/>
                    </a:lnTo>
                    <a:lnTo>
                      <a:pt x="12778" y="1931"/>
                    </a:lnTo>
                    <a:lnTo>
                      <a:pt x="12435" y="1788"/>
                    </a:lnTo>
                    <a:lnTo>
                      <a:pt x="12121" y="1659"/>
                    </a:lnTo>
                    <a:lnTo>
                      <a:pt x="11821" y="1545"/>
                    </a:lnTo>
                    <a:lnTo>
                      <a:pt x="11521" y="1459"/>
                    </a:lnTo>
                    <a:lnTo>
                      <a:pt x="11235" y="1373"/>
                    </a:lnTo>
                    <a:lnTo>
                      <a:pt x="10963" y="1316"/>
                    </a:lnTo>
                    <a:lnTo>
                      <a:pt x="10706" y="1259"/>
                    </a:lnTo>
                    <a:lnTo>
                      <a:pt x="10449" y="1230"/>
                    </a:lnTo>
                    <a:lnTo>
                      <a:pt x="10206" y="1202"/>
                    </a:lnTo>
                    <a:lnTo>
                      <a:pt x="9748" y="1202"/>
                    </a:lnTo>
                    <a:lnTo>
                      <a:pt x="9534" y="1230"/>
                    </a:lnTo>
                    <a:lnTo>
                      <a:pt x="9334" y="1259"/>
                    </a:lnTo>
                    <a:lnTo>
                      <a:pt x="9134" y="1302"/>
                    </a:lnTo>
                    <a:lnTo>
                      <a:pt x="8948" y="1359"/>
                    </a:lnTo>
                    <a:lnTo>
                      <a:pt x="8762" y="1430"/>
                    </a:lnTo>
                    <a:lnTo>
                      <a:pt x="8591" y="1502"/>
                    </a:lnTo>
                    <a:lnTo>
                      <a:pt x="8433" y="1587"/>
                    </a:lnTo>
                    <a:lnTo>
                      <a:pt x="8276" y="1688"/>
                    </a:lnTo>
                    <a:lnTo>
                      <a:pt x="8119" y="1788"/>
                    </a:lnTo>
                    <a:lnTo>
                      <a:pt x="7990" y="1902"/>
                    </a:lnTo>
                    <a:lnTo>
                      <a:pt x="7847" y="2031"/>
                    </a:lnTo>
                    <a:lnTo>
                      <a:pt x="7719" y="2159"/>
                    </a:lnTo>
                    <a:lnTo>
                      <a:pt x="7590" y="2302"/>
                    </a:lnTo>
                    <a:lnTo>
                      <a:pt x="7476" y="2445"/>
                    </a:lnTo>
                    <a:lnTo>
                      <a:pt x="7261" y="2760"/>
                    </a:lnTo>
                    <a:lnTo>
                      <a:pt x="7061" y="3103"/>
                    </a:lnTo>
                    <a:lnTo>
                      <a:pt x="6875" y="3460"/>
                    </a:lnTo>
                    <a:lnTo>
                      <a:pt x="6718" y="3831"/>
                    </a:lnTo>
                    <a:lnTo>
                      <a:pt x="6561" y="4217"/>
                    </a:lnTo>
                    <a:lnTo>
                      <a:pt x="6418" y="4603"/>
                    </a:lnTo>
                    <a:lnTo>
                      <a:pt x="6289" y="5004"/>
                    </a:lnTo>
                    <a:lnTo>
                      <a:pt x="6161" y="5404"/>
                    </a:lnTo>
                    <a:lnTo>
                      <a:pt x="5932" y="6204"/>
                    </a:lnTo>
                    <a:lnTo>
                      <a:pt x="5703" y="6976"/>
                    </a:lnTo>
                    <a:lnTo>
                      <a:pt x="5589" y="7333"/>
                    </a:lnTo>
                    <a:lnTo>
                      <a:pt x="5460" y="7676"/>
                    </a:lnTo>
                    <a:lnTo>
                      <a:pt x="5332" y="7991"/>
                    </a:lnTo>
                    <a:lnTo>
                      <a:pt x="5189" y="8277"/>
                    </a:lnTo>
                    <a:lnTo>
                      <a:pt x="5046" y="8548"/>
                    </a:lnTo>
                    <a:lnTo>
                      <a:pt x="4874" y="8777"/>
                    </a:lnTo>
                    <a:lnTo>
                      <a:pt x="4717" y="8948"/>
                    </a:lnTo>
                    <a:lnTo>
                      <a:pt x="4546" y="9106"/>
                    </a:lnTo>
                    <a:lnTo>
                      <a:pt x="4388" y="9234"/>
                    </a:lnTo>
                    <a:lnTo>
                      <a:pt x="4217" y="9349"/>
                    </a:lnTo>
                    <a:lnTo>
                      <a:pt x="4031" y="9434"/>
                    </a:lnTo>
                    <a:lnTo>
                      <a:pt x="3860" y="9520"/>
                    </a:lnTo>
                    <a:lnTo>
                      <a:pt x="3674" y="9577"/>
                    </a:lnTo>
                    <a:lnTo>
                      <a:pt x="3488" y="9620"/>
                    </a:lnTo>
                    <a:lnTo>
                      <a:pt x="3316" y="9649"/>
                    </a:lnTo>
                    <a:lnTo>
                      <a:pt x="3131" y="9677"/>
                    </a:lnTo>
                    <a:lnTo>
                      <a:pt x="2759" y="9677"/>
                    </a:lnTo>
                    <a:lnTo>
                      <a:pt x="2387" y="9663"/>
                    </a:lnTo>
                    <a:lnTo>
                      <a:pt x="2030" y="9634"/>
                    </a:lnTo>
                    <a:lnTo>
                      <a:pt x="1358" y="9563"/>
                    </a:lnTo>
                    <a:lnTo>
                      <a:pt x="1058" y="9549"/>
                    </a:lnTo>
                    <a:lnTo>
                      <a:pt x="915" y="9549"/>
                    </a:lnTo>
                    <a:lnTo>
                      <a:pt x="787" y="9563"/>
                    </a:lnTo>
                    <a:lnTo>
                      <a:pt x="658" y="9592"/>
                    </a:lnTo>
                    <a:lnTo>
                      <a:pt x="544" y="9620"/>
                    </a:lnTo>
                    <a:lnTo>
                      <a:pt x="429" y="9677"/>
                    </a:lnTo>
                    <a:lnTo>
                      <a:pt x="344" y="9734"/>
                    </a:lnTo>
                    <a:lnTo>
                      <a:pt x="243" y="9820"/>
                    </a:lnTo>
                    <a:lnTo>
                      <a:pt x="172" y="9906"/>
                    </a:lnTo>
                    <a:lnTo>
                      <a:pt x="101" y="10020"/>
                    </a:lnTo>
                    <a:lnTo>
                      <a:pt x="58" y="10163"/>
                    </a:lnTo>
                    <a:lnTo>
                      <a:pt x="29" y="10278"/>
                    </a:lnTo>
                    <a:lnTo>
                      <a:pt x="15" y="10378"/>
                    </a:lnTo>
                    <a:lnTo>
                      <a:pt x="0" y="10492"/>
                    </a:lnTo>
                    <a:lnTo>
                      <a:pt x="0" y="10592"/>
                    </a:lnTo>
                    <a:lnTo>
                      <a:pt x="0" y="10706"/>
                    </a:lnTo>
                    <a:lnTo>
                      <a:pt x="29" y="10806"/>
                    </a:lnTo>
                    <a:lnTo>
                      <a:pt x="86" y="11007"/>
                    </a:lnTo>
                    <a:lnTo>
                      <a:pt x="115" y="10949"/>
                    </a:lnTo>
                    <a:lnTo>
                      <a:pt x="229" y="10792"/>
                    </a:lnTo>
                    <a:lnTo>
                      <a:pt x="315" y="10678"/>
                    </a:lnTo>
                    <a:lnTo>
                      <a:pt x="415" y="10578"/>
                    </a:lnTo>
                    <a:lnTo>
                      <a:pt x="544" y="10463"/>
                    </a:lnTo>
                    <a:lnTo>
                      <a:pt x="701" y="10349"/>
                    </a:lnTo>
                    <a:lnTo>
                      <a:pt x="887" y="10249"/>
                    </a:lnTo>
                    <a:lnTo>
                      <a:pt x="1087" y="10163"/>
                    </a:lnTo>
                    <a:lnTo>
                      <a:pt x="1330" y="10092"/>
                    </a:lnTo>
                    <a:lnTo>
                      <a:pt x="1587" y="10063"/>
                    </a:lnTo>
                    <a:lnTo>
                      <a:pt x="1730" y="10049"/>
                    </a:lnTo>
                    <a:lnTo>
                      <a:pt x="1887" y="10049"/>
                    </a:lnTo>
                    <a:lnTo>
                      <a:pt x="2044" y="10063"/>
                    </a:lnTo>
                    <a:lnTo>
                      <a:pt x="2216" y="10078"/>
                    </a:lnTo>
                    <a:lnTo>
                      <a:pt x="2402" y="10120"/>
                    </a:lnTo>
                    <a:lnTo>
                      <a:pt x="2588" y="10163"/>
                    </a:lnTo>
                    <a:lnTo>
                      <a:pt x="2773" y="10206"/>
                    </a:lnTo>
                    <a:lnTo>
                      <a:pt x="2988" y="10278"/>
                    </a:lnTo>
                    <a:lnTo>
                      <a:pt x="3388" y="10421"/>
                    </a:lnTo>
                    <a:lnTo>
                      <a:pt x="3774" y="10521"/>
                    </a:lnTo>
                    <a:lnTo>
                      <a:pt x="3974" y="10563"/>
                    </a:lnTo>
                    <a:lnTo>
                      <a:pt x="4145" y="10592"/>
                    </a:lnTo>
                    <a:lnTo>
                      <a:pt x="4331" y="10606"/>
                    </a:lnTo>
                    <a:lnTo>
                      <a:pt x="4674" y="10606"/>
                    </a:lnTo>
                    <a:lnTo>
                      <a:pt x="4832" y="10592"/>
                    </a:lnTo>
                    <a:lnTo>
                      <a:pt x="5003" y="10563"/>
                    </a:lnTo>
                    <a:lnTo>
                      <a:pt x="5146" y="10506"/>
                    </a:lnTo>
                    <a:lnTo>
                      <a:pt x="5303" y="10449"/>
                    </a:lnTo>
                    <a:lnTo>
                      <a:pt x="5446" y="10378"/>
                    </a:lnTo>
                    <a:lnTo>
                      <a:pt x="5589" y="10292"/>
                    </a:lnTo>
                    <a:lnTo>
                      <a:pt x="5718" y="10178"/>
                    </a:lnTo>
                    <a:lnTo>
                      <a:pt x="5846" y="10049"/>
                    </a:lnTo>
                    <a:lnTo>
                      <a:pt x="5961" y="9920"/>
                    </a:lnTo>
                    <a:lnTo>
                      <a:pt x="6089" y="9749"/>
                    </a:lnTo>
                    <a:lnTo>
                      <a:pt x="6189" y="9577"/>
                    </a:lnTo>
                    <a:lnTo>
                      <a:pt x="6304" y="9377"/>
                    </a:lnTo>
                    <a:lnTo>
                      <a:pt x="6404" y="9148"/>
                    </a:lnTo>
                    <a:lnTo>
                      <a:pt x="6490" y="8906"/>
                    </a:lnTo>
                    <a:lnTo>
                      <a:pt x="6590" y="8648"/>
                    </a:lnTo>
                    <a:lnTo>
                      <a:pt x="6661" y="8362"/>
                    </a:lnTo>
                    <a:lnTo>
                      <a:pt x="6747" y="8048"/>
                    </a:lnTo>
                    <a:lnTo>
                      <a:pt x="6804" y="7719"/>
                    </a:lnTo>
                    <a:lnTo>
                      <a:pt x="6875" y="7362"/>
                    </a:lnTo>
                    <a:lnTo>
                      <a:pt x="6933" y="6976"/>
                    </a:lnTo>
                    <a:lnTo>
                      <a:pt x="6975" y="6576"/>
                    </a:lnTo>
                    <a:lnTo>
                      <a:pt x="7033" y="6133"/>
                    </a:lnTo>
                    <a:lnTo>
                      <a:pt x="7061" y="5675"/>
                    </a:lnTo>
                    <a:lnTo>
                      <a:pt x="7076" y="5375"/>
                    </a:lnTo>
                    <a:lnTo>
                      <a:pt x="7118" y="5075"/>
                    </a:lnTo>
                    <a:lnTo>
                      <a:pt x="7190" y="4803"/>
                    </a:lnTo>
                    <a:lnTo>
                      <a:pt x="7276" y="4532"/>
                    </a:lnTo>
                    <a:lnTo>
                      <a:pt x="7376" y="4275"/>
                    </a:lnTo>
                    <a:lnTo>
                      <a:pt x="7504" y="4032"/>
                    </a:lnTo>
                    <a:lnTo>
                      <a:pt x="7662" y="3803"/>
                    </a:lnTo>
                    <a:lnTo>
                      <a:pt x="7819" y="3588"/>
                    </a:lnTo>
                    <a:lnTo>
                      <a:pt x="8005" y="3374"/>
                    </a:lnTo>
                    <a:lnTo>
                      <a:pt x="8190" y="3188"/>
                    </a:lnTo>
                    <a:lnTo>
                      <a:pt x="8405" y="3017"/>
                    </a:lnTo>
                    <a:lnTo>
                      <a:pt x="8633" y="2860"/>
                    </a:lnTo>
                    <a:lnTo>
                      <a:pt x="8862" y="2717"/>
                    </a:lnTo>
                    <a:lnTo>
                      <a:pt x="9105" y="2588"/>
                    </a:lnTo>
                    <a:lnTo>
                      <a:pt x="9362" y="2474"/>
                    </a:lnTo>
                    <a:lnTo>
                      <a:pt x="9634" y="2374"/>
                    </a:lnTo>
                    <a:lnTo>
                      <a:pt x="9891" y="2302"/>
                    </a:lnTo>
                    <a:lnTo>
                      <a:pt x="10177" y="2245"/>
                    </a:lnTo>
                    <a:lnTo>
                      <a:pt x="10449" y="2202"/>
                    </a:lnTo>
                    <a:lnTo>
                      <a:pt x="10735" y="2188"/>
                    </a:lnTo>
                    <a:lnTo>
                      <a:pt x="11020" y="2188"/>
                    </a:lnTo>
                    <a:lnTo>
                      <a:pt x="11306" y="2202"/>
                    </a:lnTo>
                    <a:lnTo>
                      <a:pt x="11592" y="2245"/>
                    </a:lnTo>
                    <a:lnTo>
                      <a:pt x="11878" y="2302"/>
                    </a:lnTo>
                    <a:lnTo>
                      <a:pt x="12164" y="2388"/>
                    </a:lnTo>
                    <a:lnTo>
                      <a:pt x="12435" y="2488"/>
                    </a:lnTo>
                    <a:lnTo>
                      <a:pt x="12707" y="2617"/>
                    </a:lnTo>
                    <a:lnTo>
                      <a:pt x="12979" y="2760"/>
                    </a:lnTo>
                    <a:lnTo>
                      <a:pt x="13236" y="2945"/>
                    </a:lnTo>
                    <a:lnTo>
                      <a:pt x="13479" y="3131"/>
                    </a:lnTo>
                    <a:lnTo>
                      <a:pt x="13722" y="3360"/>
                    </a:lnTo>
                    <a:lnTo>
                      <a:pt x="13950" y="3603"/>
                    </a:lnTo>
                    <a:lnTo>
                      <a:pt x="14079" y="3231"/>
                    </a:lnTo>
                    <a:lnTo>
                      <a:pt x="14222" y="2817"/>
                    </a:lnTo>
                    <a:lnTo>
                      <a:pt x="14351" y="2374"/>
                    </a:lnTo>
                    <a:lnTo>
                      <a:pt x="14465" y="1916"/>
                    </a:lnTo>
                    <a:lnTo>
                      <a:pt x="14508" y="1673"/>
                    </a:lnTo>
                    <a:lnTo>
                      <a:pt x="14536" y="1430"/>
                    </a:lnTo>
                    <a:lnTo>
                      <a:pt x="14565" y="1202"/>
                    </a:lnTo>
                    <a:lnTo>
                      <a:pt x="14579" y="959"/>
                    </a:lnTo>
                    <a:lnTo>
                      <a:pt x="14565" y="716"/>
                    </a:lnTo>
                    <a:lnTo>
                      <a:pt x="14536" y="473"/>
                    </a:lnTo>
                    <a:lnTo>
                      <a:pt x="14508" y="230"/>
                    </a:lnTo>
                    <a:lnTo>
                      <a:pt x="14436" y="1"/>
                    </a:lnTo>
                    <a:close/>
                  </a:path>
                </a:pathLst>
              </a:custGeom>
              <a:solidFill>
                <a:srgbClr val="223342">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4" name="Google Shape;554;p29"/>
              <p:cNvSpPr/>
              <p:nvPr/>
            </p:nvSpPr>
            <p:spPr>
              <a:xfrm>
                <a:off x="7573921" y="2072397"/>
                <a:ext cx="55576" cy="34430"/>
              </a:xfrm>
              <a:custGeom>
                <a:rect b="b" l="l" r="r" t="t"/>
                <a:pathLst>
                  <a:path extrusionOk="0" h="1931" w="3117">
                    <a:moveTo>
                      <a:pt x="3088" y="1"/>
                    </a:moveTo>
                    <a:lnTo>
                      <a:pt x="3074" y="15"/>
                    </a:lnTo>
                    <a:lnTo>
                      <a:pt x="15" y="1873"/>
                    </a:lnTo>
                    <a:lnTo>
                      <a:pt x="1" y="1887"/>
                    </a:lnTo>
                    <a:lnTo>
                      <a:pt x="1" y="1916"/>
                    </a:lnTo>
                    <a:lnTo>
                      <a:pt x="29" y="1930"/>
                    </a:lnTo>
                    <a:lnTo>
                      <a:pt x="44" y="1916"/>
                    </a:lnTo>
                    <a:lnTo>
                      <a:pt x="3102" y="58"/>
                    </a:lnTo>
                    <a:lnTo>
                      <a:pt x="3117" y="43"/>
                    </a:lnTo>
                    <a:lnTo>
                      <a:pt x="3117" y="15"/>
                    </a:lnTo>
                    <a:lnTo>
                      <a:pt x="30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5" name="Google Shape;555;p29"/>
              <p:cNvSpPr/>
              <p:nvPr/>
            </p:nvSpPr>
            <p:spPr>
              <a:xfrm>
                <a:off x="7413386" y="1597887"/>
                <a:ext cx="111883" cy="269393"/>
              </a:xfrm>
              <a:custGeom>
                <a:rect b="b" l="l" r="r" t="t"/>
                <a:pathLst>
                  <a:path extrusionOk="0" h="15109" w="6275">
                    <a:moveTo>
                      <a:pt x="6203" y="1"/>
                    </a:moveTo>
                    <a:lnTo>
                      <a:pt x="6175" y="15"/>
                    </a:lnTo>
                    <a:lnTo>
                      <a:pt x="5460" y="858"/>
                    </a:lnTo>
                    <a:lnTo>
                      <a:pt x="4703" y="1773"/>
                    </a:lnTo>
                    <a:lnTo>
                      <a:pt x="3774" y="2902"/>
                    </a:lnTo>
                    <a:lnTo>
                      <a:pt x="3288" y="3531"/>
                    </a:lnTo>
                    <a:lnTo>
                      <a:pt x="2773" y="4189"/>
                    </a:lnTo>
                    <a:lnTo>
                      <a:pt x="2259" y="4875"/>
                    </a:lnTo>
                    <a:lnTo>
                      <a:pt x="1758" y="5561"/>
                    </a:lnTo>
                    <a:lnTo>
                      <a:pt x="1272" y="6247"/>
                    </a:lnTo>
                    <a:lnTo>
                      <a:pt x="815" y="6919"/>
                    </a:lnTo>
                    <a:lnTo>
                      <a:pt x="386" y="7590"/>
                    </a:lnTo>
                    <a:lnTo>
                      <a:pt x="15" y="8219"/>
                    </a:lnTo>
                    <a:lnTo>
                      <a:pt x="0" y="8262"/>
                    </a:lnTo>
                    <a:lnTo>
                      <a:pt x="57" y="8548"/>
                    </a:lnTo>
                    <a:lnTo>
                      <a:pt x="129" y="8848"/>
                    </a:lnTo>
                    <a:lnTo>
                      <a:pt x="215" y="9148"/>
                    </a:lnTo>
                    <a:lnTo>
                      <a:pt x="315" y="9449"/>
                    </a:lnTo>
                    <a:lnTo>
                      <a:pt x="429" y="9749"/>
                    </a:lnTo>
                    <a:lnTo>
                      <a:pt x="543" y="10049"/>
                    </a:lnTo>
                    <a:lnTo>
                      <a:pt x="801" y="10635"/>
                    </a:lnTo>
                    <a:lnTo>
                      <a:pt x="1087" y="11221"/>
                    </a:lnTo>
                    <a:lnTo>
                      <a:pt x="1401" y="11793"/>
                    </a:lnTo>
                    <a:lnTo>
                      <a:pt x="1715" y="12321"/>
                    </a:lnTo>
                    <a:lnTo>
                      <a:pt x="2044" y="12836"/>
                    </a:lnTo>
                    <a:lnTo>
                      <a:pt x="2359" y="13308"/>
                    </a:lnTo>
                    <a:lnTo>
                      <a:pt x="2659" y="13736"/>
                    </a:lnTo>
                    <a:lnTo>
                      <a:pt x="2930" y="14122"/>
                    </a:lnTo>
                    <a:lnTo>
                      <a:pt x="3188" y="14451"/>
                    </a:lnTo>
                    <a:lnTo>
                      <a:pt x="3559" y="14909"/>
                    </a:lnTo>
                    <a:lnTo>
                      <a:pt x="3702" y="15094"/>
                    </a:lnTo>
                    <a:lnTo>
                      <a:pt x="3716" y="15109"/>
                    </a:lnTo>
                    <a:lnTo>
                      <a:pt x="3745" y="15109"/>
                    </a:lnTo>
                    <a:lnTo>
                      <a:pt x="3774" y="15094"/>
                    </a:lnTo>
                    <a:lnTo>
                      <a:pt x="3788" y="15080"/>
                    </a:lnTo>
                    <a:lnTo>
                      <a:pt x="3802" y="15051"/>
                    </a:lnTo>
                    <a:lnTo>
                      <a:pt x="3788" y="15037"/>
                    </a:lnTo>
                    <a:lnTo>
                      <a:pt x="3788" y="15023"/>
                    </a:lnTo>
                    <a:lnTo>
                      <a:pt x="3645" y="14837"/>
                    </a:lnTo>
                    <a:lnTo>
                      <a:pt x="3273" y="14380"/>
                    </a:lnTo>
                    <a:lnTo>
                      <a:pt x="3030" y="14051"/>
                    </a:lnTo>
                    <a:lnTo>
                      <a:pt x="2745" y="13679"/>
                    </a:lnTo>
                    <a:lnTo>
                      <a:pt x="2459" y="13251"/>
                    </a:lnTo>
                    <a:lnTo>
                      <a:pt x="2144" y="12779"/>
                    </a:lnTo>
                    <a:lnTo>
                      <a:pt x="1815" y="12279"/>
                    </a:lnTo>
                    <a:lnTo>
                      <a:pt x="1501" y="11750"/>
                    </a:lnTo>
                    <a:lnTo>
                      <a:pt x="1201" y="11192"/>
                    </a:lnTo>
                    <a:lnTo>
                      <a:pt x="915" y="10621"/>
                    </a:lnTo>
                    <a:lnTo>
                      <a:pt x="658" y="10035"/>
                    </a:lnTo>
                    <a:lnTo>
                      <a:pt x="529" y="9734"/>
                    </a:lnTo>
                    <a:lnTo>
                      <a:pt x="429" y="9434"/>
                    </a:lnTo>
                    <a:lnTo>
                      <a:pt x="329" y="9134"/>
                    </a:lnTo>
                    <a:lnTo>
                      <a:pt x="243" y="8848"/>
                    </a:lnTo>
                    <a:lnTo>
                      <a:pt x="172" y="8548"/>
                    </a:lnTo>
                    <a:lnTo>
                      <a:pt x="115" y="8262"/>
                    </a:lnTo>
                    <a:lnTo>
                      <a:pt x="501" y="7619"/>
                    </a:lnTo>
                    <a:lnTo>
                      <a:pt x="915" y="6962"/>
                    </a:lnTo>
                    <a:lnTo>
                      <a:pt x="1372" y="6290"/>
                    </a:lnTo>
                    <a:lnTo>
                      <a:pt x="1858" y="5604"/>
                    </a:lnTo>
                    <a:lnTo>
                      <a:pt x="2359" y="4918"/>
                    </a:lnTo>
                    <a:lnTo>
                      <a:pt x="2873" y="4246"/>
                    </a:lnTo>
                    <a:lnTo>
                      <a:pt x="3373" y="3588"/>
                    </a:lnTo>
                    <a:lnTo>
                      <a:pt x="3874" y="2960"/>
                    </a:lnTo>
                    <a:lnTo>
                      <a:pt x="4788" y="1830"/>
                    </a:lnTo>
                    <a:lnTo>
                      <a:pt x="5546" y="930"/>
                    </a:lnTo>
                    <a:lnTo>
                      <a:pt x="6261" y="87"/>
                    </a:lnTo>
                    <a:lnTo>
                      <a:pt x="6275" y="72"/>
                    </a:lnTo>
                    <a:lnTo>
                      <a:pt x="6275" y="44"/>
                    </a:lnTo>
                    <a:lnTo>
                      <a:pt x="6275" y="29"/>
                    </a:lnTo>
                    <a:lnTo>
                      <a:pt x="6261" y="15"/>
                    </a:lnTo>
                    <a:lnTo>
                      <a:pt x="6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6" name="Google Shape;556;p29"/>
              <p:cNvSpPr/>
              <p:nvPr/>
            </p:nvSpPr>
            <p:spPr>
              <a:xfrm>
                <a:off x="7587186" y="2100942"/>
                <a:ext cx="56075" cy="26264"/>
              </a:xfrm>
              <a:custGeom>
                <a:rect b="b" l="l" r="r" t="t"/>
                <a:pathLst>
                  <a:path extrusionOk="0" h="1473" w="3145">
                    <a:moveTo>
                      <a:pt x="3116" y="0"/>
                    </a:moveTo>
                    <a:lnTo>
                      <a:pt x="14" y="1415"/>
                    </a:lnTo>
                    <a:lnTo>
                      <a:pt x="0" y="1430"/>
                    </a:lnTo>
                    <a:lnTo>
                      <a:pt x="0" y="1458"/>
                    </a:lnTo>
                    <a:lnTo>
                      <a:pt x="14" y="1473"/>
                    </a:lnTo>
                    <a:lnTo>
                      <a:pt x="43" y="1473"/>
                    </a:lnTo>
                    <a:lnTo>
                      <a:pt x="3130" y="43"/>
                    </a:lnTo>
                    <a:lnTo>
                      <a:pt x="3145" y="29"/>
                    </a:lnTo>
                    <a:lnTo>
                      <a:pt x="3145" y="15"/>
                    </a:lnTo>
                    <a:lnTo>
                      <a:pt x="31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7" name="Google Shape;557;p29"/>
              <p:cNvSpPr/>
              <p:nvPr/>
            </p:nvSpPr>
            <p:spPr>
              <a:xfrm>
                <a:off x="7596600" y="2124887"/>
                <a:ext cx="63742" cy="19898"/>
              </a:xfrm>
              <a:custGeom>
                <a:rect b="b" l="l" r="r" t="t"/>
                <a:pathLst>
                  <a:path extrusionOk="0" h="1116" w="3575">
                    <a:moveTo>
                      <a:pt x="3546" y="1"/>
                    </a:moveTo>
                    <a:lnTo>
                      <a:pt x="3403" y="72"/>
                    </a:lnTo>
                    <a:lnTo>
                      <a:pt x="3217" y="144"/>
                    </a:lnTo>
                    <a:lnTo>
                      <a:pt x="2731" y="301"/>
                    </a:lnTo>
                    <a:lnTo>
                      <a:pt x="2159" y="473"/>
                    </a:lnTo>
                    <a:lnTo>
                      <a:pt x="1559" y="644"/>
                    </a:lnTo>
                    <a:lnTo>
                      <a:pt x="501" y="930"/>
                    </a:lnTo>
                    <a:lnTo>
                      <a:pt x="30" y="1059"/>
                    </a:lnTo>
                    <a:lnTo>
                      <a:pt x="15" y="1073"/>
                    </a:lnTo>
                    <a:lnTo>
                      <a:pt x="1" y="1087"/>
                    </a:lnTo>
                    <a:lnTo>
                      <a:pt x="15" y="1101"/>
                    </a:lnTo>
                    <a:lnTo>
                      <a:pt x="30" y="1116"/>
                    </a:lnTo>
                    <a:lnTo>
                      <a:pt x="44" y="1116"/>
                    </a:lnTo>
                    <a:lnTo>
                      <a:pt x="515" y="987"/>
                    </a:lnTo>
                    <a:lnTo>
                      <a:pt x="1573" y="701"/>
                    </a:lnTo>
                    <a:lnTo>
                      <a:pt x="2188" y="515"/>
                    </a:lnTo>
                    <a:lnTo>
                      <a:pt x="2759" y="344"/>
                    </a:lnTo>
                    <a:lnTo>
                      <a:pt x="3231" y="187"/>
                    </a:lnTo>
                    <a:lnTo>
                      <a:pt x="3417" y="115"/>
                    </a:lnTo>
                    <a:lnTo>
                      <a:pt x="3560" y="58"/>
                    </a:lnTo>
                    <a:lnTo>
                      <a:pt x="3574" y="44"/>
                    </a:lnTo>
                    <a:lnTo>
                      <a:pt x="3574" y="15"/>
                    </a:lnTo>
                    <a:lnTo>
                      <a:pt x="35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8" name="Google Shape;558;p29"/>
              <p:cNvSpPr/>
              <p:nvPr/>
            </p:nvSpPr>
            <p:spPr>
              <a:xfrm>
                <a:off x="7622345" y="2031372"/>
                <a:ext cx="55576" cy="116733"/>
              </a:xfrm>
              <a:custGeom>
                <a:rect b="b" l="l" r="r" t="t"/>
                <a:pathLst>
                  <a:path extrusionOk="0" h="6547" w="3117">
                    <a:moveTo>
                      <a:pt x="15" y="0"/>
                    </a:moveTo>
                    <a:lnTo>
                      <a:pt x="1" y="29"/>
                    </a:lnTo>
                    <a:lnTo>
                      <a:pt x="29" y="372"/>
                    </a:lnTo>
                    <a:lnTo>
                      <a:pt x="72" y="729"/>
                    </a:lnTo>
                    <a:lnTo>
                      <a:pt x="129" y="1172"/>
                    </a:lnTo>
                    <a:lnTo>
                      <a:pt x="215" y="1658"/>
                    </a:lnTo>
                    <a:lnTo>
                      <a:pt x="301" y="2144"/>
                    </a:lnTo>
                    <a:lnTo>
                      <a:pt x="358" y="2373"/>
                    </a:lnTo>
                    <a:lnTo>
                      <a:pt x="429" y="2602"/>
                    </a:lnTo>
                    <a:lnTo>
                      <a:pt x="486" y="2802"/>
                    </a:lnTo>
                    <a:lnTo>
                      <a:pt x="558" y="2988"/>
                    </a:lnTo>
                    <a:lnTo>
                      <a:pt x="658" y="3173"/>
                    </a:lnTo>
                    <a:lnTo>
                      <a:pt x="787" y="3402"/>
                    </a:lnTo>
                    <a:lnTo>
                      <a:pt x="1115" y="3917"/>
                    </a:lnTo>
                    <a:lnTo>
                      <a:pt x="1530" y="4503"/>
                    </a:lnTo>
                    <a:lnTo>
                      <a:pt x="1959" y="5089"/>
                    </a:lnTo>
                    <a:lnTo>
                      <a:pt x="2716" y="6089"/>
                    </a:lnTo>
                    <a:lnTo>
                      <a:pt x="3059" y="6532"/>
                    </a:lnTo>
                    <a:lnTo>
                      <a:pt x="3088" y="6547"/>
                    </a:lnTo>
                    <a:lnTo>
                      <a:pt x="3102" y="6532"/>
                    </a:lnTo>
                    <a:lnTo>
                      <a:pt x="3116" y="6518"/>
                    </a:lnTo>
                    <a:lnTo>
                      <a:pt x="3102" y="6489"/>
                    </a:lnTo>
                    <a:lnTo>
                      <a:pt x="2759" y="6061"/>
                    </a:lnTo>
                    <a:lnTo>
                      <a:pt x="2002" y="5060"/>
                    </a:lnTo>
                    <a:lnTo>
                      <a:pt x="1573" y="4474"/>
                    </a:lnTo>
                    <a:lnTo>
                      <a:pt x="1173" y="3888"/>
                    </a:lnTo>
                    <a:lnTo>
                      <a:pt x="844" y="3373"/>
                    </a:lnTo>
                    <a:lnTo>
                      <a:pt x="715" y="3145"/>
                    </a:lnTo>
                    <a:lnTo>
                      <a:pt x="615" y="2959"/>
                    </a:lnTo>
                    <a:lnTo>
                      <a:pt x="544" y="2787"/>
                    </a:lnTo>
                    <a:lnTo>
                      <a:pt x="472" y="2573"/>
                    </a:lnTo>
                    <a:lnTo>
                      <a:pt x="415" y="2359"/>
                    </a:lnTo>
                    <a:lnTo>
                      <a:pt x="358" y="2130"/>
                    </a:lnTo>
                    <a:lnTo>
                      <a:pt x="258" y="1644"/>
                    </a:lnTo>
                    <a:lnTo>
                      <a:pt x="186" y="1158"/>
                    </a:lnTo>
                    <a:lnTo>
                      <a:pt x="129" y="729"/>
                    </a:lnTo>
                    <a:lnTo>
                      <a:pt x="86" y="358"/>
                    </a:lnTo>
                    <a:lnTo>
                      <a:pt x="58" y="15"/>
                    </a:lnTo>
                    <a:lnTo>
                      <a:pt x="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59" name="Google Shape;559;p29"/>
              <p:cNvSpPr/>
              <p:nvPr/>
            </p:nvSpPr>
            <p:spPr>
              <a:xfrm>
                <a:off x="7334902" y="2737254"/>
                <a:ext cx="142212" cy="103485"/>
              </a:xfrm>
              <a:custGeom>
                <a:rect b="b" l="l" r="r" t="t"/>
                <a:pathLst>
                  <a:path extrusionOk="0" h="5804" w="7976">
                    <a:moveTo>
                      <a:pt x="14" y="1"/>
                    </a:moveTo>
                    <a:lnTo>
                      <a:pt x="0" y="30"/>
                    </a:lnTo>
                    <a:lnTo>
                      <a:pt x="0" y="44"/>
                    </a:lnTo>
                    <a:lnTo>
                      <a:pt x="0" y="72"/>
                    </a:lnTo>
                    <a:lnTo>
                      <a:pt x="86" y="330"/>
                    </a:lnTo>
                    <a:lnTo>
                      <a:pt x="214" y="630"/>
                    </a:lnTo>
                    <a:lnTo>
                      <a:pt x="615" y="1459"/>
                    </a:lnTo>
                    <a:lnTo>
                      <a:pt x="800" y="1831"/>
                    </a:lnTo>
                    <a:lnTo>
                      <a:pt x="958" y="2202"/>
                    </a:lnTo>
                    <a:lnTo>
                      <a:pt x="1229" y="2845"/>
                    </a:lnTo>
                    <a:lnTo>
                      <a:pt x="1429" y="3360"/>
                    </a:lnTo>
                    <a:lnTo>
                      <a:pt x="1587" y="3774"/>
                    </a:lnTo>
                    <a:lnTo>
                      <a:pt x="1744" y="4132"/>
                    </a:lnTo>
                    <a:lnTo>
                      <a:pt x="1830" y="4289"/>
                    </a:lnTo>
                    <a:lnTo>
                      <a:pt x="1930" y="4446"/>
                    </a:lnTo>
                    <a:lnTo>
                      <a:pt x="2044" y="4603"/>
                    </a:lnTo>
                    <a:lnTo>
                      <a:pt x="2173" y="4761"/>
                    </a:lnTo>
                    <a:lnTo>
                      <a:pt x="2215" y="4803"/>
                    </a:lnTo>
                    <a:lnTo>
                      <a:pt x="2287" y="4846"/>
                    </a:lnTo>
                    <a:lnTo>
                      <a:pt x="2444" y="4932"/>
                    </a:lnTo>
                    <a:lnTo>
                      <a:pt x="2659" y="5018"/>
                    </a:lnTo>
                    <a:lnTo>
                      <a:pt x="2916" y="5089"/>
                    </a:lnTo>
                    <a:lnTo>
                      <a:pt x="3216" y="5175"/>
                    </a:lnTo>
                    <a:lnTo>
                      <a:pt x="3559" y="5247"/>
                    </a:lnTo>
                    <a:lnTo>
                      <a:pt x="4317" y="5375"/>
                    </a:lnTo>
                    <a:lnTo>
                      <a:pt x="5160" y="5504"/>
                    </a:lnTo>
                    <a:lnTo>
                      <a:pt x="6075" y="5618"/>
                    </a:lnTo>
                    <a:lnTo>
                      <a:pt x="7004" y="5718"/>
                    </a:lnTo>
                    <a:lnTo>
                      <a:pt x="7904" y="5804"/>
                    </a:lnTo>
                    <a:lnTo>
                      <a:pt x="7918" y="5804"/>
                    </a:lnTo>
                    <a:lnTo>
                      <a:pt x="7947" y="5790"/>
                    </a:lnTo>
                    <a:lnTo>
                      <a:pt x="7976" y="5747"/>
                    </a:lnTo>
                    <a:lnTo>
                      <a:pt x="7976" y="5732"/>
                    </a:lnTo>
                    <a:lnTo>
                      <a:pt x="7961" y="5704"/>
                    </a:lnTo>
                    <a:lnTo>
                      <a:pt x="7947" y="5704"/>
                    </a:lnTo>
                    <a:lnTo>
                      <a:pt x="7918" y="5690"/>
                    </a:lnTo>
                    <a:lnTo>
                      <a:pt x="6732" y="5575"/>
                    </a:lnTo>
                    <a:lnTo>
                      <a:pt x="5674" y="5461"/>
                    </a:lnTo>
                    <a:lnTo>
                      <a:pt x="4745" y="5332"/>
                    </a:lnTo>
                    <a:lnTo>
                      <a:pt x="3959" y="5204"/>
                    </a:lnTo>
                    <a:lnTo>
                      <a:pt x="3316" y="5075"/>
                    </a:lnTo>
                    <a:lnTo>
                      <a:pt x="3044" y="5018"/>
                    </a:lnTo>
                    <a:lnTo>
                      <a:pt x="2816" y="4946"/>
                    </a:lnTo>
                    <a:lnTo>
                      <a:pt x="2616" y="4875"/>
                    </a:lnTo>
                    <a:lnTo>
                      <a:pt x="2458" y="4818"/>
                    </a:lnTo>
                    <a:lnTo>
                      <a:pt x="2344" y="4746"/>
                    </a:lnTo>
                    <a:lnTo>
                      <a:pt x="2258" y="4675"/>
                    </a:lnTo>
                    <a:lnTo>
                      <a:pt x="2130" y="4532"/>
                    </a:lnTo>
                    <a:lnTo>
                      <a:pt x="2015" y="4375"/>
                    </a:lnTo>
                    <a:lnTo>
                      <a:pt x="1930" y="4232"/>
                    </a:lnTo>
                    <a:lnTo>
                      <a:pt x="1844" y="4075"/>
                    </a:lnTo>
                    <a:lnTo>
                      <a:pt x="1687" y="3731"/>
                    </a:lnTo>
                    <a:lnTo>
                      <a:pt x="1529" y="3331"/>
                    </a:lnTo>
                    <a:lnTo>
                      <a:pt x="1329" y="2802"/>
                    </a:lnTo>
                    <a:lnTo>
                      <a:pt x="1058" y="2145"/>
                    </a:lnTo>
                    <a:lnTo>
                      <a:pt x="715" y="1402"/>
                    </a:lnTo>
                    <a:lnTo>
                      <a:pt x="329" y="601"/>
                    </a:lnTo>
                    <a:lnTo>
                      <a:pt x="200" y="287"/>
                    </a:lnTo>
                    <a:lnTo>
                      <a:pt x="100" y="30"/>
                    </a:lnTo>
                    <a:lnTo>
                      <a:pt x="86" y="15"/>
                    </a:lnTo>
                    <a:lnTo>
                      <a:pt x="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0" name="Google Shape;560;p29"/>
              <p:cNvSpPr/>
              <p:nvPr/>
            </p:nvSpPr>
            <p:spPr>
              <a:xfrm>
                <a:off x="7656239" y="2690880"/>
                <a:ext cx="230150" cy="1006914"/>
              </a:xfrm>
              <a:custGeom>
                <a:rect b="b" l="l" r="r" t="t"/>
                <a:pathLst>
                  <a:path extrusionOk="0" h="56473" w="12908">
                    <a:moveTo>
                      <a:pt x="43" y="1"/>
                    </a:moveTo>
                    <a:lnTo>
                      <a:pt x="15" y="15"/>
                    </a:lnTo>
                    <a:lnTo>
                      <a:pt x="0" y="29"/>
                    </a:lnTo>
                    <a:lnTo>
                      <a:pt x="0" y="44"/>
                    </a:lnTo>
                    <a:lnTo>
                      <a:pt x="0" y="72"/>
                    </a:lnTo>
                    <a:lnTo>
                      <a:pt x="286" y="1401"/>
                    </a:lnTo>
                    <a:lnTo>
                      <a:pt x="701" y="3274"/>
                    </a:lnTo>
                    <a:lnTo>
                      <a:pt x="1115" y="5018"/>
                    </a:lnTo>
                    <a:lnTo>
                      <a:pt x="1573" y="6833"/>
                    </a:lnTo>
                    <a:lnTo>
                      <a:pt x="1787" y="7705"/>
                    </a:lnTo>
                    <a:lnTo>
                      <a:pt x="2016" y="8519"/>
                    </a:lnTo>
                    <a:lnTo>
                      <a:pt x="2230" y="9234"/>
                    </a:lnTo>
                    <a:lnTo>
                      <a:pt x="2430" y="9849"/>
                    </a:lnTo>
                    <a:lnTo>
                      <a:pt x="2445" y="9877"/>
                    </a:lnTo>
                    <a:lnTo>
                      <a:pt x="2473" y="9891"/>
                    </a:lnTo>
                    <a:lnTo>
                      <a:pt x="4317" y="10049"/>
                    </a:lnTo>
                    <a:lnTo>
                      <a:pt x="5032" y="13808"/>
                    </a:lnTo>
                    <a:lnTo>
                      <a:pt x="5775" y="17695"/>
                    </a:lnTo>
                    <a:lnTo>
                      <a:pt x="6704" y="22684"/>
                    </a:lnTo>
                    <a:lnTo>
                      <a:pt x="7804" y="28601"/>
                    </a:lnTo>
                    <a:lnTo>
                      <a:pt x="9019" y="35290"/>
                    </a:lnTo>
                    <a:lnTo>
                      <a:pt x="10334" y="42580"/>
                    </a:lnTo>
                    <a:lnTo>
                      <a:pt x="11692" y="50269"/>
                    </a:lnTo>
                    <a:lnTo>
                      <a:pt x="12235" y="53285"/>
                    </a:lnTo>
                    <a:lnTo>
                      <a:pt x="12793" y="56430"/>
                    </a:lnTo>
                    <a:lnTo>
                      <a:pt x="12821" y="56458"/>
                    </a:lnTo>
                    <a:lnTo>
                      <a:pt x="12850" y="56472"/>
                    </a:lnTo>
                    <a:lnTo>
                      <a:pt x="12878" y="56472"/>
                    </a:lnTo>
                    <a:lnTo>
                      <a:pt x="12907" y="56458"/>
                    </a:lnTo>
                    <a:lnTo>
                      <a:pt x="12907" y="56430"/>
                    </a:lnTo>
                    <a:lnTo>
                      <a:pt x="12907" y="56415"/>
                    </a:lnTo>
                    <a:lnTo>
                      <a:pt x="12335" y="53256"/>
                    </a:lnTo>
                    <a:lnTo>
                      <a:pt x="11806" y="50255"/>
                    </a:lnTo>
                    <a:lnTo>
                      <a:pt x="10406" y="42379"/>
                    </a:lnTo>
                    <a:lnTo>
                      <a:pt x="9077" y="34947"/>
                    </a:lnTo>
                    <a:lnTo>
                      <a:pt x="7833" y="28144"/>
                    </a:lnTo>
                    <a:lnTo>
                      <a:pt x="6718" y="22155"/>
                    </a:lnTo>
                    <a:lnTo>
                      <a:pt x="5775" y="17152"/>
                    </a:lnTo>
                    <a:lnTo>
                      <a:pt x="5060" y="13336"/>
                    </a:lnTo>
                    <a:lnTo>
                      <a:pt x="4417" y="9977"/>
                    </a:lnTo>
                    <a:lnTo>
                      <a:pt x="4403" y="9949"/>
                    </a:lnTo>
                    <a:lnTo>
                      <a:pt x="4374" y="9934"/>
                    </a:lnTo>
                    <a:lnTo>
                      <a:pt x="2516" y="9777"/>
                    </a:lnTo>
                    <a:lnTo>
                      <a:pt x="2330" y="9162"/>
                    </a:lnTo>
                    <a:lnTo>
                      <a:pt x="2116" y="8448"/>
                    </a:lnTo>
                    <a:lnTo>
                      <a:pt x="1887" y="7647"/>
                    </a:lnTo>
                    <a:lnTo>
                      <a:pt x="1673" y="6776"/>
                    </a:lnTo>
                    <a:lnTo>
                      <a:pt x="1230" y="4975"/>
                    </a:lnTo>
                    <a:lnTo>
                      <a:pt x="815" y="3245"/>
                    </a:lnTo>
                    <a:lnTo>
                      <a:pt x="401" y="1373"/>
                    </a:lnTo>
                    <a:lnTo>
                      <a:pt x="101" y="44"/>
                    </a:lnTo>
                    <a:lnTo>
                      <a:pt x="101" y="15"/>
                    </a:lnTo>
                    <a:lnTo>
                      <a:pt x="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1" name="Google Shape;561;p29"/>
              <p:cNvSpPr/>
              <p:nvPr/>
            </p:nvSpPr>
            <p:spPr>
              <a:xfrm>
                <a:off x="7656239" y="2690880"/>
                <a:ext cx="230150" cy="1006914"/>
              </a:xfrm>
              <a:custGeom>
                <a:rect b="b" l="l" r="r" t="t"/>
                <a:pathLst>
                  <a:path extrusionOk="0" fill="none" h="56473" w="12908">
                    <a:moveTo>
                      <a:pt x="12850" y="56472"/>
                    </a:moveTo>
                    <a:lnTo>
                      <a:pt x="12850" y="56472"/>
                    </a:lnTo>
                    <a:lnTo>
                      <a:pt x="12821" y="56458"/>
                    </a:lnTo>
                    <a:lnTo>
                      <a:pt x="12793" y="56430"/>
                    </a:lnTo>
                    <a:lnTo>
                      <a:pt x="12793" y="56430"/>
                    </a:lnTo>
                    <a:lnTo>
                      <a:pt x="12235" y="53285"/>
                    </a:lnTo>
                    <a:lnTo>
                      <a:pt x="11692" y="50269"/>
                    </a:lnTo>
                    <a:lnTo>
                      <a:pt x="11692" y="50269"/>
                    </a:lnTo>
                    <a:lnTo>
                      <a:pt x="10334" y="42580"/>
                    </a:lnTo>
                    <a:lnTo>
                      <a:pt x="9019" y="35290"/>
                    </a:lnTo>
                    <a:lnTo>
                      <a:pt x="7804" y="28601"/>
                    </a:lnTo>
                    <a:lnTo>
                      <a:pt x="6704" y="22684"/>
                    </a:lnTo>
                    <a:lnTo>
                      <a:pt x="5775" y="17695"/>
                    </a:lnTo>
                    <a:lnTo>
                      <a:pt x="5032" y="13808"/>
                    </a:lnTo>
                    <a:lnTo>
                      <a:pt x="4317" y="10049"/>
                    </a:lnTo>
                    <a:lnTo>
                      <a:pt x="2473" y="9891"/>
                    </a:lnTo>
                    <a:lnTo>
                      <a:pt x="2473" y="9891"/>
                    </a:lnTo>
                    <a:lnTo>
                      <a:pt x="2445" y="9877"/>
                    </a:lnTo>
                    <a:lnTo>
                      <a:pt x="2430" y="9849"/>
                    </a:lnTo>
                    <a:lnTo>
                      <a:pt x="2430" y="9849"/>
                    </a:lnTo>
                    <a:lnTo>
                      <a:pt x="2230" y="9234"/>
                    </a:lnTo>
                    <a:lnTo>
                      <a:pt x="2016" y="8519"/>
                    </a:lnTo>
                    <a:lnTo>
                      <a:pt x="1787" y="7705"/>
                    </a:lnTo>
                    <a:lnTo>
                      <a:pt x="1573" y="6833"/>
                    </a:lnTo>
                    <a:lnTo>
                      <a:pt x="1115" y="5018"/>
                    </a:lnTo>
                    <a:lnTo>
                      <a:pt x="701" y="3274"/>
                    </a:lnTo>
                    <a:lnTo>
                      <a:pt x="701" y="3274"/>
                    </a:lnTo>
                    <a:lnTo>
                      <a:pt x="286" y="1401"/>
                    </a:lnTo>
                    <a:lnTo>
                      <a:pt x="286" y="1401"/>
                    </a:lnTo>
                    <a:lnTo>
                      <a:pt x="0" y="72"/>
                    </a:lnTo>
                    <a:lnTo>
                      <a:pt x="0" y="72"/>
                    </a:lnTo>
                    <a:lnTo>
                      <a:pt x="0" y="44"/>
                    </a:lnTo>
                    <a:lnTo>
                      <a:pt x="0" y="29"/>
                    </a:lnTo>
                    <a:lnTo>
                      <a:pt x="15" y="15"/>
                    </a:lnTo>
                    <a:lnTo>
                      <a:pt x="43" y="1"/>
                    </a:lnTo>
                    <a:lnTo>
                      <a:pt x="43" y="1"/>
                    </a:lnTo>
                    <a:lnTo>
                      <a:pt x="58" y="1"/>
                    </a:lnTo>
                    <a:lnTo>
                      <a:pt x="86" y="1"/>
                    </a:lnTo>
                    <a:lnTo>
                      <a:pt x="101" y="15"/>
                    </a:lnTo>
                    <a:lnTo>
                      <a:pt x="101" y="44"/>
                    </a:lnTo>
                    <a:lnTo>
                      <a:pt x="101" y="44"/>
                    </a:lnTo>
                    <a:lnTo>
                      <a:pt x="401" y="1373"/>
                    </a:lnTo>
                    <a:lnTo>
                      <a:pt x="401" y="1373"/>
                    </a:lnTo>
                    <a:lnTo>
                      <a:pt x="815" y="3245"/>
                    </a:lnTo>
                    <a:lnTo>
                      <a:pt x="815" y="3245"/>
                    </a:lnTo>
                    <a:lnTo>
                      <a:pt x="1230" y="4975"/>
                    </a:lnTo>
                    <a:lnTo>
                      <a:pt x="1673" y="6776"/>
                    </a:lnTo>
                    <a:lnTo>
                      <a:pt x="1887" y="7647"/>
                    </a:lnTo>
                    <a:lnTo>
                      <a:pt x="2116" y="8448"/>
                    </a:lnTo>
                    <a:lnTo>
                      <a:pt x="2330" y="9162"/>
                    </a:lnTo>
                    <a:lnTo>
                      <a:pt x="2516" y="9777"/>
                    </a:lnTo>
                    <a:lnTo>
                      <a:pt x="4374" y="9934"/>
                    </a:lnTo>
                    <a:lnTo>
                      <a:pt x="4374" y="9934"/>
                    </a:lnTo>
                    <a:lnTo>
                      <a:pt x="4403" y="9949"/>
                    </a:lnTo>
                    <a:lnTo>
                      <a:pt x="4417" y="9977"/>
                    </a:lnTo>
                    <a:lnTo>
                      <a:pt x="4417" y="9977"/>
                    </a:lnTo>
                    <a:lnTo>
                      <a:pt x="5060" y="13336"/>
                    </a:lnTo>
                    <a:lnTo>
                      <a:pt x="5775" y="17152"/>
                    </a:lnTo>
                    <a:lnTo>
                      <a:pt x="6718" y="22155"/>
                    </a:lnTo>
                    <a:lnTo>
                      <a:pt x="7833" y="28144"/>
                    </a:lnTo>
                    <a:lnTo>
                      <a:pt x="9077" y="34947"/>
                    </a:lnTo>
                    <a:lnTo>
                      <a:pt x="10406" y="42379"/>
                    </a:lnTo>
                    <a:lnTo>
                      <a:pt x="11806" y="50255"/>
                    </a:lnTo>
                    <a:lnTo>
                      <a:pt x="11806" y="50255"/>
                    </a:lnTo>
                    <a:lnTo>
                      <a:pt x="12335" y="53256"/>
                    </a:lnTo>
                    <a:lnTo>
                      <a:pt x="12907" y="56415"/>
                    </a:lnTo>
                    <a:lnTo>
                      <a:pt x="12907" y="56415"/>
                    </a:lnTo>
                    <a:lnTo>
                      <a:pt x="12907" y="56430"/>
                    </a:lnTo>
                    <a:lnTo>
                      <a:pt x="12907" y="56458"/>
                    </a:lnTo>
                    <a:lnTo>
                      <a:pt x="12878" y="56472"/>
                    </a:lnTo>
                    <a:lnTo>
                      <a:pt x="12864" y="56472"/>
                    </a:lnTo>
                    <a:lnTo>
                      <a:pt x="12850" y="5647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2" name="Google Shape;562;p29"/>
              <p:cNvSpPr/>
              <p:nvPr/>
            </p:nvSpPr>
            <p:spPr>
              <a:xfrm>
                <a:off x="7509718" y="2636090"/>
                <a:ext cx="2300" cy="14799"/>
              </a:xfrm>
              <a:custGeom>
                <a:rect b="b" l="l" r="r" t="t"/>
                <a:pathLst>
                  <a:path extrusionOk="0" h="830" w="129">
                    <a:moveTo>
                      <a:pt x="129" y="1"/>
                    </a:moveTo>
                    <a:lnTo>
                      <a:pt x="71" y="401"/>
                    </a:lnTo>
                    <a:lnTo>
                      <a:pt x="129" y="15"/>
                    </a:lnTo>
                    <a:lnTo>
                      <a:pt x="129" y="1"/>
                    </a:lnTo>
                    <a:close/>
                    <a:moveTo>
                      <a:pt x="29" y="687"/>
                    </a:moveTo>
                    <a:lnTo>
                      <a:pt x="0" y="830"/>
                    </a:lnTo>
                    <a:lnTo>
                      <a:pt x="14" y="787"/>
                    </a:lnTo>
                    <a:lnTo>
                      <a:pt x="29" y="68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3" name="Google Shape;563;p29"/>
              <p:cNvSpPr/>
              <p:nvPr/>
            </p:nvSpPr>
            <p:spPr>
              <a:xfrm>
                <a:off x="7509718" y="2623360"/>
                <a:ext cx="4083" cy="27530"/>
              </a:xfrm>
              <a:custGeom>
                <a:rect b="b" l="l" r="r" t="t"/>
                <a:pathLst>
                  <a:path extrusionOk="0" fill="none" h="1544" w="229">
                    <a:moveTo>
                      <a:pt x="229" y="0"/>
                    </a:moveTo>
                    <a:lnTo>
                      <a:pt x="229" y="0"/>
                    </a:lnTo>
                    <a:lnTo>
                      <a:pt x="229" y="0"/>
                    </a:lnTo>
                    <a:lnTo>
                      <a:pt x="229" y="0"/>
                    </a:lnTo>
                    <a:lnTo>
                      <a:pt x="129" y="715"/>
                    </a:lnTo>
                    <a:lnTo>
                      <a:pt x="129" y="715"/>
                    </a:lnTo>
                    <a:lnTo>
                      <a:pt x="129" y="715"/>
                    </a:lnTo>
                    <a:lnTo>
                      <a:pt x="129" y="715"/>
                    </a:lnTo>
                    <a:lnTo>
                      <a:pt x="129" y="715"/>
                    </a:lnTo>
                    <a:lnTo>
                      <a:pt x="129" y="729"/>
                    </a:lnTo>
                    <a:lnTo>
                      <a:pt x="129" y="729"/>
                    </a:lnTo>
                    <a:lnTo>
                      <a:pt x="71" y="1115"/>
                    </a:lnTo>
                    <a:lnTo>
                      <a:pt x="71" y="1115"/>
                    </a:lnTo>
                    <a:lnTo>
                      <a:pt x="71" y="1115"/>
                    </a:lnTo>
                    <a:lnTo>
                      <a:pt x="71" y="1115"/>
                    </a:lnTo>
                    <a:lnTo>
                      <a:pt x="43" y="1244"/>
                    </a:lnTo>
                    <a:lnTo>
                      <a:pt x="43" y="1244"/>
                    </a:lnTo>
                    <a:lnTo>
                      <a:pt x="29" y="1401"/>
                    </a:lnTo>
                    <a:lnTo>
                      <a:pt x="29" y="1401"/>
                    </a:lnTo>
                    <a:lnTo>
                      <a:pt x="14" y="1501"/>
                    </a:lnTo>
                    <a:lnTo>
                      <a:pt x="14" y="1501"/>
                    </a:lnTo>
                    <a:lnTo>
                      <a:pt x="0" y="1544"/>
                    </a:lnTo>
                    <a:lnTo>
                      <a:pt x="0" y="1544"/>
                    </a:lnTo>
                    <a:lnTo>
                      <a:pt x="0" y="1544"/>
                    </a:lnTo>
                    <a:lnTo>
                      <a:pt x="0" y="1544"/>
                    </a:lnTo>
                    <a:lnTo>
                      <a:pt x="29" y="1401"/>
                    </a:lnTo>
                    <a:lnTo>
                      <a:pt x="29" y="1401"/>
                    </a:lnTo>
                    <a:lnTo>
                      <a:pt x="43" y="1244"/>
                    </a:lnTo>
                    <a:lnTo>
                      <a:pt x="43" y="1244"/>
                    </a:lnTo>
                    <a:lnTo>
                      <a:pt x="71" y="1115"/>
                    </a:lnTo>
                    <a:lnTo>
                      <a:pt x="71" y="1115"/>
                    </a:lnTo>
                    <a:lnTo>
                      <a:pt x="129" y="715"/>
                    </a:lnTo>
                    <a:lnTo>
                      <a:pt x="129" y="715"/>
                    </a:lnTo>
                    <a:lnTo>
                      <a:pt x="229" y="0"/>
                    </a:lnTo>
                    <a:lnTo>
                      <a:pt x="229" y="0"/>
                    </a:lnTo>
                    <a:lnTo>
                      <a:pt x="229"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4" name="Google Shape;564;p29"/>
              <p:cNvSpPr/>
              <p:nvPr/>
            </p:nvSpPr>
            <p:spPr>
              <a:xfrm>
                <a:off x="7552775" y="2646288"/>
                <a:ext cx="32130" cy="16332"/>
              </a:xfrm>
              <a:custGeom>
                <a:rect b="b" l="l" r="r" t="t"/>
                <a:pathLst>
                  <a:path extrusionOk="0" h="916" w="1802">
                    <a:moveTo>
                      <a:pt x="1" y="0"/>
                    </a:moveTo>
                    <a:lnTo>
                      <a:pt x="844" y="443"/>
                    </a:lnTo>
                    <a:lnTo>
                      <a:pt x="1801" y="915"/>
                    </a:lnTo>
                    <a:lnTo>
                      <a:pt x="858" y="44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5" name="Google Shape;565;p29"/>
              <p:cNvSpPr/>
              <p:nvPr/>
            </p:nvSpPr>
            <p:spPr>
              <a:xfrm>
                <a:off x="7516849" y="2625392"/>
                <a:ext cx="139413" cy="66274"/>
              </a:xfrm>
              <a:custGeom>
                <a:rect b="b" l="l" r="r" t="t"/>
                <a:pathLst>
                  <a:path extrusionOk="0" fill="none" h="3717" w="7819">
                    <a:moveTo>
                      <a:pt x="0" y="0"/>
                    </a:moveTo>
                    <a:lnTo>
                      <a:pt x="0" y="0"/>
                    </a:lnTo>
                    <a:lnTo>
                      <a:pt x="615" y="372"/>
                    </a:lnTo>
                    <a:lnTo>
                      <a:pt x="615" y="372"/>
                    </a:lnTo>
                    <a:lnTo>
                      <a:pt x="1258" y="744"/>
                    </a:lnTo>
                    <a:lnTo>
                      <a:pt x="2016" y="1172"/>
                    </a:lnTo>
                    <a:lnTo>
                      <a:pt x="2873" y="1615"/>
                    </a:lnTo>
                    <a:lnTo>
                      <a:pt x="3816" y="2087"/>
                    </a:lnTo>
                    <a:lnTo>
                      <a:pt x="3816" y="2087"/>
                    </a:lnTo>
                    <a:lnTo>
                      <a:pt x="4588" y="2444"/>
                    </a:lnTo>
                    <a:lnTo>
                      <a:pt x="5417" y="2816"/>
                    </a:lnTo>
                    <a:lnTo>
                      <a:pt x="6275" y="3159"/>
                    </a:lnTo>
                    <a:lnTo>
                      <a:pt x="7175" y="3502"/>
                    </a:lnTo>
                    <a:lnTo>
                      <a:pt x="7175" y="3502"/>
                    </a:lnTo>
                    <a:lnTo>
                      <a:pt x="7490" y="3616"/>
                    </a:lnTo>
                    <a:lnTo>
                      <a:pt x="7818" y="3717"/>
                    </a:lnTo>
                    <a:lnTo>
                      <a:pt x="7818" y="3717"/>
                    </a:lnTo>
                    <a:lnTo>
                      <a:pt x="7818" y="3717"/>
                    </a:lnTo>
                    <a:lnTo>
                      <a:pt x="7818" y="3717"/>
                    </a:lnTo>
                    <a:lnTo>
                      <a:pt x="7490" y="3616"/>
                    </a:lnTo>
                    <a:lnTo>
                      <a:pt x="7175" y="3502"/>
                    </a:lnTo>
                    <a:lnTo>
                      <a:pt x="7175" y="3502"/>
                    </a:lnTo>
                    <a:lnTo>
                      <a:pt x="6275" y="3159"/>
                    </a:lnTo>
                    <a:lnTo>
                      <a:pt x="5417" y="2816"/>
                    </a:lnTo>
                    <a:lnTo>
                      <a:pt x="4588" y="2444"/>
                    </a:lnTo>
                    <a:lnTo>
                      <a:pt x="3816" y="2087"/>
                    </a:lnTo>
                    <a:lnTo>
                      <a:pt x="3816" y="2087"/>
                    </a:lnTo>
                    <a:lnTo>
                      <a:pt x="2859" y="1615"/>
                    </a:lnTo>
                    <a:lnTo>
                      <a:pt x="2016" y="1172"/>
                    </a:lnTo>
                    <a:lnTo>
                      <a:pt x="1258" y="744"/>
                    </a:lnTo>
                    <a:lnTo>
                      <a:pt x="615" y="372"/>
                    </a:lnTo>
                    <a:lnTo>
                      <a:pt x="615" y="372"/>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6" name="Google Shape;566;p29"/>
              <p:cNvSpPr/>
              <p:nvPr/>
            </p:nvSpPr>
            <p:spPr>
              <a:xfrm>
                <a:off x="7509967" y="2645522"/>
                <a:ext cx="517" cy="4600"/>
              </a:xfrm>
              <a:custGeom>
                <a:rect b="b" l="l" r="r" t="t"/>
                <a:pathLst>
                  <a:path extrusionOk="0" h="258" w="29">
                    <a:moveTo>
                      <a:pt x="29" y="1"/>
                    </a:moveTo>
                    <a:lnTo>
                      <a:pt x="0" y="258"/>
                    </a:lnTo>
                    <a:lnTo>
                      <a:pt x="15" y="158"/>
                    </a:lnTo>
                    <a:lnTo>
                      <a:pt x="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7" name="Google Shape;567;p29"/>
              <p:cNvSpPr/>
              <p:nvPr/>
            </p:nvSpPr>
            <p:spPr>
              <a:xfrm>
                <a:off x="7509967" y="2645522"/>
                <a:ext cx="517" cy="4600"/>
              </a:xfrm>
              <a:custGeom>
                <a:rect b="b" l="l" r="r" t="t"/>
                <a:pathLst>
                  <a:path extrusionOk="0" fill="none" h="258" w="29">
                    <a:moveTo>
                      <a:pt x="29" y="1"/>
                    </a:moveTo>
                    <a:lnTo>
                      <a:pt x="29" y="1"/>
                    </a:lnTo>
                    <a:lnTo>
                      <a:pt x="0" y="258"/>
                    </a:lnTo>
                    <a:lnTo>
                      <a:pt x="0" y="258"/>
                    </a:lnTo>
                    <a:lnTo>
                      <a:pt x="15" y="158"/>
                    </a:lnTo>
                    <a:lnTo>
                      <a:pt x="15" y="158"/>
                    </a:lnTo>
                    <a:lnTo>
                      <a:pt x="29"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8" name="Google Shape;568;p29"/>
              <p:cNvSpPr/>
              <p:nvPr/>
            </p:nvSpPr>
            <p:spPr>
              <a:xfrm>
                <a:off x="7510984" y="2643222"/>
                <a:ext cx="18" cy="18"/>
              </a:xfrm>
              <a:custGeom>
                <a:rect b="b" l="l" r="r" t="t"/>
                <a:pathLst>
                  <a:path extrusionOk="0" fill="none" h="1" w="1">
                    <a:moveTo>
                      <a:pt x="0" y="1"/>
                    </a:moveTo>
                    <a:lnTo>
                      <a:pt x="0" y="1"/>
                    </a:lnTo>
                    <a:lnTo>
                      <a:pt x="0" y="1"/>
                    </a:lnTo>
                    <a:lnTo>
                      <a:pt x="0" y="1"/>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9" name="Google Shape;569;p29"/>
              <p:cNvSpPr/>
              <p:nvPr/>
            </p:nvSpPr>
            <p:spPr>
              <a:xfrm>
                <a:off x="7512000" y="2636090"/>
                <a:ext cx="18" cy="267"/>
              </a:xfrm>
              <a:custGeom>
                <a:rect b="b" l="l" r="r" t="t"/>
                <a:pathLst>
                  <a:path extrusionOk="0" fill="none" h="15" w="1">
                    <a:moveTo>
                      <a:pt x="1" y="1"/>
                    </a:moveTo>
                    <a:lnTo>
                      <a:pt x="1" y="1"/>
                    </a:lnTo>
                    <a:lnTo>
                      <a:pt x="1" y="15"/>
                    </a:lnTo>
                    <a:lnTo>
                      <a:pt x="1" y="15"/>
                    </a:lnTo>
                    <a:lnTo>
                      <a:pt x="1" y="1"/>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0" name="Google Shape;570;p29"/>
              <p:cNvSpPr/>
              <p:nvPr/>
            </p:nvSpPr>
            <p:spPr>
              <a:xfrm>
                <a:off x="7509718" y="2623360"/>
                <a:ext cx="356029" cy="1808122"/>
              </a:xfrm>
              <a:custGeom>
                <a:rect b="b" l="l" r="r" t="t"/>
                <a:pathLst>
                  <a:path extrusionOk="0" h="101409" w="19968">
                    <a:moveTo>
                      <a:pt x="229" y="0"/>
                    </a:moveTo>
                    <a:lnTo>
                      <a:pt x="129" y="715"/>
                    </a:lnTo>
                    <a:lnTo>
                      <a:pt x="71" y="1115"/>
                    </a:lnTo>
                    <a:lnTo>
                      <a:pt x="43" y="1244"/>
                    </a:lnTo>
                    <a:lnTo>
                      <a:pt x="29" y="1401"/>
                    </a:lnTo>
                    <a:lnTo>
                      <a:pt x="0" y="1544"/>
                    </a:lnTo>
                    <a:lnTo>
                      <a:pt x="314" y="1858"/>
                    </a:lnTo>
                    <a:lnTo>
                      <a:pt x="729" y="2244"/>
                    </a:lnTo>
                    <a:lnTo>
                      <a:pt x="1229" y="2687"/>
                    </a:lnTo>
                    <a:lnTo>
                      <a:pt x="1815" y="3173"/>
                    </a:lnTo>
                    <a:lnTo>
                      <a:pt x="2473" y="3688"/>
                    </a:lnTo>
                    <a:lnTo>
                      <a:pt x="2830" y="3945"/>
                    </a:lnTo>
                    <a:lnTo>
                      <a:pt x="3216" y="4216"/>
                    </a:lnTo>
                    <a:lnTo>
                      <a:pt x="3616" y="4488"/>
                    </a:lnTo>
                    <a:lnTo>
                      <a:pt x="4031" y="4760"/>
                    </a:lnTo>
                    <a:lnTo>
                      <a:pt x="4474" y="5017"/>
                    </a:lnTo>
                    <a:lnTo>
                      <a:pt x="4917" y="5288"/>
                    </a:lnTo>
                    <a:lnTo>
                      <a:pt x="5145" y="6003"/>
                    </a:lnTo>
                    <a:lnTo>
                      <a:pt x="5617" y="7590"/>
                    </a:lnTo>
                    <a:lnTo>
                      <a:pt x="5932" y="8690"/>
                    </a:lnTo>
                    <a:lnTo>
                      <a:pt x="6289" y="9991"/>
                    </a:lnTo>
                    <a:lnTo>
                      <a:pt x="6689" y="11506"/>
                    </a:lnTo>
                    <a:lnTo>
                      <a:pt x="7132" y="13207"/>
                    </a:lnTo>
                    <a:lnTo>
                      <a:pt x="7618" y="15108"/>
                    </a:lnTo>
                    <a:lnTo>
                      <a:pt x="8118" y="17180"/>
                    </a:lnTo>
                    <a:lnTo>
                      <a:pt x="8647" y="19439"/>
                    </a:lnTo>
                    <a:lnTo>
                      <a:pt x="9205" y="21883"/>
                    </a:lnTo>
                    <a:lnTo>
                      <a:pt x="9776" y="24498"/>
                    </a:lnTo>
                    <a:lnTo>
                      <a:pt x="10348" y="27285"/>
                    </a:lnTo>
                    <a:lnTo>
                      <a:pt x="10934" y="30230"/>
                    </a:lnTo>
                    <a:lnTo>
                      <a:pt x="11506" y="33346"/>
                    </a:lnTo>
                    <a:lnTo>
                      <a:pt x="12092" y="36604"/>
                    </a:lnTo>
                    <a:lnTo>
                      <a:pt x="12378" y="38291"/>
                    </a:lnTo>
                    <a:lnTo>
                      <a:pt x="12664" y="40020"/>
                    </a:lnTo>
                    <a:lnTo>
                      <a:pt x="12949" y="41793"/>
                    </a:lnTo>
                    <a:lnTo>
                      <a:pt x="13221" y="43594"/>
                    </a:lnTo>
                    <a:lnTo>
                      <a:pt x="13493" y="45423"/>
                    </a:lnTo>
                    <a:lnTo>
                      <a:pt x="13764" y="47296"/>
                    </a:lnTo>
                    <a:lnTo>
                      <a:pt x="14021" y="49211"/>
                    </a:lnTo>
                    <a:lnTo>
                      <a:pt x="14279" y="51140"/>
                    </a:lnTo>
                    <a:lnTo>
                      <a:pt x="14536" y="53127"/>
                    </a:lnTo>
                    <a:lnTo>
                      <a:pt x="14779" y="55128"/>
                    </a:lnTo>
                    <a:lnTo>
                      <a:pt x="15008" y="57172"/>
                    </a:lnTo>
                    <a:lnTo>
                      <a:pt x="15236" y="59245"/>
                    </a:lnTo>
                    <a:lnTo>
                      <a:pt x="15451" y="61346"/>
                    </a:lnTo>
                    <a:lnTo>
                      <a:pt x="15665" y="63475"/>
                    </a:lnTo>
                    <a:lnTo>
                      <a:pt x="15865" y="65648"/>
                    </a:lnTo>
                    <a:lnTo>
                      <a:pt x="16051" y="67835"/>
                    </a:lnTo>
                    <a:lnTo>
                      <a:pt x="16223" y="70064"/>
                    </a:lnTo>
                    <a:lnTo>
                      <a:pt x="16394" y="72323"/>
                    </a:lnTo>
                    <a:lnTo>
                      <a:pt x="16537" y="74595"/>
                    </a:lnTo>
                    <a:lnTo>
                      <a:pt x="16680" y="76911"/>
                    </a:lnTo>
                    <a:lnTo>
                      <a:pt x="16809" y="79241"/>
                    </a:lnTo>
                    <a:lnTo>
                      <a:pt x="16909" y="81613"/>
                    </a:lnTo>
                    <a:lnTo>
                      <a:pt x="17009" y="84000"/>
                    </a:lnTo>
                    <a:lnTo>
                      <a:pt x="17094" y="86416"/>
                    </a:lnTo>
                    <a:lnTo>
                      <a:pt x="17152" y="88845"/>
                    </a:lnTo>
                    <a:lnTo>
                      <a:pt x="17194" y="91318"/>
                    </a:lnTo>
                    <a:lnTo>
                      <a:pt x="17237" y="93805"/>
                    </a:lnTo>
                    <a:lnTo>
                      <a:pt x="17237" y="96321"/>
                    </a:lnTo>
                    <a:lnTo>
                      <a:pt x="17237" y="98851"/>
                    </a:lnTo>
                    <a:lnTo>
                      <a:pt x="17209" y="101409"/>
                    </a:lnTo>
                    <a:lnTo>
                      <a:pt x="17209" y="101409"/>
                    </a:lnTo>
                    <a:lnTo>
                      <a:pt x="17895" y="101052"/>
                    </a:lnTo>
                    <a:lnTo>
                      <a:pt x="18509" y="100723"/>
                    </a:lnTo>
                    <a:lnTo>
                      <a:pt x="19067" y="100409"/>
                    </a:lnTo>
                    <a:lnTo>
                      <a:pt x="19539" y="100108"/>
                    </a:lnTo>
                    <a:lnTo>
                      <a:pt x="19724" y="81070"/>
                    </a:lnTo>
                    <a:lnTo>
                      <a:pt x="19853" y="67334"/>
                    </a:lnTo>
                    <a:lnTo>
                      <a:pt x="19967" y="54371"/>
                    </a:lnTo>
                    <a:lnTo>
                      <a:pt x="19910" y="54056"/>
                    </a:lnTo>
                    <a:lnTo>
                      <a:pt x="18552" y="46367"/>
                    </a:lnTo>
                    <a:lnTo>
                      <a:pt x="17237" y="39077"/>
                    </a:lnTo>
                    <a:lnTo>
                      <a:pt x="16022" y="32388"/>
                    </a:lnTo>
                    <a:lnTo>
                      <a:pt x="14922" y="26471"/>
                    </a:lnTo>
                    <a:lnTo>
                      <a:pt x="13993" y="21482"/>
                    </a:lnTo>
                    <a:lnTo>
                      <a:pt x="13250" y="17595"/>
                    </a:lnTo>
                    <a:lnTo>
                      <a:pt x="12535" y="13836"/>
                    </a:lnTo>
                    <a:lnTo>
                      <a:pt x="10691" y="13678"/>
                    </a:lnTo>
                    <a:lnTo>
                      <a:pt x="10663" y="13664"/>
                    </a:lnTo>
                    <a:lnTo>
                      <a:pt x="10648" y="13636"/>
                    </a:lnTo>
                    <a:lnTo>
                      <a:pt x="10448" y="13021"/>
                    </a:lnTo>
                    <a:lnTo>
                      <a:pt x="10234" y="12306"/>
                    </a:lnTo>
                    <a:lnTo>
                      <a:pt x="10005" y="11492"/>
                    </a:lnTo>
                    <a:lnTo>
                      <a:pt x="9791" y="10620"/>
                    </a:lnTo>
                    <a:lnTo>
                      <a:pt x="9333" y="8805"/>
                    </a:lnTo>
                    <a:lnTo>
                      <a:pt x="8919" y="7061"/>
                    </a:lnTo>
                    <a:lnTo>
                      <a:pt x="8504" y="5188"/>
                    </a:lnTo>
                    <a:lnTo>
                      <a:pt x="8218" y="3859"/>
                    </a:lnTo>
                    <a:lnTo>
                      <a:pt x="8218" y="3831"/>
                    </a:lnTo>
                    <a:lnTo>
                      <a:pt x="7890" y="3730"/>
                    </a:lnTo>
                    <a:lnTo>
                      <a:pt x="7575" y="3616"/>
                    </a:lnTo>
                    <a:lnTo>
                      <a:pt x="6675" y="3273"/>
                    </a:lnTo>
                    <a:lnTo>
                      <a:pt x="5817" y="2930"/>
                    </a:lnTo>
                    <a:lnTo>
                      <a:pt x="4988" y="2558"/>
                    </a:lnTo>
                    <a:lnTo>
                      <a:pt x="4216" y="2201"/>
                    </a:lnTo>
                    <a:lnTo>
                      <a:pt x="3273" y="1729"/>
                    </a:lnTo>
                    <a:lnTo>
                      <a:pt x="2416" y="1286"/>
                    </a:lnTo>
                    <a:lnTo>
                      <a:pt x="1658" y="858"/>
                    </a:lnTo>
                    <a:lnTo>
                      <a:pt x="1015" y="486"/>
                    </a:lnTo>
                    <a:lnTo>
                      <a:pt x="400" y="114"/>
                    </a:lnTo>
                    <a:lnTo>
                      <a:pt x="229" y="0"/>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1" name="Google Shape;571;p29"/>
              <p:cNvSpPr/>
              <p:nvPr/>
            </p:nvSpPr>
            <p:spPr>
              <a:xfrm>
                <a:off x="7509718" y="2623360"/>
                <a:ext cx="356029" cy="1808122"/>
              </a:xfrm>
              <a:custGeom>
                <a:rect b="b" l="l" r="r" t="t"/>
                <a:pathLst>
                  <a:path extrusionOk="0" fill="none" h="101409" w="19968">
                    <a:moveTo>
                      <a:pt x="229" y="0"/>
                    </a:moveTo>
                    <a:lnTo>
                      <a:pt x="229" y="0"/>
                    </a:lnTo>
                    <a:lnTo>
                      <a:pt x="129" y="715"/>
                    </a:lnTo>
                    <a:lnTo>
                      <a:pt x="129" y="715"/>
                    </a:lnTo>
                    <a:lnTo>
                      <a:pt x="71" y="1115"/>
                    </a:lnTo>
                    <a:lnTo>
                      <a:pt x="71" y="1115"/>
                    </a:lnTo>
                    <a:lnTo>
                      <a:pt x="43" y="1244"/>
                    </a:lnTo>
                    <a:lnTo>
                      <a:pt x="43" y="1244"/>
                    </a:lnTo>
                    <a:lnTo>
                      <a:pt x="29" y="1401"/>
                    </a:lnTo>
                    <a:lnTo>
                      <a:pt x="29" y="1401"/>
                    </a:lnTo>
                    <a:lnTo>
                      <a:pt x="0" y="1544"/>
                    </a:lnTo>
                    <a:lnTo>
                      <a:pt x="0" y="1544"/>
                    </a:lnTo>
                    <a:lnTo>
                      <a:pt x="314" y="1858"/>
                    </a:lnTo>
                    <a:lnTo>
                      <a:pt x="729" y="2244"/>
                    </a:lnTo>
                    <a:lnTo>
                      <a:pt x="1229" y="2687"/>
                    </a:lnTo>
                    <a:lnTo>
                      <a:pt x="1815" y="3173"/>
                    </a:lnTo>
                    <a:lnTo>
                      <a:pt x="2473" y="3688"/>
                    </a:lnTo>
                    <a:lnTo>
                      <a:pt x="2830" y="3945"/>
                    </a:lnTo>
                    <a:lnTo>
                      <a:pt x="3216" y="4216"/>
                    </a:lnTo>
                    <a:lnTo>
                      <a:pt x="3616" y="4488"/>
                    </a:lnTo>
                    <a:lnTo>
                      <a:pt x="4031" y="4760"/>
                    </a:lnTo>
                    <a:lnTo>
                      <a:pt x="4474" y="5017"/>
                    </a:lnTo>
                    <a:lnTo>
                      <a:pt x="4917" y="5288"/>
                    </a:lnTo>
                    <a:lnTo>
                      <a:pt x="4917" y="5288"/>
                    </a:lnTo>
                    <a:lnTo>
                      <a:pt x="5145" y="6003"/>
                    </a:lnTo>
                    <a:lnTo>
                      <a:pt x="5617" y="7590"/>
                    </a:lnTo>
                    <a:lnTo>
                      <a:pt x="5932" y="8690"/>
                    </a:lnTo>
                    <a:lnTo>
                      <a:pt x="6289" y="9991"/>
                    </a:lnTo>
                    <a:lnTo>
                      <a:pt x="6689" y="11506"/>
                    </a:lnTo>
                    <a:lnTo>
                      <a:pt x="7132" y="13207"/>
                    </a:lnTo>
                    <a:lnTo>
                      <a:pt x="7618" y="15108"/>
                    </a:lnTo>
                    <a:lnTo>
                      <a:pt x="8118" y="17180"/>
                    </a:lnTo>
                    <a:lnTo>
                      <a:pt x="8647" y="19439"/>
                    </a:lnTo>
                    <a:lnTo>
                      <a:pt x="9205" y="21883"/>
                    </a:lnTo>
                    <a:lnTo>
                      <a:pt x="9776" y="24498"/>
                    </a:lnTo>
                    <a:lnTo>
                      <a:pt x="10348" y="27285"/>
                    </a:lnTo>
                    <a:lnTo>
                      <a:pt x="10934" y="30230"/>
                    </a:lnTo>
                    <a:lnTo>
                      <a:pt x="11506" y="33346"/>
                    </a:lnTo>
                    <a:lnTo>
                      <a:pt x="12092" y="36604"/>
                    </a:lnTo>
                    <a:lnTo>
                      <a:pt x="12378" y="38291"/>
                    </a:lnTo>
                    <a:lnTo>
                      <a:pt x="12664" y="40020"/>
                    </a:lnTo>
                    <a:lnTo>
                      <a:pt x="12949" y="41793"/>
                    </a:lnTo>
                    <a:lnTo>
                      <a:pt x="13221" y="43594"/>
                    </a:lnTo>
                    <a:lnTo>
                      <a:pt x="13493" y="45423"/>
                    </a:lnTo>
                    <a:lnTo>
                      <a:pt x="13764" y="47296"/>
                    </a:lnTo>
                    <a:lnTo>
                      <a:pt x="14021" y="49211"/>
                    </a:lnTo>
                    <a:lnTo>
                      <a:pt x="14279" y="51140"/>
                    </a:lnTo>
                    <a:lnTo>
                      <a:pt x="14536" y="53127"/>
                    </a:lnTo>
                    <a:lnTo>
                      <a:pt x="14779" y="55128"/>
                    </a:lnTo>
                    <a:lnTo>
                      <a:pt x="15008" y="57172"/>
                    </a:lnTo>
                    <a:lnTo>
                      <a:pt x="15236" y="59245"/>
                    </a:lnTo>
                    <a:lnTo>
                      <a:pt x="15451" y="61346"/>
                    </a:lnTo>
                    <a:lnTo>
                      <a:pt x="15665" y="63475"/>
                    </a:lnTo>
                    <a:lnTo>
                      <a:pt x="15865" y="65648"/>
                    </a:lnTo>
                    <a:lnTo>
                      <a:pt x="16051" y="67835"/>
                    </a:lnTo>
                    <a:lnTo>
                      <a:pt x="16223" y="70064"/>
                    </a:lnTo>
                    <a:lnTo>
                      <a:pt x="16394" y="72323"/>
                    </a:lnTo>
                    <a:lnTo>
                      <a:pt x="16537" y="74595"/>
                    </a:lnTo>
                    <a:lnTo>
                      <a:pt x="16680" y="76911"/>
                    </a:lnTo>
                    <a:lnTo>
                      <a:pt x="16809" y="79241"/>
                    </a:lnTo>
                    <a:lnTo>
                      <a:pt x="16909" y="81613"/>
                    </a:lnTo>
                    <a:lnTo>
                      <a:pt x="17009" y="84000"/>
                    </a:lnTo>
                    <a:lnTo>
                      <a:pt x="17094" y="86416"/>
                    </a:lnTo>
                    <a:lnTo>
                      <a:pt x="17152" y="88845"/>
                    </a:lnTo>
                    <a:lnTo>
                      <a:pt x="17194" y="91318"/>
                    </a:lnTo>
                    <a:lnTo>
                      <a:pt x="17237" y="93805"/>
                    </a:lnTo>
                    <a:lnTo>
                      <a:pt x="17237" y="96321"/>
                    </a:lnTo>
                    <a:lnTo>
                      <a:pt x="17237" y="98851"/>
                    </a:lnTo>
                    <a:lnTo>
                      <a:pt x="17209" y="101409"/>
                    </a:lnTo>
                    <a:lnTo>
                      <a:pt x="17209" y="101409"/>
                    </a:lnTo>
                    <a:lnTo>
                      <a:pt x="17895" y="101052"/>
                    </a:lnTo>
                    <a:lnTo>
                      <a:pt x="18509" y="100723"/>
                    </a:lnTo>
                    <a:lnTo>
                      <a:pt x="19067" y="100409"/>
                    </a:lnTo>
                    <a:lnTo>
                      <a:pt x="19539" y="100108"/>
                    </a:lnTo>
                    <a:lnTo>
                      <a:pt x="19539" y="100108"/>
                    </a:lnTo>
                    <a:lnTo>
                      <a:pt x="19724" y="81070"/>
                    </a:lnTo>
                    <a:lnTo>
                      <a:pt x="19853" y="67334"/>
                    </a:lnTo>
                    <a:lnTo>
                      <a:pt x="19967" y="54371"/>
                    </a:lnTo>
                    <a:lnTo>
                      <a:pt x="19967" y="54371"/>
                    </a:lnTo>
                    <a:lnTo>
                      <a:pt x="19910" y="54056"/>
                    </a:lnTo>
                    <a:lnTo>
                      <a:pt x="19910" y="54056"/>
                    </a:lnTo>
                    <a:lnTo>
                      <a:pt x="18552" y="46367"/>
                    </a:lnTo>
                    <a:lnTo>
                      <a:pt x="17237" y="39077"/>
                    </a:lnTo>
                    <a:lnTo>
                      <a:pt x="16022" y="32388"/>
                    </a:lnTo>
                    <a:lnTo>
                      <a:pt x="14922" y="26471"/>
                    </a:lnTo>
                    <a:lnTo>
                      <a:pt x="13993" y="21482"/>
                    </a:lnTo>
                    <a:lnTo>
                      <a:pt x="13250" y="17595"/>
                    </a:lnTo>
                    <a:lnTo>
                      <a:pt x="12535" y="13836"/>
                    </a:lnTo>
                    <a:lnTo>
                      <a:pt x="10691" y="13678"/>
                    </a:lnTo>
                    <a:lnTo>
                      <a:pt x="10691" y="13678"/>
                    </a:lnTo>
                    <a:lnTo>
                      <a:pt x="10663" y="13664"/>
                    </a:lnTo>
                    <a:lnTo>
                      <a:pt x="10648" y="13636"/>
                    </a:lnTo>
                    <a:lnTo>
                      <a:pt x="10648" y="13636"/>
                    </a:lnTo>
                    <a:lnTo>
                      <a:pt x="10448" y="13021"/>
                    </a:lnTo>
                    <a:lnTo>
                      <a:pt x="10234" y="12306"/>
                    </a:lnTo>
                    <a:lnTo>
                      <a:pt x="10005" y="11492"/>
                    </a:lnTo>
                    <a:lnTo>
                      <a:pt x="9791" y="10620"/>
                    </a:lnTo>
                    <a:lnTo>
                      <a:pt x="9333" y="8805"/>
                    </a:lnTo>
                    <a:lnTo>
                      <a:pt x="8919" y="7061"/>
                    </a:lnTo>
                    <a:lnTo>
                      <a:pt x="8919" y="7061"/>
                    </a:lnTo>
                    <a:lnTo>
                      <a:pt x="8504" y="5188"/>
                    </a:lnTo>
                    <a:lnTo>
                      <a:pt x="8504" y="5188"/>
                    </a:lnTo>
                    <a:lnTo>
                      <a:pt x="8218" y="3859"/>
                    </a:lnTo>
                    <a:lnTo>
                      <a:pt x="8218" y="3859"/>
                    </a:lnTo>
                    <a:lnTo>
                      <a:pt x="8218" y="3831"/>
                    </a:lnTo>
                    <a:lnTo>
                      <a:pt x="8218" y="3831"/>
                    </a:lnTo>
                    <a:lnTo>
                      <a:pt x="7890" y="3730"/>
                    </a:lnTo>
                    <a:lnTo>
                      <a:pt x="7575" y="3616"/>
                    </a:lnTo>
                    <a:lnTo>
                      <a:pt x="7575" y="3616"/>
                    </a:lnTo>
                    <a:lnTo>
                      <a:pt x="6675" y="3273"/>
                    </a:lnTo>
                    <a:lnTo>
                      <a:pt x="5817" y="2930"/>
                    </a:lnTo>
                    <a:lnTo>
                      <a:pt x="4988" y="2558"/>
                    </a:lnTo>
                    <a:lnTo>
                      <a:pt x="4216" y="2201"/>
                    </a:lnTo>
                    <a:lnTo>
                      <a:pt x="4216" y="2201"/>
                    </a:lnTo>
                    <a:lnTo>
                      <a:pt x="3273" y="1729"/>
                    </a:lnTo>
                    <a:lnTo>
                      <a:pt x="2416" y="1286"/>
                    </a:lnTo>
                    <a:lnTo>
                      <a:pt x="1658" y="858"/>
                    </a:lnTo>
                    <a:lnTo>
                      <a:pt x="1015" y="486"/>
                    </a:lnTo>
                    <a:lnTo>
                      <a:pt x="1015" y="486"/>
                    </a:lnTo>
                    <a:lnTo>
                      <a:pt x="400" y="114"/>
                    </a:lnTo>
                    <a:lnTo>
                      <a:pt x="400" y="114"/>
                    </a:lnTo>
                    <a:lnTo>
                      <a:pt x="229"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2" name="Google Shape;572;p29"/>
              <p:cNvSpPr/>
              <p:nvPr/>
            </p:nvSpPr>
            <p:spPr>
              <a:xfrm>
                <a:off x="8135329" y="2677115"/>
                <a:ext cx="4600" cy="10983"/>
              </a:xfrm>
              <a:custGeom>
                <a:rect b="b" l="l" r="r" t="t"/>
                <a:pathLst>
                  <a:path extrusionOk="0" h="616" w="258">
                    <a:moveTo>
                      <a:pt x="0" y="1"/>
                    </a:moveTo>
                    <a:lnTo>
                      <a:pt x="0" y="1"/>
                    </a:lnTo>
                    <a:lnTo>
                      <a:pt x="43" y="87"/>
                    </a:lnTo>
                    <a:lnTo>
                      <a:pt x="43" y="87"/>
                    </a:lnTo>
                    <a:lnTo>
                      <a:pt x="72" y="158"/>
                    </a:lnTo>
                    <a:lnTo>
                      <a:pt x="72" y="158"/>
                    </a:lnTo>
                    <a:lnTo>
                      <a:pt x="86" y="187"/>
                    </a:lnTo>
                    <a:lnTo>
                      <a:pt x="86" y="187"/>
                    </a:lnTo>
                    <a:lnTo>
                      <a:pt x="115" y="258"/>
                    </a:lnTo>
                    <a:lnTo>
                      <a:pt x="115" y="258"/>
                    </a:lnTo>
                    <a:lnTo>
                      <a:pt x="229" y="530"/>
                    </a:lnTo>
                    <a:lnTo>
                      <a:pt x="229" y="530"/>
                    </a:lnTo>
                    <a:lnTo>
                      <a:pt x="258" y="615"/>
                    </a:lnTo>
                    <a:lnTo>
                      <a:pt x="258" y="615"/>
                    </a:lnTo>
                    <a:lnTo>
                      <a:pt x="258" y="615"/>
                    </a:lnTo>
                    <a:lnTo>
                      <a:pt x="258" y="615"/>
                    </a:lnTo>
                    <a:lnTo>
                      <a:pt x="229" y="530"/>
                    </a:lnTo>
                    <a:lnTo>
                      <a:pt x="229" y="530"/>
                    </a:lnTo>
                    <a:lnTo>
                      <a:pt x="115" y="258"/>
                    </a:lnTo>
                    <a:lnTo>
                      <a:pt x="115" y="258"/>
                    </a:lnTo>
                    <a:lnTo>
                      <a:pt x="86" y="187"/>
                    </a:lnTo>
                    <a:lnTo>
                      <a:pt x="86" y="187"/>
                    </a:lnTo>
                    <a:lnTo>
                      <a:pt x="72" y="158"/>
                    </a:lnTo>
                    <a:lnTo>
                      <a:pt x="72" y="158"/>
                    </a:lnTo>
                    <a:lnTo>
                      <a:pt x="43" y="87"/>
                    </a:lnTo>
                    <a:lnTo>
                      <a:pt x="43" y="87"/>
                    </a:lnTo>
                    <a:lnTo>
                      <a:pt x="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3" name="Google Shape;573;p29"/>
              <p:cNvSpPr/>
              <p:nvPr/>
            </p:nvSpPr>
            <p:spPr>
              <a:xfrm>
                <a:off x="8135329" y="2677115"/>
                <a:ext cx="4600" cy="10983"/>
              </a:xfrm>
              <a:custGeom>
                <a:rect b="b" l="l" r="r" t="t"/>
                <a:pathLst>
                  <a:path extrusionOk="0" fill="none" h="616" w="258">
                    <a:moveTo>
                      <a:pt x="0" y="1"/>
                    </a:moveTo>
                    <a:lnTo>
                      <a:pt x="0" y="1"/>
                    </a:lnTo>
                    <a:lnTo>
                      <a:pt x="43" y="87"/>
                    </a:lnTo>
                    <a:lnTo>
                      <a:pt x="43" y="87"/>
                    </a:lnTo>
                    <a:lnTo>
                      <a:pt x="72" y="158"/>
                    </a:lnTo>
                    <a:lnTo>
                      <a:pt x="72" y="158"/>
                    </a:lnTo>
                    <a:lnTo>
                      <a:pt x="86" y="187"/>
                    </a:lnTo>
                    <a:lnTo>
                      <a:pt x="86" y="187"/>
                    </a:lnTo>
                    <a:lnTo>
                      <a:pt x="115" y="258"/>
                    </a:lnTo>
                    <a:lnTo>
                      <a:pt x="115" y="258"/>
                    </a:lnTo>
                    <a:lnTo>
                      <a:pt x="229" y="530"/>
                    </a:lnTo>
                    <a:lnTo>
                      <a:pt x="229" y="530"/>
                    </a:lnTo>
                    <a:lnTo>
                      <a:pt x="258" y="615"/>
                    </a:lnTo>
                    <a:lnTo>
                      <a:pt x="258" y="615"/>
                    </a:lnTo>
                    <a:lnTo>
                      <a:pt x="258" y="615"/>
                    </a:lnTo>
                    <a:lnTo>
                      <a:pt x="258" y="615"/>
                    </a:lnTo>
                    <a:lnTo>
                      <a:pt x="229" y="530"/>
                    </a:lnTo>
                    <a:lnTo>
                      <a:pt x="229" y="530"/>
                    </a:lnTo>
                    <a:lnTo>
                      <a:pt x="115" y="258"/>
                    </a:lnTo>
                    <a:lnTo>
                      <a:pt x="115" y="258"/>
                    </a:lnTo>
                    <a:lnTo>
                      <a:pt x="86" y="187"/>
                    </a:lnTo>
                    <a:lnTo>
                      <a:pt x="86" y="187"/>
                    </a:lnTo>
                    <a:lnTo>
                      <a:pt x="72" y="158"/>
                    </a:lnTo>
                    <a:lnTo>
                      <a:pt x="72" y="158"/>
                    </a:lnTo>
                    <a:lnTo>
                      <a:pt x="43" y="87"/>
                    </a:lnTo>
                    <a:lnTo>
                      <a:pt x="43" y="87"/>
                    </a:lnTo>
                    <a:lnTo>
                      <a:pt x="0" y="1"/>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4" name="Google Shape;574;p29"/>
              <p:cNvSpPr/>
              <p:nvPr/>
            </p:nvSpPr>
            <p:spPr>
              <a:xfrm>
                <a:off x="7827988" y="2682464"/>
                <a:ext cx="276276" cy="26281"/>
              </a:xfrm>
              <a:custGeom>
                <a:rect b="b" l="l" r="r" t="t"/>
                <a:pathLst>
                  <a:path extrusionOk="0" h="1474" w="15495">
                    <a:moveTo>
                      <a:pt x="15223" y="44"/>
                    </a:moveTo>
                    <a:lnTo>
                      <a:pt x="15223" y="44"/>
                    </a:lnTo>
                    <a:lnTo>
                      <a:pt x="14394" y="215"/>
                    </a:lnTo>
                    <a:lnTo>
                      <a:pt x="13536" y="373"/>
                    </a:lnTo>
                    <a:lnTo>
                      <a:pt x="12650" y="516"/>
                    </a:lnTo>
                    <a:lnTo>
                      <a:pt x="11735" y="658"/>
                    </a:lnTo>
                    <a:lnTo>
                      <a:pt x="10806" y="773"/>
                    </a:lnTo>
                    <a:lnTo>
                      <a:pt x="9849" y="901"/>
                    </a:lnTo>
                    <a:lnTo>
                      <a:pt x="8891" y="1002"/>
                    </a:lnTo>
                    <a:lnTo>
                      <a:pt x="7905" y="1102"/>
                    </a:lnTo>
                    <a:lnTo>
                      <a:pt x="6919" y="1187"/>
                    </a:lnTo>
                    <a:lnTo>
                      <a:pt x="5933" y="1259"/>
                    </a:lnTo>
                    <a:lnTo>
                      <a:pt x="4932" y="1330"/>
                    </a:lnTo>
                    <a:lnTo>
                      <a:pt x="3932" y="1387"/>
                    </a:lnTo>
                    <a:lnTo>
                      <a:pt x="2945" y="1430"/>
                    </a:lnTo>
                    <a:lnTo>
                      <a:pt x="1959" y="1459"/>
                    </a:lnTo>
                    <a:lnTo>
                      <a:pt x="973" y="1473"/>
                    </a:lnTo>
                    <a:lnTo>
                      <a:pt x="1" y="1473"/>
                    </a:lnTo>
                    <a:lnTo>
                      <a:pt x="1" y="1473"/>
                    </a:lnTo>
                    <a:lnTo>
                      <a:pt x="973" y="1473"/>
                    </a:lnTo>
                    <a:lnTo>
                      <a:pt x="1959" y="1459"/>
                    </a:lnTo>
                    <a:lnTo>
                      <a:pt x="2945" y="1430"/>
                    </a:lnTo>
                    <a:lnTo>
                      <a:pt x="3932" y="1387"/>
                    </a:lnTo>
                    <a:lnTo>
                      <a:pt x="4932" y="1330"/>
                    </a:lnTo>
                    <a:lnTo>
                      <a:pt x="5933" y="1259"/>
                    </a:lnTo>
                    <a:lnTo>
                      <a:pt x="6919" y="1187"/>
                    </a:lnTo>
                    <a:lnTo>
                      <a:pt x="7905" y="1102"/>
                    </a:lnTo>
                    <a:lnTo>
                      <a:pt x="8891" y="1002"/>
                    </a:lnTo>
                    <a:lnTo>
                      <a:pt x="9849" y="901"/>
                    </a:lnTo>
                    <a:lnTo>
                      <a:pt x="10806" y="773"/>
                    </a:lnTo>
                    <a:lnTo>
                      <a:pt x="11735" y="658"/>
                    </a:lnTo>
                    <a:lnTo>
                      <a:pt x="12650" y="516"/>
                    </a:lnTo>
                    <a:lnTo>
                      <a:pt x="13536" y="373"/>
                    </a:lnTo>
                    <a:lnTo>
                      <a:pt x="14394" y="215"/>
                    </a:lnTo>
                    <a:lnTo>
                      <a:pt x="15223" y="44"/>
                    </a:lnTo>
                    <a:close/>
                    <a:moveTo>
                      <a:pt x="15394" y="15"/>
                    </a:moveTo>
                    <a:lnTo>
                      <a:pt x="15394" y="15"/>
                    </a:lnTo>
                    <a:lnTo>
                      <a:pt x="15266" y="44"/>
                    </a:lnTo>
                    <a:lnTo>
                      <a:pt x="15266" y="44"/>
                    </a:lnTo>
                    <a:lnTo>
                      <a:pt x="15394" y="15"/>
                    </a:lnTo>
                    <a:close/>
                    <a:moveTo>
                      <a:pt x="15495" y="1"/>
                    </a:moveTo>
                    <a:lnTo>
                      <a:pt x="15495" y="1"/>
                    </a:lnTo>
                    <a:lnTo>
                      <a:pt x="15423" y="1"/>
                    </a:lnTo>
                    <a:lnTo>
                      <a:pt x="15423" y="1"/>
                    </a:lnTo>
                    <a:lnTo>
                      <a:pt x="154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5" name="Google Shape;575;p29"/>
              <p:cNvSpPr/>
              <p:nvPr/>
            </p:nvSpPr>
            <p:spPr>
              <a:xfrm>
                <a:off x="7827988" y="2683231"/>
                <a:ext cx="271426" cy="25515"/>
              </a:xfrm>
              <a:custGeom>
                <a:rect b="b" l="l" r="r" t="t"/>
                <a:pathLst>
                  <a:path extrusionOk="0" fill="none" h="1431" w="15223">
                    <a:moveTo>
                      <a:pt x="15223" y="1"/>
                    </a:moveTo>
                    <a:lnTo>
                      <a:pt x="15223" y="1"/>
                    </a:lnTo>
                    <a:lnTo>
                      <a:pt x="14394" y="172"/>
                    </a:lnTo>
                    <a:lnTo>
                      <a:pt x="13536" y="330"/>
                    </a:lnTo>
                    <a:lnTo>
                      <a:pt x="12650" y="473"/>
                    </a:lnTo>
                    <a:lnTo>
                      <a:pt x="11735" y="615"/>
                    </a:lnTo>
                    <a:lnTo>
                      <a:pt x="10806" y="730"/>
                    </a:lnTo>
                    <a:lnTo>
                      <a:pt x="9849" y="858"/>
                    </a:lnTo>
                    <a:lnTo>
                      <a:pt x="8891" y="959"/>
                    </a:lnTo>
                    <a:lnTo>
                      <a:pt x="7905" y="1059"/>
                    </a:lnTo>
                    <a:lnTo>
                      <a:pt x="6919" y="1144"/>
                    </a:lnTo>
                    <a:lnTo>
                      <a:pt x="5933" y="1216"/>
                    </a:lnTo>
                    <a:lnTo>
                      <a:pt x="4932" y="1287"/>
                    </a:lnTo>
                    <a:lnTo>
                      <a:pt x="3932" y="1344"/>
                    </a:lnTo>
                    <a:lnTo>
                      <a:pt x="2945" y="1387"/>
                    </a:lnTo>
                    <a:lnTo>
                      <a:pt x="1959" y="1416"/>
                    </a:lnTo>
                    <a:lnTo>
                      <a:pt x="973" y="1430"/>
                    </a:lnTo>
                    <a:lnTo>
                      <a:pt x="1" y="1430"/>
                    </a:lnTo>
                    <a:lnTo>
                      <a:pt x="1" y="1430"/>
                    </a:lnTo>
                    <a:lnTo>
                      <a:pt x="973" y="1430"/>
                    </a:lnTo>
                    <a:lnTo>
                      <a:pt x="1959" y="1416"/>
                    </a:lnTo>
                    <a:lnTo>
                      <a:pt x="2945" y="1387"/>
                    </a:lnTo>
                    <a:lnTo>
                      <a:pt x="3932" y="1344"/>
                    </a:lnTo>
                    <a:lnTo>
                      <a:pt x="4932" y="1287"/>
                    </a:lnTo>
                    <a:lnTo>
                      <a:pt x="5933" y="1216"/>
                    </a:lnTo>
                    <a:lnTo>
                      <a:pt x="6919" y="1144"/>
                    </a:lnTo>
                    <a:lnTo>
                      <a:pt x="7905" y="1059"/>
                    </a:lnTo>
                    <a:lnTo>
                      <a:pt x="8891" y="959"/>
                    </a:lnTo>
                    <a:lnTo>
                      <a:pt x="9849" y="858"/>
                    </a:lnTo>
                    <a:lnTo>
                      <a:pt x="10806" y="730"/>
                    </a:lnTo>
                    <a:lnTo>
                      <a:pt x="11735" y="615"/>
                    </a:lnTo>
                    <a:lnTo>
                      <a:pt x="12650" y="473"/>
                    </a:lnTo>
                    <a:lnTo>
                      <a:pt x="13536" y="330"/>
                    </a:lnTo>
                    <a:lnTo>
                      <a:pt x="14394" y="172"/>
                    </a:lnTo>
                    <a:lnTo>
                      <a:pt x="15223"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6" name="Google Shape;576;p29"/>
              <p:cNvSpPr/>
              <p:nvPr/>
            </p:nvSpPr>
            <p:spPr>
              <a:xfrm>
                <a:off x="8100152" y="2682732"/>
                <a:ext cx="2318" cy="517"/>
              </a:xfrm>
              <a:custGeom>
                <a:rect b="b" l="l" r="r" t="t"/>
                <a:pathLst>
                  <a:path extrusionOk="0" fill="none" h="29" w="130">
                    <a:moveTo>
                      <a:pt x="129" y="0"/>
                    </a:moveTo>
                    <a:lnTo>
                      <a:pt x="129" y="0"/>
                    </a:lnTo>
                    <a:lnTo>
                      <a:pt x="1" y="29"/>
                    </a:lnTo>
                    <a:lnTo>
                      <a:pt x="1" y="29"/>
                    </a:lnTo>
                    <a:lnTo>
                      <a:pt x="129"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7" name="Google Shape;577;p29"/>
              <p:cNvSpPr/>
              <p:nvPr/>
            </p:nvSpPr>
            <p:spPr>
              <a:xfrm>
                <a:off x="8102969" y="2682464"/>
                <a:ext cx="1284" cy="18"/>
              </a:xfrm>
              <a:custGeom>
                <a:rect b="b" l="l" r="r" t="t"/>
                <a:pathLst>
                  <a:path extrusionOk="0" fill="none" h="1" w="72">
                    <a:moveTo>
                      <a:pt x="72" y="1"/>
                    </a:moveTo>
                    <a:lnTo>
                      <a:pt x="72" y="1"/>
                    </a:lnTo>
                    <a:lnTo>
                      <a:pt x="0" y="1"/>
                    </a:lnTo>
                    <a:lnTo>
                      <a:pt x="0" y="1"/>
                    </a:lnTo>
                    <a:lnTo>
                      <a:pt x="7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8" name="Google Shape;578;p29"/>
              <p:cNvSpPr/>
              <p:nvPr/>
            </p:nvSpPr>
            <p:spPr>
              <a:xfrm>
                <a:off x="8140428" y="2689097"/>
                <a:ext cx="1034" cy="2568"/>
              </a:xfrm>
              <a:custGeom>
                <a:rect b="b" l="l" r="r" t="t"/>
                <a:pathLst>
                  <a:path extrusionOk="0" h="144" w="58">
                    <a:moveTo>
                      <a:pt x="0" y="1"/>
                    </a:moveTo>
                    <a:lnTo>
                      <a:pt x="0" y="1"/>
                    </a:lnTo>
                    <a:lnTo>
                      <a:pt x="0" y="15"/>
                    </a:lnTo>
                    <a:lnTo>
                      <a:pt x="0" y="15"/>
                    </a:lnTo>
                    <a:lnTo>
                      <a:pt x="57" y="144"/>
                    </a:lnTo>
                    <a:lnTo>
                      <a:pt x="57" y="144"/>
                    </a:lnTo>
                    <a:lnTo>
                      <a:pt x="57" y="144"/>
                    </a:lnTo>
                    <a:lnTo>
                      <a:pt x="0" y="15"/>
                    </a:lnTo>
                    <a:lnTo>
                      <a:pt x="0" y="15"/>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79" name="Google Shape;579;p29"/>
              <p:cNvSpPr/>
              <p:nvPr/>
            </p:nvSpPr>
            <p:spPr>
              <a:xfrm>
                <a:off x="8140428" y="2689097"/>
                <a:ext cx="1034" cy="2568"/>
              </a:xfrm>
              <a:custGeom>
                <a:rect b="b" l="l" r="r" t="t"/>
                <a:pathLst>
                  <a:path extrusionOk="0" fill="none" h="144" w="58">
                    <a:moveTo>
                      <a:pt x="0" y="1"/>
                    </a:moveTo>
                    <a:lnTo>
                      <a:pt x="0" y="1"/>
                    </a:lnTo>
                    <a:lnTo>
                      <a:pt x="0" y="15"/>
                    </a:lnTo>
                    <a:lnTo>
                      <a:pt x="0" y="15"/>
                    </a:lnTo>
                    <a:lnTo>
                      <a:pt x="57" y="144"/>
                    </a:lnTo>
                    <a:lnTo>
                      <a:pt x="57" y="144"/>
                    </a:lnTo>
                    <a:lnTo>
                      <a:pt x="57" y="144"/>
                    </a:lnTo>
                    <a:lnTo>
                      <a:pt x="0" y="15"/>
                    </a:lnTo>
                    <a:lnTo>
                      <a:pt x="0" y="15"/>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0" name="Google Shape;580;p29"/>
              <p:cNvSpPr/>
              <p:nvPr/>
            </p:nvSpPr>
            <p:spPr>
              <a:xfrm>
                <a:off x="7825456" y="2708727"/>
                <a:ext cx="2550" cy="18"/>
              </a:xfrm>
              <a:custGeom>
                <a:rect b="b" l="l" r="r" t="t"/>
                <a:pathLst>
                  <a:path extrusionOk="0" h="1" w="143">
                    <a:moveTo>
                      <a:pt x="0" y="0"/>
                    </a:moveTo>
                    <a:lnTo>
                      <a:pt x="0" y="0"/>
                    </a:lnTo>
                    <a:lnTo>
                      <a:pt x="100" y="0"/>
                    </a:lnTo>
                    <a:lnTo>
                      <a:pt x="100" y="0"/>
                    </a:lnTo>
                    <a:lnTo>
                      <a:pt x="143" y="0"/>
                    </a:lnTo>
                    <a:lnTo>
                      <a:pt x="143" y="0"/>
                    </a:lnTo>
                    <a:lnTo>
                      <a:pt x="143" y="0"/>
                    </a:lnTo>
                    <a:lnTo>
                      <a:pt x="100" y="0"/>
                    </a:lnTo>
                    <a:lnTo>
                      <a:pt x="100"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1" name="Google Shape;581;p29"/>
              <p:cNvSpPr/>
              <p:nvPr/>
            </p:nvSpPr>
            <p:spPr>
              <a:xfrm>
                <a:off x="7825456" y="2708727"/>
                <a:ext cx="2550" cy="18"/>
              </a:xfrm>
              <a:custGeom>
                <a:rect b="b" l="l" r="r" t="t"/>
                <a:pathLst>
                  <a:path extrusionOk="0" fill="none" h="1" w="143">
                    <a:moveTo>
                      <a:pt x="0" y="0"/>
                    </a:moveTo>
                    <a:lnTo>
                      <a:pt x="0" y="0"/>
                    </a:lnTo>
                    <a:lnTo>
                      <a:pt x="100" y="0"/>
                    </a:lnTo>
                    <a:lnTo>
                      <a:pt x="100" y="0"/>
                    </a:lnTo>
                    <a:lnTo>
                      <a:pt x="143" y="0"/>
                    </a:lnTo>
                    <a:lnTo>
                      <a:pt x="143" y="0"/>
                    </a:lnTo>
                    <a:lnTo>
                      <a:pt x="143" y="0"/>
                    </a:lnTo>
                    <a:lnTo>
                      <a:pt x="100" y="0"/>
                    </a:lnTo>
                    <a:lnTo>
                      <a:pt x="100" y="0"/>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2" name="Google Shape;582;p29"/>
              <p:cNvSpPr/>
              <p:nvPr/>
            </p:nvSpPr>
            <p:spPr>
              <a:xfrm>
                <a:off x="7658271" y="2675083"/>
                <a:ext cx="558132" cy="679180"/>
              </a:xfrm>
              <a:custGeom>
                <a:rect b="b" l="l" r="r" t="t"/>
                <a:pathLst>
                  <a:path extrusionOk="0" h="38092" w="31303">
                    <a:moveTo>
                      <a:pt x="26714" y="1"/>
                    </a:moveTo>
                    <a:lnTo>
                      <a:pt x="26686" y="15"/>
                    </a:lnTo>
                    <a:lnTo>
                      <a:pt x="25885" y="215"/>
                    </a:lnTo>
                    <a:lnTo>
                      <a:pt x="25042" y="401"/>
                    </a:lnTo>
                    <a:lnTo>
                      <a:pt x="25014" y="415"/>
                    </a:lnTo>
                    <a:lnTo>
                      <a:pt x="24942" y="415"/>
                    </a:lnTo>
                    <a:lnTo>
                      <a:pt x="24913" y="429"/>
                    </a:lnTo>
                    <a:lnTo>
                      <a:pt x="24785" y="458"/>
                    </a:lnTo>
                    <a:lnTo>
                      <a:pt x="24742" y="458"/>
                    </a:lnTo>
                    <a:lnTo>
                      <a:pt x="23913" y="629"/>
                    </a:lnTo>
                    <a:lnTo>
                      <a:pt x="23055" y="787"/>
                    </a:lnTo>
                    <a:lnTo>
                      <a:pt x="22169" y="930"/>
                    </a:lnTo>
                    <a:lnTo>
                      <a:pt x="21254" y="1072"/>
                    </a:lnTo>
                    <a:lnTo>
                      <a:pt x="20325" y="1187"/>
                    </a:lnTo>
                    <a:lnTo>
                      <a:pt x="19368" y="1315"/>
                    </a:lnTo>
                    <a:lnTo>
                      <a:pt x="18410" y="1416"/>
                    </a:lnTo>
                    <a:lnTo>
                      <a:pt x="17424" y="1516"/>
                    </a:lnTo>
                    <a:lnTo>
                      <a:pt x="16438" y="1601"/>
                    </a:lnTo>
                    <a:lnTo>
                      <a:pt x="15452" y="1673"/>
                    </a:lnTo>
                    <a:lnTo>
                      <a:pt x="14451" y="1744"/>
                    </a:lnTo>
                    <a:lnTo>
                      <a:pt x="13451" y="1801"/>
                    </a:lnTo>
                    <a:lnTo>
                      <a:pt x="12464" y="1844"/>
                    </a:lnTo>
                    <a:lnTo>
                      <a:pt x="11478" y="1873"/>
                    </a:lnTo>
                    <a:lnTo>
                      <a:pt x="10492" y="1887"/>
                    </a:lnTo>
                    <a:lnTo>
                      <a:pt x="9377" y="1887"/>
                    </a:lnTo>
                    <a:lnTo>
                      <a:pt x="8005" y="1873"/>
                    </a:lnTo>
                    <a:lnTo>
                      <a:pt x="6661" y="1830"/>
                    </a:lnTo>
                    <a:lnTo>
                      <a:pt x="5375" y="1759"/>
                    </a:lnTo>
                    <a:lnTo>
                      <a:pt x="4746" y="1716"/>
                    </a:lnTo>
                    <a:lnTo>
                      <a:pt x="4146" y="1658"/>
                    </a:lnTo>
                    <a:lnTo>
                      <a:pt x="3545" y="1601"/>
                    </a:lnTo>
                    <a:lnTo>
                      <a:pt x="2974" y="1530"/>
                    </a:lnTo>
                    <a:lnTo>
                      <a:pt x="2431" y="1458"/>
                    </a:lnTo>
                    <a:lnTo>
                      <a:pt x="1887" y="1373"/>
                    </a:lnTo>
                    <a:lnTo>
                      <a:pt x="1387" y="1287"/>
                    </a:lnTo>
                    <a:lnTo>
                      <a:pt x="901" y="1187"/>
                    </a:lnTo>
                    <a:lnTo>
                      <a:pt x="430" y="1072"/>
                    </a:lnTo>
                    <a:lnTo>
                      <a:pt x="1" y="958"/>
                    </a:lnTo>
                    <a:lnTo>
                      <a:pt x="1" y="958"/>
                    </a:lnTo>
                    <a:lnTo>
                      <a:pt x="287" y="2259"/>
                    </a:lnTo>
                    <a:lnTo>
                      <a:pt x="701" y="4131"/>
                    </a:lnTo>
                    <a:lnTo>
                      <a:pt x="715" y="4160"/>
                    </a:lnTo>
                    <a:lnTo>
                      <a:pt x="1130" y="4274"/>
                    </a:lnTo>
                    <a:lnTo>
                      <a:pt x="1544" y="4388"/>
                    </a:lnTo>
                    <a:lnTo>
                      <a:pt x="2316" y="4560"/>
                    </a:lnTo>
                    <a:lnTo>
                      <a:pt x="3074" y="4703"/>
                    </a:lnTo>
                    <a:lnTo>
                      <a:pt x="3803" y="4817"/>
                    </a:lnTo>
                    <a:lnTo>
                      <a:pt x="4517" y="4917"/>
                    </a:lnTo>
                    <a:lnTo>
                      <a:pt x="5218" y="4989"/>
                    </a:lnTo>
                    <a:lnTo>
                      <a:pt x="5904" y="5032"/>
                    </a:lnTo>
                    <a:lnTo>
                      <a:pt x="6576" y="5060"/>
                    </a:lnTo>
                    <a:lnTo>
                      <a:pt x="7876" y="5060"/>
                    </a:lnTo>
                    <a:lnTo>
                      <a:pt x="8505" y="5032"/>
                    </a:lnTo>
                    <a:lnTo>
                      <a:pt x="9120" y="5003"/>
                    </a:lnTo>
                    <a:lnTo>
                      <a:pt x="9720" y="4946"/>
                    </a:lnTo>
                    <a:lnTo>
                      <a:pt x="10306" y="4889"/>
                    </a:lnTo>
                    <a:lnTo>
                      <a:pt x="10878" y="4832"/>
                    </a:lnTo>
                    <a:lnTo>
                      <a:pt x="11993" y="4674"/>
                    </a:lnTo>
                    <a:lnTo>
                      <a:pt x="13065" y="4517"/>
                    </a:lnTo>
                    <a:lnTo>
                      <a:pt x="14108" y="4360"/>
                    </a:lnTo>
                    <a:lnTo>
                      <a:pt x="15108" y="4217"/>
                    </a:lnTo>
                    <a:lnTo>
                      <a:pt x="16066" y="4088"/>
                    </a:lnTo>
                    <a:lnTo>
                      <a:pt x="16752" y="4031"/>
                    </a:lnTo>
                    <a:lnTo>
                      <a:pt x="17095" y="4003"/>
                    </a:lnTo>
                    <a:lnTo>
                      <a:pt x="17453" y="3988"/>
                    </a:lnTo>
                    <a:lnTo>
                      <a:pt x="17781" y="4003"/>
                    </a:lnTo>
                    <a:lnTo>
                      <a:pt x="18139" y="4031"/>
                    </a:lnTo>
                    <a:lnTo>
                      <a:pt x="18482" y="4088"/>
                    </a:lnTo>
                    <a:lnTo>
                      <a:pt x="18839" y="4188"/>
                    </a:lnTo>
                    <a:lnTo>
                      <a:pt x="19025" y="4246"/>
                    </a:lnTo>
                    <a:lnTo>
                      <a:pt x="19196" y="4317"/>
                    </a:lnTo>
                    <a:lnTo>
                      <a:pt x="19382" y="4388"/>
                    </a:lnTo>
                    <a:lnTo>
                      <a:pt x="19568" y="4474"/>
                    </a:lnTo>
                    <a:lnTo>
                      <a:pt x="19754" y="4574"/>
                    </a:lnTo>
                    <a:lnTo>
                      <a:pt x="19940" y="4689"/>
                    </a:lnTo>
                    <a:lnTo>
                      <a:pt x="20125" y="4817"/>
                    </a:lnTo>
                    <a:lnTo>
                      <a:pt x="20311" y="4946"/>
                    </a:lnTo>
                    <a:lnTo>
                      <a:pt x="20497" y="5103"/>
                    </a:lnTo>
                    <a:lnTo>
                      <a:pt x="20697" y="5260"/>
                    </a:lnTo>
                    <a:lnTo>
                      <a:pt x="20883" y="5446"/>
                    </a:lnTo>
                    <a:lnTo>
                      <a:pt x="21083" y="5646"/>
                    </a:lnTo>
                    <a:lnTo>
                      <a:pt x="21283" y="5846"/>
                    </a:lnTo>
                    <a:lnTo>
                      <a:pt x="21469" y="6075"/>
                    </a:lnTo>
                    <a:lnTo>
                      <a:pt x="21669" y="6318"/>
                    </a:lnTo>
                    <a:lnTo>
                      <a:pt x="21869" y="6590"/>
                    </a:lnTo>
                    <a:lnTo>
                      <a:pt x="22069" y="6861"/>
                    </a:lnTo>
                    <a:lnTo>
                      <a:pt x="22269" y="7161"/>
                    </a:lnTo>
                    <a:lnTo>
                      <a:pt x="22484" y="7476"/>
                    </a:lnTo>
                    <a:lnTo>
                      <a:pt x="22684" y="7819"/>
                    </a:lnTo>
                    <a:lnTo>
                      <a:pt x="22884" y="8176"/>
                    </a:lnTo>
                    <a:lnTo>
                      <a:pt x="23098" y="8562"/>
                    </a:lnTo>
                    <a:lnTo>
                      <a:pt x="23298" y="8962"/>
                    </a:lnTo>
                    <a:lnTo>
                      <a:pt x="23513" y="9377"/>
                    </a:lnTo>
                    <a:lnTo>
                      <a:pt x="23727" y="9834"/>
                    </a:lnTo>
                    <a:lnTo>
                      <a:pt x="23942" y="10291"/>
                    </a:lnTo>
                    <a:lnTo>
                      <a:pt x="24370" y="11306"/>
                    </a:lnTo>
                    <a:lnTo>
                      <a:pt x="24799" y="12421"/>
                    </a:lnTo>
                    <a:lnTo>
                      <a:pt x="25242" y="13636"/>
                    </a:lnTo>
                    <a:lnTo>
                      <a:pt x="25685" y="14965"/>
                    </a:lnTo>
                    <a:lnTo>
                      <a:pt x="26128" y="16409"/>
                    </a:lnTo>
                    <a:lnTo>
                      <a:pt x="26586" y="17967"/>
                    </a:lnTo>
                    <a:lnTo>
                      <a:pt x="27043" y="19639"/>
                    </a:lnTo>
                    <a:lnTo>
                      <a:pt x="27501" y="21454"/>
                    </a:lnTo>
                    <a:lnTo>
                      <a:pt x="27972" y="23398"/>
                    </a:lnTo>
                    <a:lnTo>
                      <a:pt x="28444" y="25471"/>
                    </a:lnTo>
                    <a:lnTo>
                      <a:pt x="28930" y="27700"/>
                    </a:lnTo>
                    <a:lnTo>
                      <a:pt x="29416" y="30059"/>
                    </a:lnTo>
                    <a:lnTo>
                      <a:pt x="29902" y="32589"/>
                    </a:lnTo>
                    <a:lnTo>
                      <a:pt x="30402" y="35261"/>
                    </a:lnTo>
                    <a:lnTo>
                      <a:pt x="30902" y="38091"/>
                    </a:lnTo>
                    <a:lnTo>
                      <a:pt x="30888" y="37277"/>
                    </a:lnTo>
                    <a:lnTo>
                      <a:pt x="30902" y="36719"/>
                    </a:lnTo>
                    <a:lnTo>
                      <a:pt x="31045" y="34032"/>
                    </a:lnTo>
                    <a:lnTo>
                      <a:pt x="31117" y="32603"/>
                    </a:lnTo>
                    <a:lnTo>
                      <a:pt x="31188" y="31116"/>
                    </a:lnTo>
                    <a:lnTo>
                      <a:pt x="31231" y="29601"/>
                    </a:lnTo>
                    <a:lnTo>
                      <a:pt x="31274" y="28043"/>
                    </a:lnTo>
                    <a:lnTo>
                      <a:pt x="31302" y="26471"/>
                    </a:lnTo>
                    <a:lnTo>
                      <a:pt x="31302" y="24870"/>
                    </a:lnTo>
                    <a:lnTo>
                      <a:pt x="31302" y="23655"/>
                    </a:lnTo>
                    <a:lnTo>
                      <a:pt x="31288" y="22455"/>
                    </a:lnTo>
                    <a:lnTo>
                      <a:pt x="31260" y="21240"/>
                    </a:lnTo>
                    <a:lnTo>
                      <a:pt x="31217" y="20039"/>
                    </a:lnTo>
                    <a:lnTo>
                      <a:pt x="31160" y="18839"/>
                    </a:lnTo>
                    <a:lnTo>
                      <a:pt x="31088" y="17638"/>
                    </a:lnTo>
                    <a:lnTo>
                      <a:pt x="31002" y="16452"/>
                    </a:lnTo>
                    <a:lnTo>
                      <a:pt x="30902" y="15280"/>
                    </a:lnTo>
                    <a:lnTo>
                      <a:pt x="30788" y="14122"/>
                    </a:lnTo>
                    <a:lnTo>
                      <a:pt x="30645" y="12979"/>
                    </a:lnTo>
                    <a:lnTo>
                      <a:pt x="30488" y="11849"/>
                    </a:lnTo>
                    <a:lnTo>
                      <a:pt x="30316" y="10763"/>
                    </a:lnTo>
                    <a:lnTo>
                      <a:pt x="30116" y="9691"/>
                    </a:lnTo>
                    <a:lnTo>
                      <a:pt x="29887" y="8648"/>
                    </a:lnTo>
                    <a:lnTo>
                      <a:pt x="29644" y="7633"/>
                    </a:lnTo>
                    <a:lnTo>
                      <a:pt x="29387" y="6661"/>
                    </a:lnTo>
                    <a:lnTo>
                      <a:pt x="28129" y="3502"/>
                    </a:lnTo>
                    <a:lnTo>
                      <a:pt x="27229" y="1258"/>
                    </a:lnTo>
                    <a:lnTo>
                      <a:pt x="27172" y="1115"/>
                    </a:lnTo>
                    <a:lnTo>
                      <a:pt x="27115" y="958"/>
                    </a:lnTo>
                    <a:lnTo>
                      <a:pt x="27100" y="930"/>
                    </a:lnTo>
                    <a:lnTo>
                      <a:pt x="27043" y="801"/>
                    </a:lnTo>
                    <a:lnTo>
                      <a:pt x="27043" y="787"/>
                    </a:lnTo>
                    <a:lnTo>
                      <a:pt x="27015" y="729"/>
                    </a:lnTo>
                    <a:lnTo>
                      <a:pt x="26986" y="644"/>
                    </a:lnTo>
                    <a:lnTo>
                      <a:pt x="26872" y="372"/>
                    </a:lnTo>
                    <a:lnTo>
                      <a:pt x="26843" y="301"/>
                    </a:lnTo>
                    <a:lnTo>
                      <a:pt x="26829" y="272"/>
                    </a:lnTo>
                    <a:lnTo>
                      <a:pt x="26800" y="201"/>
                    </a:lnTo>
                    <a:lnTo>
                      <a:pt x="26757" y="115"/>
                    </a:lnTo>
                    <a:lnTo>
                      <a:pt x="26714" y="1"/>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3" name="Google Shape;583;p29"/>
              <p:cNvSpPr/>
              <p:nvPr/>
            </p:nvSpPr>
            <p:spPr>
              <a:xfrm>
                <a:off x="7658271" y="2675083"/>
                <a:ext cx="558132" cy="679180"/>
              </a:xfrm>
              <a:custGeom>
                <a:rect b="b" l="l" r="r" t="t"/>
                <a:pathLst>
                  <a:path extrusionOk="0" fill="none" h="38092" w="31303">
                    <a:moveTo>
                      <a:pt x="26714" y="1"/>
                    </a:moveTo>
                    <a:lnTo>
                      <a:pt x="26714" y="1"/>
                    </a:lnTo>
                    <a:lnTo>
                      <a:pt x="26686" y="15"/>
                    </a:lnTo>
                    <a:lnTo>
                      <a:pt x="26686" y="15"/>
                    </a:lnTo>
                    <a:lnTo>
                      <a:pt x="25885" y="215"/>
                    </a:lnTo>
                    <a:lnTo>
                      <a:pt x="25042" y="401"/>
                    </a:lnTo>
                    <a:lnTo>
                      <a:pt x="25042" y="401"/>
                    </a:lnTo>
                    <a:lnTo>
                      <a:pt x="25042" y="401"/>
                    </a:lnTo>
                    <a:lnTo>
                      <a:pt x="25042" y="401"/>
                    </a:lnTo>
                    <a:lnTo>
                      <a:pt x="25014" y="415"/>
                    </a:lnTo>
                    <a:lnTo>
                      <a:pt x="25014" y="415"/>
                    </a:lnTo>
                    <a:lnTo>
                      <a:pt x="24942" y="415"/>
                    </a:lnTo>
                    <a:lnTo>
                      <a:pt x="24942" y="415"/>
                    </a:lnTo>
                    <a:lnTo>
                      <a:pt x="24913" y="429"/>
                    </a:lnTo>
                    <a:lnTo>
                      <a:pt x="24913" y="429"/>
                    </a:lnTo>
                    <a:lnTo>
                      <a:pt x="24785" y="458"/>
                    </a:lnTo>
                    <a:lnTo>
                      <a:pt x="24785" y="458"/>
                    </a:lnTo>
                    <a:lnTo>
                      <a:pt x="24742" y="458"/>
                    </a:lnTo>
                    <a:lnTo>
                      <a:pt x="24742" y="458"/>
                    </a:lnTo>
                    <a:lnTo>
                      <a:pt x="23913" y="629"/>
                    </a:lnTo>
                    <a:lnTo>
                      <a:pt x="23055" y="787"/>
                    </a:lnTo>
                    <a:lnTo>
                      <a:pt x="22169" y="930"/>
                    </a:lnTo>
                    <a:lnTo>
                      <a:pt x="21254" y="1072"/>
                    </a:lnTo>
                    <a:lnTo>
                      <a:pt x="20325" y="1187"/>
                    </a:lnTo>
                    <a:lnTo>
                      <a:pt x="19368" y="1315"/>
                    </a:lnTo>
                    <a:lnTo>
                      <a:pt x="18410" y="1416"/>
                    </a:lnTo>
                    <a:lnTo>
                      <a:pt x="17424" y="1516"/>
                    </a:lnTo>
                    <a:lnTo>
                      <a:pt x="16438" y="1601"/>
                    </a:lnTo>
                    <a:lnTo>
                      <a:pt x="15452" y="1673"/>
                    </a:lnTo>
                    <a:lnTo>
                      <a:pt x="14451" y="1744"/>
                    </a:lnTo>
                    <a:lnTo>
                      <a:pt x="13451" y="1801"/>
                    </a:lnTo>
                    <a:lnTo>
                      <a:pt x="12464" y="1844"/>
                    </a:lnTo>
                    <a:lnTo>
                      <a:pt x="11478" y="1873"/>
                    </a:lnTo>
                    <a:lnTo>
                      <a:pt x="10492" y="1887"/>
                    </a:lnTo>
                    <a:lnTo>
                      <a:pt x="9520" y="1887"/>
                    </a:lnTo>
                    <a:lnTo>
                      <a:pt x="9520" y="1887"/>
                    </a:lnTo>
                    <a:lnTo>
                      <a:pt x="9520" y="1887"/>
                    </a:lnTo>
                    <a:lnTo>
                      <a:pt x="9520" y="1887"/>
                    </a:lnTo>
                    <a:lnTo>
                      <a:pt x="9520" y="1887"/>
                    </a:lnTo>
                    <a:lnTo>
                      <a:pt x="9520" y="1887"/>
                    </a:lnTo>
                    <a:lnTo>
                      <a:pt x="9477" y="1887"/>
                    </a:lnTo>
                    <a:lnTo>
                      <a:pt x="9477" y="1887"/>
                    </a:lnTo>
                    <a:lnTo>
                      <a:pt x="9377" y="1887"/>
                    </a:lnTo>
                    <a:lnTo>
                      <a:pt x="9377" y="1887"/>
                    </a:lnTo>
                    <a:lnTo>
                      <a:pt x="8005" y="1873"/>
                    </a:lnTo>
                    <a:lnTo>
                      <a:pt x="6661" y="1830"/>
                    </a:lnTo>
                    <a:lnTo>
                      <a:pt x="5375" y="1759"/>
                    </a:lnTo>
                    <a:lnTo>
                      <a:pt x="4746" y="1716"/>
                    </a:lnTo>
                    <a:lnTo>
                      <a:pt x="4146" y="1658"/>
                    </a:lnTo>
                    <a:lnTo>
                      <a:pt x="3545" y="1601"/>
                    </a:lnTo>
                    <a:lnTo>
                      <a:pt x="2974" y="1530"/>
                    </a:lnTo>
                    <a:lnTo>
                      <a:pt x="2431" y="1458"/>
                    </a:lnTo>
                    <a:lnTo>
                      <a:pt x="1887" y="1373"/>
                    </a:lnTo>
                    <a:lnTo>
                      <a:pt x="1387" y="1287"/>
                    </a:lnTo>
                    <a:lnTo>
                      <a:pt x="901" y="1187"/>
                    </a:lnTo>
                    <a:lnTo>
                      <a:pt x="430" y="1072"/>
                    </a:lnTo>
                    <a:lnTo>
                      <a:pt x="1" y="958"/>
                    </a:lnTo>
                    <a:lnTo>
                      <a:pt x="1" y="958"/>
                    </a:lnTo>
                    <a:lnTo>
                      <a:pt x="287" y="2259"/>
                    </a:lnTo>
                    <a:lnTo>
                      <a:pt x="287" y="2259"/>
                    </a:lnTo>
                    <a:lnTo>
                      <a:pt x="701" y="4131"/>
                    </a:lnTo>
                    <a:lnTo>
                      <a:pt x="701" y="4131"/>
                    </a:lnTo>
                    <a:lnTo>
                      <a:pt x="715" y="4160"/>
                    </a:lnTo>
                    <a:lnTo>
                      <a:pt x="715" y="4160"/>
                    </a:lnTo>
                    <a:lnTo>
                      <a:pt x="1130" y="4274"/>
                    </a:lnTo>
                    <a:lnTo>
                      <a:pt x="1544" y="4388"/>
                    </a:lnTo>
                    <a:lnTo>
                      <a:pt x="1544" y="4388"/>
                    </a:lnTo>
                    <a:lnTo>
                      <a:pt x="2316" y="4560"/>
                    </a:lnTo>
                    <a:lnTo>
                      <a:pt x="3074" y="4703"/>
                    </a:lnTo>
                    <a:lnTo>
                      <a:pt x="3803" y="4817"/>
                    </a:lnTo>
                    <a:lnTo>
                      <a:pt x="4517" y="4917"/>
                    </a:lnTo>
                    <a:lnTo>
                      <a:pt x="5218" y="4989"/>
                    </a:lnTo>
                    <a:lnTo>
                      <a:pt x="5904" y="5032"/>
                    </a:lnTo>
                    <a:lnTo>
                      <a:pt x="6576" y="5060"/>
                    </a:lnTo>
                    <a:lnTo>
                      <a:pt x="7233" y="5060"/>
                    </a:lnTo>
                    <a:lnTo>
                      <a:pt x="7233" y="5060"/>
                    </a:lnTo>
                    <a:lnTo>
                      <a:pt x="7876" y="5060"/>
                    </a:lnTo>
                    <a:lnTo>
                      <a:pt x="8505" y="5032"/>
                    </a:lnTo>
                    <a:lnTo>
                      <a:pt x="9120" y="5003"/>
                    </a:lnTo>
                    <a:lnTo>
                      <a:pt x="9720" y="4946"/>
                    </a:lnTo>
                    <a:lnTo>
                      <a:pt x="10306" y="4889"/>
                    </a:lnTo>
                    <a:lnTo>
                      <a:pt x="10878" y="4832"/>
                    </a:lnTo>
                    <a:lnTo>
                      <a:pt x="11993" y="4674"/>
                    </a:lnTo>
                    <a:lnTo>
                      <a:pt x="13065" y="4517"/>
                    </a:lnTo>
                    <a:lnTo>
                      <a:pt x="14108" y="4360"/>
                    </a:lnTo>
                    <a:lnTo>
                      <a:pt x="15108" y="4217"/>
                    </a:lnTo>
                    <a:lnTo>
                      <a:pt x="16066" y="4088"/>
                    </a:lnTo>
                    <a:lnTo>
                      <a:pt x="16066" y="4088"/>
                    </a:lnTo>
                    <a:lnTo>
                      <a:pt x="16752" y="4031"/>
                    </a:lnTo>
                    <a:lnTo>
                      <a:pt x="17095" y="4003"/>
                    </a:lnTo>
                    <a:lnTo>
                      <a:pt x="17453" y="3988"/>
                    </a:lnTo>
                    <a:lnTo>
                      <a:pt x="17453" y="3988"/>
                    </a:lnTo>
                    <a:lnTo>
                      <a:pt x="17781" y="4003"/>
                    </a:lnTo>
                    <a:lnTo>
                      <a:pt x="18139" y="4031"/>
                    </a:lnTo>
                    <a:lnTo>
                      <a:pt x="18482" y="4088"/>
                    </a:lnTo>
                    <a:lnTo>
                      <a:pt x="18839" y="4188"/>
                    </a:lnTo>
                    <a:lnTo>
                      <a:pt x="19025" y="4246"/>
                    </a:lnTo>
                    <a:lnTo>
                      <a:pt x="19196" y="4317"/>
                    </a:lnTo>
                    <a:lnTo>
                      <a:pt x="19382" y="4388"/>
                    </a:lnTo>
                    <a:lnTo>
                      <a:pt x="19568" y="4474"/>
                    </a:lnTo>
                    <a:lnTo>
                      <a:pt x="19754" y="4574"/>
                    </a:lnTo>
                    <a:lnTo>
                      <a:pt x="19940" y="4689"/>
                    </a:lnTo>
                    <a:lnTo>
                      <a:pt x="20125" y="4817"/>
                    </a:lnTo>
                    <a:lnTo>
                      <a:pt x="20311" y="4946"/>
                    </a:lnTo>
                    <a:lnTo>
                      <a:pt x="20497" y="5103"/>
                    </a:lnTo>
                    <a:lnTo>
                      <a:pt x="20697" y="5260"/>
                    </a:lnTo>
                    <a:lnTo>
                      <a:pt x="20883" y="5446"/>
                    </a:lnTo>
                    <a:lnTo>
                      <a:pt x="21083" y="5646"/>
                    </a:lnTo>
                    <a:lnTo>
                      <a:pt x="21283" y="5846"/>
                    </a:lnTo>
                    <a:lnTo>
                      <a:pt x="21469" y="6075"/>
                    </a:lnTo>
                    <a:lnTo>
                      <a:pt x="21669" y="6318"/>
                    </a:lnTo>
                    <a:lnTo>
                      <a:pt x="21869" y="6590"/>
                    </a:lnTo>
                    <a:lnTo>
                      <a:pt x="22069" y="6861"/>
                    </a:lnTo>
                    <a:lnTo>
                      <a:pt x="22269" y="7161"/>
                    </a:lnTo>
                    <a:lnTo>
                      <a:pt x="22484" y="7476"/>
                    </a:lnTo>
                    <a:lnTo>
                      <a:pt x="22684" y="7819"/>
                    </a:lnTo>
                    <a:lnTo>
                      <a:pt x="22884" y="8176"/>
                    </a:lnTo>
                    <a:lnTo>
                      <a:pt x="23098" y="8562"/>
                    </a:lnTo>
                    <a:lnTo>
                      <a:pt x="23298" y="8962"/>
                    </a:lnTo>
                    <a:lnTo>
                      <a:pt x="23513" y="9377"/>
                    </a:lnTo>
                    <a:lnTo>
                      <a:pt x="23727" y="9834"/>
                    </a:lnTo>
                    <a:lnTo>
                      <a:pt x="23942" y="10291"/>
                    </a:lnTo>
                    <a:lnTo>
                      <a:pt x="24370" y="11306"/>
                    </a:lnTo>
                    <a:lnTo>
                      <a:pt x="24799" y="12421"/>
                    </a:lnTo>
                    <a:lnTo>
                      <a:pt x="25242" y="13636"/>
                    </a:lnTo>
                    <a:lnTo>
                      <a:pt x="25685" y="14965"/>
                    </a:lnTo>
                    <a:lnTo>
                      <a:pt x="26128" y="16409"/>
                    </a:lnTo>
                    <a:lnTo>
                      <a:pt x="26586" y="17967"/>
                    </a:lnTo>
                    <a:lnTo>
                      <a:pt x="27043" y="19639"/>
                    </a:lnTo>
                    <a:lnTo>
                      <a:pt x="27501" y="21454"/>
                    </a:lnTo>
                    <a:lnTo>
                      <a:pt x="27972" y="23398"/>
                    </a:lnTo>
                    <a:lnTo>
                      <a:pt x="28444" y="25471"/>
                    </a:lnTo>
                    <a:lnTo>
                      <a:pt x="28930" y="27700"/>
                    </a:lnTo>
                    <a:lnTo>
                      <a:pt x="29416" y="30059"/>
                    </a:lnTo>
                    <a:lnTo>
                      <a:pt x="29902" y="32589"/>
                    </a:lnTo>
                    <a:lnTo>
                      <a:pt x="30402" y="35261"/>
                    </a:lnTo>
                    <a:lnTo>
                      <a:pt x="30902" y="38091"/>
                    </a:lnTo>
                    <a:lnTo>
                      <a:pt x="30902" y="38091"/>
                    </a:lnTo>
                    <a:lnTo>
                      <a:pt x="30888" y="37277"/>
                    </a:lnTo>
                    <a:lnTo>
                      <a:pt x="30888" y="37277"/>
                    </a:lnTo>
                    <a:lnTo>
                      <a:pt x="30902" y="36719"/>
                    </a:lnTo>
                    <a:lnTo>
                      <a:pt x="30902" y="36719"/>
                    </a:lnTo>
                    <a:lnTo>
                      <a:pt x="31045" y="34032"/>
                    </a:lnTo>
                    <a:lnTo>
                      <a:pt x="31117" y="32603"/>
                    </a:lnTo>
                    <a:lnTo>
                      <a:pt x="31188" y="31116"/>
                    </a:lnTo>
                    <a:lnTo>
                      <a:pt x="31231" y="29601"/>
                    </a:lnTo>
                    <a:lnTo>
                      <a:pt x="31274" y="28043"/>
                    </a:lnTo>
                    <a:lnTo>
                      <a:pt x="31302" y="26471"/>
                    </a:lnTo>
                    <a:lnTo>
                      <a:pt x="31302" y="24870"/>
                    </a:lnTo>
                    <a:lnTo>
                      <a:pt x="31302" y="24870"/>
                    </a:lnTo>
                    <a:lnTo>
                      <a:pt x="31302" y="23655"/>
                    </a:lnTo>
                    <a:lnTo>
                      <a:pt x="31288" y="22455"/>
                    </a:lnTo>
                    <a:lnTo>
                      <a:pt x="31260" y="21240"/>
                    </a:lnTo>
                    <a:lnTo>
                      <a:pt x="31217" y="20039"/>
                    </a:lnTo>
                    <a:lnTo>
                      <a:pt x="31160" y="18839"/>
                    </a:lnTo>
                    <a:lnTo>
                      <a:pt x="31088" y="17638"/>
                    </a:lnTo>
                    <a:lnTo>
                      <a:pt x="31002" y="16452"/>
                    </a:lnTo>
                    <a:lnTo>
                      <a:pt x="30902" y="15280"/>
                    </a:lnTo>
                    <a:lnTo>
                      <a:pt x="30788" y="14122"/>
                    </a:lnTo>
                    <a:lnTo>
                      <a:pt x="30645" y="12979"/>
                    </a:lnTo>
                    <a:lnTo>
                      <a:pt x="30488" y="11849"/>
                    </a:lnTo>
                    <a:lnTo>
                      <a:pt x="30316" y="10763"/>
                    </a:lnTo>
                    <a:lnTo>
                      <a:pt x="30116" y="9691"/>
                    </a:lnTo>
                    <a:lnTo>
                      <a:pt x="29887" y="8648"/>
                    </a:lnTo>
                    <a:lnTo>
                      <a:pt x="29644" y="7633"/>
                    </a:lnTo>
                    <a:lnTo>
                      <a:pt x="29387" y="6661"/>
                    </a:lnTo>
                    <a:lnTo>
                      <a:pt x="29387" y="6661"/>
                    </a:lnTo>
                    <a:lnTo>
                      <a:pt x="28129" y="3502"/>
                    </a:lnTo>
                    <a:lnTo>
                      <a:pt x="27229" y="1258"/>
                    </a:lnTo>
                    <a:lnTo>
                      <a:pt x="27229" y="1258"/>
                    </a:lnTo>
                    <a:lnTo>
                      <a:pt x="27172" y="1115"/>
                    </a:lnTo>
                    <a:lnTo>
                      <a:pt x="27172" y="1115"/>
                    </a:lnTo>
                    <a:lnTo>
                      <a:pt x="27172" y="1115"/>
                    </a:lnTo>
                    <a:lnTo>
                      <a:pt x="27115" y="958"/>
                    </a:lnTo>
                    <a:lnTo>
                      <a:pt x="27115" y="958"/>
                    </a:lnTo>
                    <a:lnTo>
                      <a:pt x="27100" y="930"/>
                    </a:lnTo>
                    <a:lnTo>
                      <a:pt x="27100" y="930"/>
                    </a:lnTo>
                    <a:lnTo>
                      <a:pt x="27043" y="801"/>
                    </a:lnTo>
                    <a:lnTo>
                      <a:pt x="27043" y="801"/>
                    </a:lnTo>
                    <a:lnTo>
                      <a:pt x="27043" y="787"/>
                    </a:lnTo>
                    <a:lnTo>
                      <a:pt x="27043" y="787"/>
                    </a:lnTo>
                    <a:lnTo>
                      <a:pt x="27015" y="729"/>
                    </a:lnTo>
                    <a:lnTo>
                      <a:pt x="27015" y="729"/>
                    </a:lnTo>
                    <a:lnTo>
                      <a:pt x="27015" y="729"/>
                    </a:lnTo>
                    <a:lnTo>
                      <a:pt x="26986" y="644"/>
                    </a:lnTo>
                    <a:lnTo>
                      <a:pt x="26986" y="644"/>
                    </a:lnTo>
                    <a:lnTo>
                      <a:pt x="26872" y="372"/>
                    </a:lnTo>
                    <a:lnTo>
                      <a:pt x="26872" y="372"/>
                    </a:lnTo>
                    <a:lnTo>
                      <a:pt x="26843" y="301"/>
                    </a:lnTo>
                    <a:lnTo>
                      <a:pt x="26843" y="301"/>
                    </a:lnTo>
                    <a:lnTo>
                      <a:pt x="26829" y="272"/>
                    </a:lnTo>
                    <a:lnTo>
                      <a:pt x="26829" y="272"/>
                    </a:lnTo>
                    <a:lnTo>
                      <a:pt x="26800" y="201"/>
                    </a:lnTo>
                    <a:lnTo>
                      <a:pt x="26800" y="201"/>
                    </a:lnTo>
                    <a:lnTo>
                      <a:pt x="26757" y="115"/>
                    </a:lnTo>
                    <a:lnTo>
                      <a:pt x="26757" y="115"/>
                    </a:lnTo>
                    <a:lnTo>
                      <a:pt x="26714" y="1"/>
                    </a:lnTo>
                    <a:lnTo>
                      <a:pt x="26714"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4" name="Google Shape;584;p29"/>
              <p:cNvSpPr/>
              <p:nvPr/>
            </p:nvSpPr>
            <p:spPr>
              <a:xfrm>
                <a:off x="8141444" y="2691646"/>
                <a:ext cx="267" cy="535"/>
              </a:xfrm>
              <a:custGeom>
                <a:rect b="b" l="l" r="r" t="t"/>
                <a:pathLst>
                  <a:path extrusionOk="0" h="30" w="15">
                    <a:moveTo>
                      <a:pt x="0" y="1"/>
                    </a:moveTo>
                    <a:lnTo>
                      <a:pt x="0" y="29"/>
                    </a:lnTo>
                    <a:lnTo>
                      <a:pt x="15" y="2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5" name="Google Shape;585;p29"/>
              <p:cNvSpPr/>
              <p:nvPr/>
            </p:nvSpPr>
            <p:spPr>
              <a:xfrm>
                <a:off x="8143727" y="2697512"/>
                <a:ext cx="18" cy="18"/>
              </a:xfrm>
              <a:custGeom>
                <a:rect b="b" l="l" r="r" t="t"/>
                <a:pathLst>
                  <a:path extrusionOk="0" fill="none" h="1" w="1">
                    <a:moveTo>
                      <a:pt x="1" y="0"/>
                    </a:moveTo>
                    <a:lnTo>
                      <a:pt x="1" y="0"/>
                    </a:lnTo>
                    <a:lnTo>
                      <a:pt x="1" y="0"/>
                    </a:lnTo>
                    <a:lnTo>
                      <a:pt x="1" y="0"/>
                    </a:lnTo>
                    <a:lnTo>
                      <a:pt x="1" y="0"/>
                    </a:lnTo>
                    <a:lnTo>
                      <a:pt x="1" y="0"/>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6" name="Google Shape;586;p29"/>
              <p:cNvSpPr/>
              <p:nvPr/>
            </p:nvSpPr>
            <p:spPr>
              <a:xfrm>
                <a:off x="8142710" y="2694962"/>
                <a:ext cx="18" cy="18"/>
              </a:xfrm>
              <a:custGeom>
                <a:rect b="b" l="l" r="r" t="t"/>
                <a:pathLst>
                  <a:path extrusionOk="0" fill="none" h="1" w="1">
                    <a:moveTo>
                      <a:pt x="1" y="0"/>
                    </a:moveTo>
                    <a:lnTo>
                      <a:pt x="1" y="0"/>
                    </a:lnTo>
                    <a:lnTo>
                      <a:pt x="1" y="0"/>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7" name="Google Shape;587;p29"/>
              <p:cNvSpPr/>
              <p:nvPr/>
            </p:nvSpPr>
            <p:spPr>
              <a:xfrm>
                <a:off x="8141444" y="2691646"/>
                <a:ext cx="267" cy="535"/>
              </a:xfrm>
              <a:custGeom>
                <a:rect b="b" l="l" r="r" t="t"/>
                <a:pathLst>
                  <a:path extrusionOk="0" fill="none" h="30" w="15">
                    <a:moveTo>
                      <a:pt x="0" y="1"/>
                    </a:moveTo>
                    <a:lnTo>
                      <a:pt x="0" y="1"/>
                    </a:lnTo>
                    <a:lnTo>
                      <a:pt x="0" y="1"/>
                    </a:lnTo>
                    <a:lnTo>
                      <a:pt x="15" y="29"/>
                    </a:lnTo>
                    <a:lnTo>
                      <a:pt x="15" y="29"/>
                    </a:lnTo>
                    <a:lnTo>
                      <a:pt x="15" y="29"/>
                    </a:lnTo>
                    <a:lnTo>
                      <a:pt x="0" y="29"/>
                    </a:lnTo>
                    <a:lnTo>
                      <a:pt x="0" y="29"/>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8" name="Google Shape;588;p29"/>
              <p:cNvSpPr/>
              <p:nvPr/>
            </p:nvSpPr>
            <p:spPr>
              <a:xfrm>
                <a:off x="8134562" y="2675083"/>
                <a:ext cx="785" cy="2050"/>
              </a:xfrm>
              <a:custGeom>
                <a:rect b="b" l="l" r="r" t="t"/>
                <a:pathLst>
                  <a:path extrusionOk="0" fill="none" h="115" w="44">
                    <a:moveTo>
                      <a:pt x="0" y="1"/>
                    </a:moveTo>
                    <a:lnTo>
                      <a:pt x="0" y="1"/>
                    </a:lnTo>
                    <a:lnTo>
                      <a:pt x="0" y="1"/>
                    </a:lnTo>
                    <a:lnTo>
                      <a:pt x="0" y="1"/>
                    </a:lnTo>
                    <a:lnTo>
                      <a:pt x="43" y="115"/>
                    </a:lnTo>
                    <a:lnTo>
                      <a:pt x="43" y="115"/>
                    </a:lnTo>
                    <a:lnTo>
                      <a:pt x="43" y="115"/>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89" name="Google Shape;589;p29"/>
              <p:cNvSpPr/>
              <p:nvPr/>
            </p:nvSpPr>
            <p:spPr>
              <a:xfrm>
                <a:off x="7656239" y="2691646"/>
                <a:ext cx="209502" cy="901146"/>
              </a:xfrm>
              <a:custGeom>
                <a:rect b="b" l="l" r="r" t="t"/>
                <a:pathLst>
                  <a:path extrusionOk="0" h="50541" w="11750">
                    <a:moveTo>
                      <a:pt x="0" y="1"/>
                    </a:moveTo>
                    <a:lnTo>
                      <a:pt x="0" y="29"/>
                    </a:lnTo>
                    <a:lnTo>
                      <a:pt x="286" y="1358"/>
                    </a:lnTo>
                    <a:lnTo>
                      <a:pt x="701" y="3231"/>
                    </a:lnTo>
                    <a:lnTo>
                      <a:pt x="1115" y="4975"/>
                    </a:lnTo>
                    <a:lnTo>
                      <a:pt x="1573" y="6790"/>
                    </a:lnTo>
                    <a:lnTo>
                      <a:pt x="1787" y="7662"/>
                    </a:lnTo>
                    <a:lnTo>
                      <a:pt x="2016" y="8476"/>
                    </a:lnTo>
                    <a:lnTo>
                      <a:pt x="2230" y="9191"/>
                    </a:lnTo>
                    <a:lnTo>
                      <a:pt x="2430" y="9806"/>
                    </a:lnTo>
                    <a:lnTo>
                      <a:pt x="2445" y="9834"/>
                    </a:lnTo>
                    <a:lnTo>
                      <a:pt x="2473" y="9848"/>
                    </a:lnTo>
                    <a:lnTo>
                      <a:pt x="4317" y="10006"/>
                    </a:lnTo>
                    <a:lnTo>
                      <a:pt x="5032" y="13765"/>
                    </a:lnTo>
                    <a:lnTo>
                      <a:pt x="5775" y="17652"/>
                    </a:lnTo>
                    <a:lnTo>
                      <a:pt x="6704" y="22641"/>
                    </a:lnTo>
                    <a:lnTo>
                      <a:pt x="7804" y="28558"/>
                    </a:lnTo>
                    <a:lnTo>
                      <a:pt x="9019" y="35247"/>
                    </a:lnTo>
                    <a:lnTo>
                      <a:pt x="10334" y="42537"/>
                    </a:lnTo>
                    <a:lnTo>
                      <a:pt x="11692" y="50226"/>
                    </a:lnTo>
                    <a:lnTo>
                      <a:pt x="11749" y="50541"/>
                    </a:lnTo>
                    <a:lnTo>
                      <a:pt x="11749" y="50226"/>
                    </a:lnTo>
                    <a:lnTo>
                      <a:pt x="10349" y="42265"/>
                    </a:lnTo>
                    <a:lnTo>
                      <a:pt x="8991" y="34775"/>
                    </a:lnTo>
                    <a:lnTo>
                      <a:pt x="7747" y="27943"/>
                    </a:lnTo>
                    <a:lnTo>
                      <a:pt x="6632" y="21955"/>
                    </a:lnTo>
                    <a:lnTo>
                      <a:pt x="5703" y="16966"/>
                    </a:lnTo>
                    <a:lnTo>
                      <a:pt x="4989" y="13193"/>
                    </a:lnTo>
                    <a:lnTo>
                      <a:pt x="4360" y="9948"/>
                    </a:lnTo>
                    <a:lnTo>
                      <a:pt x="2487" y="9791"/>
                    </a:lnTo>
                    <a:lnTo>
                      <a:pt x="2287" y="9191"/>
                    </a:lnTo>
                    <a:lnTo>
                      <a:pt x="2073" y="8491"/>
                    </a:lnTo>
                    <a:lnTo>
                      <a:pt x="1859" y="7704"/>
                    </a:lnTo>
                    <a:lnTo>
                      <a:pt x="1644" y="6847"/>
                    </a:lnTo>
                    <a:lnTo>
                      <a:pt x="1187" y="5032"/>
                    </a:lnTo>
                    <a:lnTo>
                      <a:pt x="758" y="3216"/>
                    </a:lnTo>
                    <a:lnTo>
                      <a:pt x="829" y="3231"/>
                    </a:lnTo>
                    <a:lnTo>
                      <a:pt x="815" y="3202"/>
                    </a:lnTo>
                    <a:lnTo>
                      <a:pt x="401" y="1330"/>
                    </a:lnTo>
                    <a:lnTo>
                      <a:pt x="115" y="29"/>
                    </a:lnTo>
                    <a:lnTo>
                      <a:pt x="43" y="15"/>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0" name="Google Shape;590;p29"/>
              <p:cNvSpPr/>
              <p:nvPr/>
            </p:nvSpPr>
            <p:spPr>
              <a:xfrm>
                <a:off x="7878962" y="2437828"/>
                <a:ext cx="120299" cy="219951"/>
              </a:xfrm>
              <a:custGeom>
                <a:rect b="b" l="l" r="r" t="t"/>
                <a:pathLst>
                  <a:path extrusionOk="0" h="12336" w="6747">
                    <a:moveTo>
                      <a:pt x="4832" y="58"/>
                    </a:moveTo>
                    <a:lnTo>
                      <a:pt x="4932" y="72"/>
                    </a:lnTo>
                    <a:lnTo>
                      <a:pt x="5032" y="101"/>
                    </a:lnTo>
                    <a:lnTo>
                      <a:pt x="5117" y="129"/>
                    </a:lnTo>
                    <a:lnTo>
                      <a:pt x="5217" y="158"/>
                    </a:lnTo>
                    <a:lnTo>
                      <a:pt x="5303" y="215"/>
                    </a:lnTo>
                    <a:lnTo>
                      <a:pt x="5389" y="272"/>
                    </a:lnTo>
                    <a:lnTo>
                      <a:pt x="5460" y="329"/>
                    </a:lnTo>
                    <a:lnTo>
                      <a:pt x="5546" y="401"/>
                    </a:lnTo>
                    <a:lnTo>
                      <a:pt x="5618" y="487"/>
                    </a:lnTo>
                    <a:lnTo>
                      <a:pt x="5675" y="587"/>
                    </a:lnTo>
                    <a:lnTo>
                      <a:pt x="5732" y="672"/>
                    </a:lnTo>
                    <a:lnTo>
                      <a:pt x="5775" y="773"/>
                    </a:lnTo>
                    <a:lnTo>
                      <a:pt x="5818" y="887"/>
                    </a:lnTo>
                    <a:lnTo>
                      <a:pt x="5832" y="987"/>
                    </a:lnTo>
                    <a:lnTo>
                      <a:pt x="5846" y="1101"/>
                    </a:lnTo>
                    <a:lnTo>
                      <a:pt x="6690" y="10821"/>
                    </a:lnTo>
                    <a:lnTo>
                      <a:pt x="6690" y="10935"/>
                    </a:lnTo>
                    <a:lnTo>
                      <a:pt x="6690" y="11049"/>
                    </a:lnTo>
                    <a:lnTo>
                      <a:pt x="6661" y="11149"/>
                    </a:lnTo>
                    <a:lnTo>
                      <a:pt x="6632" y="11264"/>
                    </a:lnTo>
                    <a:lnTo>
                      <a:pt x="6604" y="11364"/>
                    </a:lnTo>
                    <a:lnTo>
                      <a:pt x="6547" y="11464"/>
                    </a:lnTo>
                    <a:lnTo>
                      <a:pt x="6490" y="11549"/>
                    </a:lnTo>
                    <a:lnTo>
                      <a:pt x="6418" y="11635"/>
                    </a:lnTo>
                    <a:lnTo>
                      <a:pt x="6347" y="11721"/>
                    </a:lnTo>
                    <a:lnTo>
                      <a:pt x="6261" y="11792"/>
                    </a:lnTo>
                    <a:lnTo>
                      <a:pt x="6175" y="11850"/>
                    </a:lnTo>
                    <a:lnTo>
                      <a:pt x="6075" y="11907"/>
                    </a:lnTo>
                    <a:lnTo>
                      <a:pt x="5975" y="11950"/>
                    </a:lnTo>
                    <a:lnTo>
                      <a:pt x="5875" y="11978"/>
                    </a:lnTo>
                    <a:lnTo>
                      <a:pt x="5761" y="12007"/>
                    </a:lnTo>
                    <a:lnTo>
                      <a:pt x="5646" y="12021"/>
                    </a:lnTo>
                    <a:lnTo>
                      <a:pt x="2102" y="12278"/>
                    </a:lnTo>
                    <a:lnTo>
                      <a:pt x="1944" y="12278"/>
                    </a:lnTo>
                    <a:lnTo>
                      <a:pt x="1873" y="12264"/>
                    </a:lnTo>
                    <a:lnTo>
                      <a:pt x="1787" y="12250"/>
                    </a:lnTo>
                    <a:lnTo>
                      <a:pt x="1687" y="12221"/>
                    </a:lnTo>
                    <a:lnTo>
                      <a:pt x="1501" y="12150"/>
                    </a:lnTo>
                    <a:lnTo>
                      <a:pt x="1344" y="12050"/>
                    </a:lnTo>
                    <a:lnTo>
                      <a:pt x="1201" y="11921"/>
                    </a:lnTo>
                    <a:lnTo>
                      <a:pt x="1087" y="11778"/>
                    </a:lnTo>
                    <a:lnTo>
                      <a:pt x="1001" y="11607"/>
                    </a:lnTo>
                    <a:lnTo>
                      <a:pt x="930" y="11421"/>
                    </a:lnTo>
                    <a:lnTo>
                      <a:pt x="915" y="11321"/>
                    </a:lnTo>
                    <a:lnTo>
                      <a:pt x="901" y="11235"/>
                    </a:lnTo>
                    <a:lnTo>
                      <a:pt x="58" y="1501"/>
                    </a:lnTo>
                    <a:lnTo>
                      <a:pt x="58" y="1401"/>
                    </a:lnTo>
                    <a:lnTo>
                      <a:pt x="72" y="1287"/>
                    </a:lnTo>
                    <a:lnTo>
                      <a:pt x="86" y="1173"/>
                    </a:lnTo>
                    <a:lnTo>
                      <a:pt x="115" y="1073"/>
                    </a:lnTo>
                    <a:lnTo>
                      <a:pt x="158" y="973"/>
                    </a:lnTo>
                    <a:lnTo>
                      <a:pt x="201" y="873"/>
                    </a:lnTo>
                    <a:lnTo>
                      <a:pt x="258" y="773"/>
                    </a:lnTo>
                    <a:lnTo>
                      <a:pt x="329" y="687"/>
                    </a:lnTo>
                    <a:lnTo>
                      <a:pt x="415" y="615"/>
                    </a:lnTo>
                    <a:lnTo>
                      <a:pt x="501" y="544"/>
                    </a:lnTo>
                    <a:lnTo>
                      <a:pt x="587" y="472"/>
                    </a:lnTo>
                    <a:lnTo>
                      <a:pt x="672" y="415"/>
                    </a:lnTo>
                    <a:lnTo>
                      <a:pt x="772" y="372"/>
                    </a:lnTo>
                    <a:lnTo>
                      <a:pt x="887" y="344"/>
                    </a:lnTo>
                    <a:lnTo>
                      <a:pt x="987" y="315"/>
                    </a:lnTo>
                    <a:lnTo>
                      <a:pt x="1101" y="301"/>
                    </a:lnTo>
                    <a:lnTo>
                      <a:pt x="4646" y="58"/>
                    </a:lnTo>
                    <a:close/>
                    <a:moveTo>
                      <a:pt x="4646" y="1"/>
                    </a:moveTo>
                    <a:lnTo>
                      <a:pt x="1101" y="258"/>
                    </a:lnTo>
                    <a:lnTo>
                      <a:pt x="987" y="258"/>
                    </a:lnTo>
                    <a:lnTo>
                      <a:pt x="872" y="287"/>
                    </a:lnTo>
                    <a:lnTo>
                      <a:pt x="758" y="329"/>
                    </a:lnTo>
                    <a:lnTo>
                      <a:pt x="658" y="372"/>
                    </a:lnTo>
                    <a:lnTo>
                      <a:pt x="558" y="429"/>
                    </a:lnTo>
                    <a:lnTo>
                      <a:pt x="458" y="501"/>
                    </a:lnTo>
                    <a:lnTo>
                      <a:pt x="372" y="572"/>
                    </a:lnTo>
                    <a:lnTo>
                      <a:pt x="286" y="658"/>
                    </a:lnTo>
                    <a:lnTo>
                      <a:pt x="215" y="744"/>
                    </a:lnTo>
                    <a:lnTo>
                      <a:pt x="158" y="844"/>
                    </a:lnTo>
                    <a:lnTo>
                      <a:pt x="101" y="944"/>
                    </a:lnTo>
                    <a:lnTo>
                      <a:pt x="58" y="1058"/>
                    </a:lnTo>
                    <a:lnTo>
                      <a:pt x="29" y="1158"/>
                    </a:lnTo>
                    <a:lnTo>
                      <a:pt x="15" y="1273"/>
                    </a:lnTo>
                    <a:lnTo>
                      <a:pt x="1" y="1387"/>
                    </a:lnTo>
                    <a:lnTo>
                      <a:pt x="1" y="1516"/>
                    </a:lnTo>
                    <a:lnTo>
                      <a:pt x="844" y="11235"/>
                    </a:lnTo>
                    <a:lnTo>
                      <a:pt x="858" y="11335"/>
                    </a:lnTo>
                    <a:lnTo>
                      <a:pt x="887" y="11435"/>
                    </a:lnTo>
                    <a:lnTo>
                      <a:pt x="915" y="11535"/>
                    </a:lnTo>
                    <a:lnTo>
                      <a:pt x="944" y="11621"/>
                    </a:lnTo>
                    <a:lnTo>
                      <a:pt x="1044" y="11807"/>
                    </a:lnTo>
                    <a:lnTo>
                      <a:pt x="1173" y="11964"/>
                    </a:lnTo>
                    <a:lnTo>
                      <a:pt x="1315" y="12093"/>
                    </a:lnTo>
                    <a:lnTo>
                      <a:pt x="1487" y="12193"/>
                    </a:lnTo>
                    <a:lnTo>
                      <a:pt x="1573" y="12236"/>
                    </a:lnTo>
                    <a:lnTo>
                      <a:pt x="1673" y="12278"/>
                    </a:lnTo>
                    <a:lnTo>
                      <a:pt x="1773" y="12307"/>
                    </a:lnTo>
                    <a:lnTo>
                      <a:pt x="1873" y="12321"/>
                    </a:lnTo>
                    <a:lnTo>
                      <a:pt x="1944" y="12321"/>
                    </a:lnTo>
                    <a:lnTo>
                      <a:pt x="2030" y="12336"/>
                    </a:lnTo>
                    <a:lnTo>
                      <a:pt x="2102" y="12321"/>
                    </a:lnTo>
                    <a:lnTo>
                      <a:pt x="5661" y="12078"/>
                    </a:lnTo>
                    <a:lnTo>
                      <a:pt x="5775" y="12064"/>
                    </a:lnTo>
                    <a:lnTo>
                      <a:pt x="5889" y="12035"/>
                    </a:lnTo>
                    <a:lnTo>
                      <a:pt x="5989" y="12007"/>
                    </a:lnTo>
                    <a:lnTo>
                      <a:pt x="6104" y="11964"/>
                    </a:lnTo>
                    <a:lnTo>
                      <a:pt x="6204" y="11907"/>
                    </a:lnTo>
                    <a:lnTo>
                      <a:pt x="6289" y="11835"/>
                    </a:lnTo>
                    <a:lnTo>
                      <a:pt x="6375" y="11764"/>
                    </a:lnTo>
                    <a:lnTo>
                      <a:pt x="6461" y="11678"/>
                    </a:lnTo>
                    <a:lnTo>
                      <a:pt x="6532" y="11578"/>
                    </a:lnTo>
                    <a:lnTo>
                      <a:pt x="6604" y="11478"/>
                    </a:lnTo>
                    <a:lnTo>
                      <a:pt x="6647" y="11378"/>
                    </a:lnTo>
                    <a:lnTo>
                      <a:pt x="6690" y="11278"/>
                    </a:lnTo>
                    <a:lnTo>
                      <a:pt x="6718" y="11164"/>
                    </a:lnTo>
                    <a:lnTo>
                      <a:pt x="6747" y="11049"/>
                    </a:lnTo>
                    <a:lnTo>
                      <a:pt x="6747" y="10935"/>
                    </a:lnTo>
                    <a:lnTo>
                      <a:pt x="6747" y="10821"/>
                    </a:lnTo>
                    <a:lnTo>
                      <a:pt x="5904" y="1101"/>
                    </a:lnTo>
                    <a:lnTo>
                      <a:pt x="5889" y="987"/>
                    </a:lnTo>
                    <a:lnTo>
                      <a:pt x="5861" y="873"/>
                    </a:lnTo>
                    <a:lnTo>
                      <a:pt x="5832" y="758"/>
                    </a:lnTo>
                    <a:lnTo>
                      <a:pt x="5789" y="658"/>
                    </a:lnTo>
                    <a:lnTo>
                      <a:pt x="5732" y="558"/>
                    </a:lnTo>
                    <a:lnTo>
                      <a:pt x="5661" y="458"/>
                    </a:lnTo>
                    <a:lnTo>
                      <a:pt x="5589" y="372"/>
                    </a:lnTo>
                    <a:lnTo>
                      <a:pt x="5503" y="287"/>
                    </a:lnTo>
                    <a:lnTo>
                      <a:pt x="5403" y="215"/>
                    </a:lnTo>
                    <a:lnTo>
                      <a:pt x="5318" y="158"/>
                    </a:lnTo>
                    <a:lnTo>
                      <a:pt x="5203" y="101"/>
                    </a:lnTo>
                    <a:lnTo>
                      <a:pt x="5103" y="58"/>
                    </a:lnTo>
                    <a:lnTo>
                      <a:pt x="4989" y="29"/>
                    </a:lnTo>
                    <a:lnTo>
                      <a:pt x="4874" y="15"/>
                    </a:lnTo>
                    <a:lnTo>
                      <a:pt x="47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1" name="Google Shape;591;p29"/>
              <p:cNvSpPr/>
              <p:nvPr/>
            </p:nvSpPr>
            <p:spPr>
              <a:xfrm>
                <a:off x="7956180" y="2533642"/>
                <a:ext cx="178906" cy="66542"/>
              </a:xfrm>
              <a:custGeom>
                <a:rect b="b" l="l" r="r" t="t"/>
                <a:pathLst>
                  <a:path extrusionOk="0" h="3732" w="10034">
                    <a:moveTo>
                      <a:pt x="10020" y="1"/>
                    </a:moveTo>
                    <a:lnTo>
                      <a:pt x="9176" y="172"/>
                    </a:lnTo>
                    <a:lnTo>
                      <a:pt x="8347" y="330"/>
                    </a:lnTo>
                    <a:lnTo>
                      <a:pt x="7561" y="458"/>
                    </a:lnTo>
                    <a:lnTo>
                      <a:pt x="6804" y="587"/>
                    </a:lnTo>
                    <a:lnTo>
                      <a:pt x="5603" y="758"/>
                    </a:lnTo>
                    <a:lnTo>
                      <a:pt x="4488" y="887"/>
                    </a:lnTo>
                    <a:lnTo>
                      <a:pt x="3788" y="959"/>
                    </a:lnTo>
                    <a:lnTo>
                      <a:pt x="3145" y="1016"/>
                    </a:lnTo>
                    <a:lnTo>
                      <a:pt x="2016" y="1101"/>
                    </a:lnTo>
                    <a:lnTo>
                      <a:pt x="1458" y="1130"/>
                    </a:lnTo>
                    <a:lnTo>
                      <a:pt x="972" y="1144"/>
                    </a:lnTo>
                    <a:lnTo>
                      <a:pt x="872" y="1144"/>
                    </a:lnTo>
                    <a:lnTo>
                      <a:pt x="772" y="1173"/>
                    </a:lnTo>
                    <a:lnTo>
                      <a:pt x="672" y="1201"/>
                    </a:lnTo>
                    <a:lnTo>
                      <a:pt x="572" y="1244"/>
                    </a:lnTo>
                    <a:lnTo>
                      <a:pt x="486" y="1287"/>
                    </a:lnTo>
                    <a:lnTo>
                      <a:pt x="401" y="1344"/>
                    </a:lnTo>
                    <a:lnTo>
                      <a:pt x="329" y="1402"/>
                    </a:lnTo>
                    <a:lnTo>
                      <a:pt x="258" y="1473"/>
                    </a:lnTo>
                    <a:lnTo>
                      <a:pt x="186" y="1559"/>
                    </a:lnTo>
                    <a:lnTo>
                      <a:pt x="129" y="1645"/>
                    </a:lnTo>
                    <a:lnTo>
                      <a:pt x="86" y="1730"/>
                    </a:lnTo>
                    <a:lnTo>
                      <a:pt x="57" y="1816"/>
                    </a:lnTo>
                    <a:lnTo>
                      <a:pt x="29" y="1916"/>
                    </a:lnTo>
                    <a:lnTo>
                      <a:pt x="0" y="2016"/>
                    </a:lnTo>
                    <a:lnTo>
                      <a:pt x="0" y="2131"/>
                    </a:lnTo>
                    <a:lnTo>
                      <a:pt x="0" y="2231"/>
                    </a:lnTo>
                    <a:lnTo>
                      <a:pt x="15" y="2359"/>
                    </a:lnTo>
                    <a:lnTo>
                      <a:pt x="43" y="2817"/>
                    </a:lnTo>
                    <a:lnTo>
                      <a:pt x="57" y="2917"/>
                    </a:lnTo>
                    <a:lnTo>
                      <a:pt x="86" y="3017"/>
                    </a:lnTo>
                    <a:lnTo>
                      <a:pt x="129" y="3117"/>
                    </a:lnTo>
                    <a:lnTo>
                      <a:pt x="172" y="3203"/>
                    </a:lnTo>
                    <a:lnTo>
                      <a:pt x="215" y="3288"/>
                    </a:lnTo>
                    <a:lnTo>
                      <a:pt x="286" y="3374"/>
                    </a:lnTo>
                    <a:lnTo>
                      <a:pt x="343" y="3445"/>
                    </a:lnTo>
                    <a:lnTo>
                      <a:pt x="429" y="3517"/>
                    </a:lnTo>
                    <a:lnTo>
                      <a:pt x="501" y="3574"/>
                    </a:lnTo>
                    <a:lnTo>
                      <a:pt x="586" y="3617"/>
                    </a:lnTo>
                    <a:lnTo>
                      <a:pt x="686" y="3660"/>
                    </a:lnTo>
                    <a:lnTo>
                      <a:pt x="786" y="3688"/>
                    </a:lnTo>
                    <a:lnTo>
                      <a:pt x="872" y="3717"/>
                    </a:lnTo>
                    <a:lnTo>
                      <a:pt x="987" y="3731"/>
                    </a:lnTo>
                    <a:lnTo>
                      <a:pt x="1087" y="3731"/>
                    </a:lnTo>
                    <a:lnTo>
                      <a:pt x="1187" y="3717"/>
                    </a:lnTo>
                    <a:lnTo>
                      <a:pt x="2230" y="3574"/>
                    </a:lnTo>
                    <a:lnTo>
                      <a:pt x="3559" y="3360"/>
                    </a:lnTo>
                    <a:lnTo>
                      <a:pt x="5203" y="3074"/>
                    </a:lnTo>
                    <a:lnTo>
                      <a:pt x="6389" y="2859"/>
                    </a:lnTo>
                    <a:lnTo>
                      <a:pt x="7704" y="2602"/>
                    </a:lnTo>
                    <a:lnTo>
                      <a:pt x="9748" y="2188"/>
                    </a:lnTo>
                    <a:lnTo>
                      <a:pt x="9791" y="2188"/>
                    </a:lnTo>
                    <a:lnTo>
                      <a:pt x="9791" y="2173"/>
                    </a:lnTo>
                    <a:lnTo>
                      <a:pt x="9862" y="2159"/>
                    </a:lnTo>
                    <a:lnTo>
                      <a:pt x="9920" y="2102"/>
                    </a:lnTo>
                    <a:lnTo>
                      <a:pt x="9963" y="2045"/>
                    </a:lnTo>
                    <a:lnTo>
                      <a:pt x="9977" y="1959"/>
                    </a:lnTo>
                    <a:lnTo>
                      <a:pt x="10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2" name="Google Shape;592;p29"/>
              <p:cNvSpPr/>
              <p:nvPr/>
            </p:nvSpPr>
            <p:spPr>
              <a:xfrm>
                <a:off x="7993390" y="2530594"/>
                <a:ext cx="78256" cy="77739"/>
              </a:xfrm>
              <a:custGeom>
                <a:rect b="b" l="l" r="r" t="t"/>
                <a:pathLst>
                  <a:path extrusionOk="0" h="4360" w="4389">
                    <a:moveTo>
                      <a:pt x="3273" y="501"/>
                    </a:moveTo>
                    <a:lnTo>
                      <a:pt x="3316" y="515"/>
                    </a:lnTo>
                    <a:lnTo>
                      <a:pt x="3359" y="529"/>
                    </a:lnTo>
                    <a:lnTo>
                      <a:pt x="3388" y="572"/>
                    </a:lnTo>
                    <a:lnTo>
                      <a:pt x="3402" y="601"/>
                    </a:lnTo>
                    <a:lnTo>
                      <a:pt x="3459" y="929"/>
                    </a:lnTo>
                    <a:lnTo>
                      <a:pt x="3859" y="3102"/>
                    </a:lnTo>
                    <a:lnTo>
                      <a:pt x="3873" y="3231"/>
                    </a:lnTo>
                    <a:lnTo>
                      <a:pt x="3873" y="3288"/>
                    </a:lnTo>
                    <a:lnTo>
                      <a:pt x="3859" y="3316"/>
                    </a:lnTo>
                    <a:lnTo>
                      <a:pt x="3831" y="3345"/>
                    </a:lnTo>
                    <a:lnTo>
                      <a:pt x="3773" y="3374"/>
                    </a:lnTo>
                    <a:lnTo>
                      <a:pt x="1129" y="3859"/>
                    </a:lnTo>
                    <a:lnTo>
                      <a:pt x="1072" y="3859"/>
                    </a:lnTo>
                    <a:lnTo>
                      <a:pt x="1029" y="3845"/>
                    </a:lnTo>
                    <a:lnTo>
                      <a:pt x="1001" y="3817"/>
                    </a:lnTo>
                    <a:lnTo>
                      <a:pt x="986" y="3759"/>
                    </a:lnTo>
                    <a:lnTo>
                      <a:pt x="500" y="1144"/>
                    </a:lnTo>
                    <a:lnTo>
                      <a:pt x="500" y="1087"/>
                    </a:lnTo>
                    <a:lnTo>
                      <a:pt x="515" y="1044"/>
                    </a:lnTo>
                    <a:lnTo>
                      <a:pt x="558" y="1015"/>
                    </a:lnTo>
                    <a:lnTo>
                      <a:pt x="600" y="987"/>
                    </a:lnTo>
                    <a:lnTo>
                      <a:pt x="3259" y="501"/>
                    </a:lnTo>
                    <a:close/>
                    <a:moveTo>
                      <a:pt x="3287" y="0"/>
                    </a:moveTo>
                    <a:lnTo>
                      <a:pt x="3159" y="15"/>
                    </a:lnTo>
                    <a:lnTo>
                      <a:pt x="515" y="501"/>
                    </a:lnTo>
                    <a:lnTo>
                      <a:pt x="386" y="529"/>
                    </a:lnTo>
                    <a:lnTo>
                      <a:pt x="272" y="586"/>
                    </a:lnTo>
                    <a:lnTo>
                      <a:pt x="186" y="672"/>
                    </a:lnTo>
                    <a:lnTo>
                      <a:pt x="100" y="758"/>
                    </a:lnTo>
                    <a:lnTo>
                      <a:pt x="43" y="872"/>
                    </a:lnTo>
                    <a:lnTo>
                      <a:pt x="14" y="987"/>
                    </a:lnTo>
                    <a:lnTo>
                      <a:pt x="0" y="1101"/>
                    </a:lnTo>
                    <a:lnTo>
                      <a:pt x="0" y="1230"/>
                    </a:lnTo>
                    <a:lnTo>
                      <a:pt x="486" y="3845"/>
                    </a:lnTo>
                    <a:lnTo>
                      <a:pt x="515" y="3974"/>
                    </a:lnTo>
                    <a:lnTo>
                      <a:pt x="572" y="4074"/>
                    </a:lnTo>
                    <a:lnTo>
                      <a:pt x="658" y="4174"/>
                    </a:lnTo>
                    <a:lnTo>
                      <a:pt x="743" y="4260"/>
                    </a:lnTo>
                    <a:lnTo>
                      <a:pt x="829" y="4303"/>
                    </a:lnTo>
                    <a:lnTo>
                      <a:pt x="915" y="4331"/>
                    </a:lnTo>
                    <a:lnTo>
                      <a:pt x="1015" y="4360"/>
                    </a:lnTo>
                    <a:lnTo>
                      <a:pt x="1215" y="4360"/>
                    </a:lnTo>
                    <a:lnTo>
                      <a:pt x="3873" y="3874"/>
                    </a:lnTo>
                    <a:lnTo>
                      <a:pt x="3988" y="3831"/>
                    </a:lnTo>
                    <a:lnTo>
                      <a:pt x="4102" y="3774"/>
                    </a:lnTo>
                    <a:lnTo>
                      <a:pt x="4188" y="3702"/>
                    </a:lnTo>
                    <a:lnTo>
                      <a:pt x="4274" y="3602"/>
                    </a:lnTo>
                    <a:lnTo>
                      <a:pt x="4331" y="3502"/>
                    </a:lnTo>
                    <a:lnTo>
                      <a:pt x="4374" y="3388"/>
                    </a:lnTo>
                    <a:lnTo>
                      <a:pt x="4388" y="3259"/>
                    </a:lnTo>
                    <a:lnTo>
                      <a:pt x="4374" y="3131"/>
                    </a:lnTo>
                    <a:lnTo>
                      <a:pt x="4345" y="3016"/>
                    </a:lnTo>
                    <a:lnTo>
                      <a:pt x="3959" y="872"/>
                    </a:lnTo>
                    <a:lnTo>
                      <a:pt x="3888" y="515"/>
                    </a:lnTo>
                    <a:lnTo>
                      <a:pt x="3859" y="401"/>
                    </a:lnTo>
                    <a:lnTo>
                      <a:pt x="3802" y="286"/>
                    </a:lnTo>
                    <a:lnTo>
                      <a:pt x="3731" y="186"/>
                    </a:lnTo>
                    <a:lnTo>
                      <a:pt x="3630" y="115"/>
                    </a:lnTo>
                    <a:lnTo>
                      <a:pt x="3530" y="58"/>
                    </a:lnTo>
                    <a:lnTo>
                      <a:pt x="3416" y="15"/>
                    </a:lnTo>
                    <a:lnTo>
                      <a:pt x="3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3" name="Google Shape;593;p29"/>
              <p:cNvSpPr/>
              <p:nvPr/>
            </p:nvSpPr>
            <p:spPr>
              <a:xfrm>
                <a:off x="8055044" y="2546141"/>
                <a:ext cx="15833" cy="39761"/>
              </a:xfrm>
              <a:custGeom>
                <a:rect b="b" l="l" r="r" t="t"/>
                <a:pathLst>
                  <a:path extrusionOk="0" h="2230" w="888">
                    <a:moveTo>
                      <a:pt x="501" y="0"/>
                    </a:moveTo>
                    <a:lnTo>
                      <a:pt x="1" y="57"/>
                    </a:lnTo>
                    <a:lnTo>
                      <a:pt x="401" y="2230"/>
                    </a:lnTo>
                    <a:lnTo>
                      <a:pt x="887" y="2144"/>
                    </a:lnTo>
                    <a:lnTo>
                      <a:pt x="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4" name="Google Shape;594;p29"/>
              <p:cNvSpPr/>
              <p:nvPr/>
            </p:nvSpPr>
            <p:spPr>
              <a:xfrm>
                <a:off x="7285711" y="1805581"/>
                <a:ext cx="446499" cy="567565"/>
              </a:xfrm>
              <a:custGeom>
                <a:rect b="b" l="l" r="r" t="t"/>
                <a:pathLst>
                  <a:path extrusionOk="0" h="31832" w="25042">
                    <a:moveTo>
                      <a:pt x="21211" y="1"/>
                    </a:moveTo>
                    <a:lnTo>
                      <a:pt x="0" y="2802"/>
                    </a:lnTo>
                    <a:lnTo>
                      <a:pt x="3831" y="31831"/>
                    </a:lnTo>
                    <a:lnTo>
                      <a:pt x="25042" y="29030"/>
                    </a:lnTo>
                    <a:lnTo>
                      <a:pt x="212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5" name="Google Shape;595;p29"/>
              <p:cNvSpPr/>
              <p:nvPr/>
            </p:nvSpPr>
            <p:spPr>
              <a:xfrm>
                <a:off x="7287494" y="1804565"/>
                <a:ext cx="395790" cy="141196"/>
              </a:xfrm>
              <a:custGeom>
                <a:rect b="b" l="l" r="r" t="t"/>
                <a:pathLst>
                  <a:path extrusionOk="0" h="7919" w="22198">
                    <a:moveTo>
                      <a:pt x="21111" y="1"/>
                    </a:moveTo>
                    <a:lnTo>
                      <a:pt x="43" y="2788"/>
                    </a:lnTo>
                    <a:lnTo>
                      <a:pt x="29" y="2788"/>
                    </a:lnTo>
                    <a:lnTo>
                      <a:pt x="15" y="2802"/>
                    </a:lnTo>
                    <a:lnTo>
                      <a:pt x="1" y="2816"/>
                    </a:lnTo>
                    <a:lnTo>
                      <a:pt x="1" y="2845"/>
                    </a:lnTo>
                    <a:lnTo>
                      <a:pt x="15" y="2859"/>
                    </a:lnTo>
                    <a:lnTo>
                      <a:pt x="29" y="2888"/>
                    </a:lnTo>
                    <a:lnTo>
                      <a:pt x="58" y="2888"/>
                    </a:lnTo>
                    <a:lnTo>
                      <a:pt x="21068" y="115"/>
                    </a:lnTo>
                    <a:lnTo>
                      <a:pt x="22097" y="7862"/>
                    </a:lnTo>
                    <a:lnTo>
                      <a:pt x="22112" y="7905"/>
                    </a:lnTo>
                    <a:lnTo>
                      <a:pt x="22140" y="7919"/>
                    </a:lnTo>
                    <a:lnTo>
                      <a:pt x="22155" y="7905"/>
                    </a:lnTo>
                    <a:lnTo>
                      <a:pt x="22169" y="7905"/>
                    </a:lnTo>
                    <a:lnTo>
                      <a:pt x="22198" y="7890"/>
                    </a:lnTo>
                    <a:lnTo>
                      <a:pt x="22198" y="7876"/>
                    </a:lnTo>
                    <a:lnTo>
                      <a:pt x="22198" y="7847"/>
                    </a:lnTo>
                    <a:lnTo>
                      <a:pt x="21168" y="43"/>
                    </a:lnTo>
                    <a:lnTo>
                      <a:pt x="21168" y="29"/>
                    </a:lnTo>
                    <a:lnTo>
                      <a:pt x="21154" y="15"/>
                    </a:lnTo>
                    <a:lnTo>
                      <a:pt x="2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6" name="Google Shape;596;p29"/>
              <p:cNvSpPr/>
              <p:nvPr/>
            </p:nvSpPr>
            <p:spPr>
              <a:xfrm>
                <a:off x="7198312" y="1840491"/>
                <a:ext cx="551749" cy="589228"/>
              </a:xfrm>
              <a:custGeom>
                <a:rect b="b" l="l" r="r" t="t"/>
                <a:pathLst>
                  <a:path extrusionOk="0" h="33047" w="30945">
                    <a:moveTo>
                      <a:pt x="14464" y="1"/>
                    </a:moveTo>
                    <a:lnTo>
                      <a:pt x="0" y="6175"/>
                    </a:lnTo>
                    <a:lnTo>
                      <a:pt x="11449" y="33046"/>
                    </a:lnTo>
                    <a:lnTo>
                      <a:pt x="30944" y="24742"/>
                    </a:lnTo>
                    <a:lnTo>
                      <a:pt x="20653" y="587"/>
                    </a:lnTo>
                    <a:lnTo>
                      <a:pt x="144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7" name="Google Shape;597;p29"/>
              <p:cNvSpPr/>
              <p:nvPr/>
            </p:nvSpPr>
            <p:spPr>
              <a:xfrm>
                <a:off x="7456194" y="1840491"/>
                <a:ext cx="110368" cy="59142"/>
              </a:xfrm>
              <a:custGeom>
                <a:rect b="b" l="l" r="r" t="t"/>
                <a:pathLst>
                  <a:path extrusionOk="0" h="3317" w="6190">
                    <a:moveTo>
                      <a:pt x="0" y="1"/>
                    </a:moveTo>
                    <a:lnTo>
                      <a:pt x="3188" y="3317"/>
                    </a:lnTo>
                    <a:lnTo>
                      <a:pt x="6189" y="58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8" name="Google Shape;598;p29"/>
              <p:cNvSpPr/>
              <p:nvPr/>
            </p:nvSpPr>
            <p:spPr>
              <a:xfrm>
                <a:off x="7250552" y="1839475"/>
                <a:ext cx="371310" cy="139680"/>
              </a:xfrm>
              <a:custGeom>
                <a:rect b="b" l="l" r="r" t="t"/>
                <a:pathLst>
                  <a:path extrusionOk="0" h="7834" w="20825">
                    <a:moveTo>
                      <a:pt x="11549" y="1"/>
                    </a:moveTo>
                    <a:lnTo>
                      <a:pt x="11520" y="15"/>
                    </a:lnTo>
                    <a:lnTo>
                      <a:pt x="43" y="4903"/>
                    </a:lnTo>
                    <a:lnTo>
                      <a:pt x="14" y="4917"/>
                    </a:lnTo>
                    <a:lnTo>
                      <a:pt x="14" y="4932"/>
                    </a:lnTo>
                    <a:lnTo>
                      <a:pt x="0" y="4946"/>
                    </a:lnTo>
                    <a:lnTo>
                      <a:pt x="14" y="4975"/>
                    </a:lnTo>
                    <a:lnTo>
                      <a:pt x="29" y="4989"/>
                    </a:lnTo>
                    <a:lnTo>
                      <a:pt x="43" y="5003"/>
                    </a:lnTo>
                    <a:lnTo>
                      <a:pt x="86" y="5003"/>
                    </a:lnTo>
                    <a:lnTo>
                      <a:pt x="11549" y="115"/>
                    </a:lnTo>
                    <a:lnTo>
                      <a:pt x="17695" y="687"/>
                    </a:lnTo>
                    <a:lnTo>
                      <a:pt x="20725" y="7805"/>
                    </a:lnTo>
                    <a:lnTo>
                      <a:pt x="20739" y="7833"/>
                    </a:lnTo>
                    <a:lnTo>
                      <a:pt x="20796" y="7833"/>
                    </a:lnTo>
                    <a:lnTo>
                      <a:pt x="20811" y="7819"/>
                    </a:lnTo>
                    <a:lnTo>
                      <a:pt x="20825" y="7805"/>
                    </a:lnTo>
                    <a:lnTo>
                      <a:pt x="20825" y="7776"/>
                    </a:lnTo>
                    <a:lnTo>
                      <a:pt x="20825" y="7762"/>
                    </a:lnTo>
                    <a:lnTo>
                      <a:pt x="17781" y="615"/>
                    </a:lnTo>
                    <a:lnTo>
                      <a:pt x="17766" y="601"/>
                    </a:lnTo>
                    <a:lnTo>
                      <a:pt x="17738" y="587"/>
                    </a:lnTo>
                    <a:lnTo>
                      <a:pt x="11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99" name="Google Shape;599;p29"/>
              <p:cNvSpPr/>
              <p:nvPr/>
            </p:nvSpPr>
            <p:spPr>
              <a:xfrm>
                <a:off x="7852717" y="2034171"/>
                <a:ext cx="114700" cy="142230"/>
              </a:xfrm>
              <a:custGeom>
                <a:rect b="b" l="l" r="r" t="t"/>
                <a:pathLst>
                  <a:path extrusionOk="0" h="7977" w="6433">
                    <a:moveTo>
                      <a:pt x="0" y="1"/>
                    </a:moveTo>
                    <a:lnTo>
                      <a:pt x="29" y="358"/>
                    </a:lnTo>
                    <a:lnTo>
                      <a:pt x="86" y="887"/>
                    </a:lnTo>
                    <a:lnTo>
                      <a:pt x="172" y="1673"/>
                    </a:lnTo>
                    <a:lnTo>
                      <a:pt x="229" y="2116"/>
                    </a:lnTo>
                    <a:lnTo>
                      <a:pt x="301" y="2573"/>
                    </a:lnTo>
                    <a:lnTo>
                      <a:pt x="372" y="3031"/>
                    </a:lnTo>
                    <a:lnTo>
                      <a:pt x="472" y="3488"/>
                    </a:lnTo>
                    <a:lnTo>
                      <a:pt x="572" y="3931"/>
                    </a:lnTo>
                    <a:lnTo>
                      <a:pt x="686" y="4331"/>
                    </a:lnTo>
                    <a:lnTo>
                      <a:pt x="758" y="4603"/>
                    </a:lnTo>
                    <a:lnTo>
                      <a:pt x="829" y="4889"/>
                    </a:lnTo>
                    <a:lnTo>
                      <a:pt x="901" y="5246"/>
                    </a:lnTo>
                    <a:lnTo>
                      <a:pt x="958" y="5603"/>
                    </a:lnTo>
                    <a:lnTo>
                      <a:pt x="1001" y="6089"/>
                    </a:lnTo>
                    <a:lnTo>
                      <a:pt x="1001" y="6547"/>
                    </a:lnTo>
                    <a:lnTo>
                      <a:pt x="1001" y="6790"/>
                    </a:lnTo>
                    <a:lnTo>
                      <a:pt x="972" y="7018"/>
                    </a:lnTo>
                    <a:lnTo>
                      <a:pt x="944" y="7233"/>
                    </a:lnTo>
                    <a:lnTo>
                      <a:pt x="901" y="7419"/>
                    </a:lnTo>
                    <a:lnTo>
                      <a:pt x="858" y="7562"/>
                    </a:lnTo>
                    <a:lnTo>
                      <a:pt x="786" y="7690"/>
                    </a:lnTo>
                    <a:lnTo>
                      <a:pt x="715" y="7762"/>
                    </a:lnTo>
                    <a:lnTo>
                      <a:pt x="686" y="7790"/>
                    </a:lnTo>
                    <a:lnTo>
                      <a:pt x="644" y="7805"/>
                    </a:lnTo>
                    <a:lnTo>
                      <a:pt x="615" y="7819"/>
                    </a:lnTo>
                    <a:lnTo>
                      <a:pt x="601" y="7819"/>
                    </a:lnTo>
                    <a:lnTo>
                      <a:pt x="686" y="7833"/>
                    </a:lnTo>
                    <a:lnTo>
                      <a:pt x="1115" y="7847"/>
                    </a:lnTo>
                    <a:lnTo>
                      <a:pt x="2716" y="7905"/>
                    </a:lnTo>
                    <a:lnTo>
                      <a:pt x="6432" y="7976"/>
                    </a:lnTo>
                    <a:lnTo>
                      <a:pt x="6232" y="7747"/>
                    </a:lnTo>
                    <a:lnTo>
                      <a:pt x="6061" y="7533"/>
                    </a:lnTo>
                    <a:lnTo>
                      <a:pt x="5903" y="7304"/>
                    </a:lnTo>
                    <a:lnTo>
                      <a:pt x="5760" y="7061"/>
                    </a:lnTo>
                    <a:lnTo>
                      <a:pt x="5632" y="6833"/>
                    </a:lnTo>
                    <a:lnTo>
                      <a:pt x="5517" y="6604"/>
                    </a:lnTo>
                    <a:lnTo>
                      <a:pt x="5417" y="6361"/>
                    </a:lnTo>
                    <a:lnTo>
                      <a:pt x="5332" y="6132"/>
                    </a:lnTo>
                    <a:lnTo>
                      <a:pt x="5260" y="5889"/>
                    </a:lnTo>
                    <a:lnTo>
                      <a:pt x="5203" y="5632"/>
                    </a:lnTo>
                    <a:lnTo>
                      <a:pt x="5146" y="5389"/>
                    </a:lnTo>
                    <a:lnTo>
                      <a:pt x="5117" y="5146"/>
                    </a:lnTo>
                    <a:lnTo>
                      <a:pt x="5089" y="4903"/>
                    </a:lnTo>
                    <a:lnTo>
                      <a:pt x="5060" y="4646"/>
                    </a:lnTo>
                    <a:lnTo>
                      <a:pt x="5060" y="4403"/>
                    </a:lnTo>
                    <a:lnTo>
                      <a:pt x="5060" y="4160"/>
                    </a:lnTo>
                    <a:lnTo>
                      <a:pt x="5074" y="3674"/>
                    </a:lnTo>
                    <a:lnTo>
                      <a:pt x="5132" y="3188"/>
                    </a:lnTo>
                    <a:lnTo>
                      <a:pt x="5189" y="2716"/>
                    </a:lnTo>
                    <a:lnTo>
                      <a:pt x="5274" y="2259"/>
                    </a:lnTo>
                    <a:lnTo>
                      <a:pt x="5303" y="2073"/>
                    </a:lnTo>
                    <a:lnTo>
                      <a:pt x="5317" y="1916"/>
                    </a:lnTo>
                    <a:lnTo>
                      <a:pt x="5317" y="1759"/>
                    </a:lnTo>
                    <a:lnTo>
                      <a:pt x="5303" y="1601"/>
                    </a:lnTo>
                    <a:lnTo>
                      <a:pt x="5289" y="1473"/>
                    </a:lnTo>
                    <a:lnTo>
                      <a:pt x="5274" y="1344"/>
                    </a:lnTo>
                    <a:lnTo>
                      <a:pt x="5232" y="1215"/>
                    </a:lnTo>
                    <a:lnTo>
                      <a:pt x="5189" y="1101"/>
                    </a:lnTo>
                    <a:lnTo>
                      <a:pt x="5146" y="1001"/>
                    </a:lnTo>
                    <a:lnTo>
                      <a:pt x="5089" y="915"/>
                    </a:lnTo>
                    <a:lnTo>
                      <a:pt x="4960" y="744"/>
                    </a:lnTo>
                    <a:lnTo>
                      <a:pt x="4831" y="615"/>
                    </a:lnTo>
                    <a:lnTo>
                      <a:pt x="4674" y="501"/>
                    </a:lnTo>
                    <a:lnTo>
                      <a:pt x="4517" y="415"/>
                    </a:lnTo>
                    <a:lnTo>
                      <a:pt x="4360" y="344"/>
                    </a:lnTo>
                    <a:lnTo>
                      <a:pt x="4217" y="301"/>
                    </a:lnTo>
                    <a:lnTo>
                      <a:pt x="4088" y="272"/>
                    </a:lnTo>
                    <a:lnTo>
                      <a:pt x="3888" y="229"/>
                    </a:lnTo>
                    <a:lnTo>
                      <a:pt x="3817" y="229"/>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0" name="Google Shape;600;p29"/>
              <p:cNvSpPr/>
              <p:nvPr/>
            </p:nvSpPr>
            <p:spPr>
              <a:xfrm>
                <a:off x="7852717" y="2034171"/>
                <a:ext cx="114700" cy="142230"/>
              </a:xfrm>
              <a:custGeom>
                <a:rect b="b" l="l" r="r" t="t"/>
                <a:pathLst>
                  <a:path extrusionOk="0" fill="none" h="7977" w="6433">
                    <a:moveTo>
                      <a:pt x="6432" y="7976"/>
                    </a:moveTo>
                    <a:lnTo>
                      <a:pt x="6432" y="7976"/>
                    </a:lnTo>
                    <a:lnTo>
                      <a:pt x="2716" y="7905"/>
                    </a:lnTo>
                    <a:lnTo>
                      <a:pt x="1115" y="7847"/>
                    </a:lnTo>
                    <a:lnTo>
                      <a:pt x="686" y="7833"/>
                    </a:lnTo>
                    <a:lnTo>
                      <a:pt x="601" y="7819"/>
                    </a:lnTo>
                    <a:lnTo>
                      <a:pt x="601" y="7819"/>
                    </a:lnTo>
                    <a:lnTo>
                      <a:pt x="615" y="7819"/>
                    </a:lnTo>
                    <a:lnTo>
                      <a:pt x="615" y="7819"/>
                    </a:lnTo>
                    <a:lnTo>
                      <a:pt x="644" y="7805"/>
                    </a:lnTo>
                    <a:lnTo>
                      <a:pt x="644" y="7805"/>
                    </a:lnTo>
                    <a:lnTo>
                      <a:pt x="686" y="7790"/>
                    </a:lnTo>
                    <a:lnTo>
                      <a:pt x="715" y="7762"/>
                    </a:lnTo>
                    <a:lnTo>
                      <a:pt x="786" y="7690"/>
                    </a:lnTo>
                    <a:lnTo>
                      <a:pt x="858" y="7562"/>
                    </a:lnTo>
                    <a:lnTo>
                      <a:pt x="901" y="7419"/>
                    </a:lnTo>
                    <a:lnTo>
                      <a:pt x="944" y="7233"/>
                    </a:lnTo>
                    <a:lnTo>
                      <a:pt x="972" y="7018"/>
                    </a:lnTo>
                    <a:lnTo>
                      <a:pt x="1001" y="6790"/>
                    </a:lnTo>
                    <a:lnTo>
                      <a:pt x="1001" y="6547"/>
                    </a:lnTo>
                    <a:lnTo>
                      <a:pt x="1001" y="6547"/>
                    </a:lnTo>
                    <a:lnTo>
                      <a:pt x="1001" y="6089"/>
                    </a:lnTo>
                    <a:lnTo>
                      <a:pt x="958" y="5603"/>
                    </a:lnTo>
                    <a:lnTo>
                      <a:pt x="958" y="5603"/>
                    </a:lnTo>
                    <a:lnTo>
                      <a:pt x="901" y="5246"/>
                    </a:lnTo>
                    <a:lnTo>
                      <a:pt x="829" y="4889"/>
                    </a:lnTo>
                    <a:lnTo>
                      <a:pt x="829" y="4889"/>
                    </a:lnTo>
                    <a:lnTo>
                      <a:pt x="758" y="4603"/>
                    </a:lnTo>
                    <a:lnTo>
                      <a:pt x="686" y="4331"/>
                    </a:lnTo>
                    <a:lnTo>
                      <a:pt x="686" y="4331"/>
                    </a:lnTo>
                    <a:lnTo>
                      <a:pt x="572" y="3931"/>
                    </a:lnTo>
                    <a:lnTo>
                      <a:pt x="472" y="3488"/>
                    </a:lnTo>
                    <a:lnTo>
                      <a:pt x="372" y="3031"/>
                    </a:lnTo>
                    <a:lnTo>
                      <a:pt x="301" y="2573"/>
                    </a:lnTo>
                    <a:lnTo>
                      <a:pt x="229" y="2116"/>
                    </a:lnTo>
                    <a:lnTo>
                      <a:pt x="172" y="1673"/>
                    </a:lnTo>
                    <a:lnTo>
                      <a:pt x="86" y="887"/>
                    </a:lnTo>
                    <a:lnTo>
                      <a:pt x="86" y="887"/>
                    </a:lnTo>
                    <a:lnTo>
                      <a:pt x="29" y="358"/>
                    </a:lnTo>
                    <a:lnTo>
                      <a:pt x="29" y="358"/>
                    </a:lnTo>
                    <a:lnTo>
                      <a:pt x="0" y="1"/>
                    </a:lnTo>
                    <a:lnTo>
                      <a:pt x="3817" y="229"/>
                    </a:lnTo>
                    <a:lnTo>
                      <a:pt x="3817" y="229"/>
                    </a:lnTo>
                    <a:lnTo>
                      <a:pt x="3817" y="229"/>
                    </a:lnTo>
                    <a:lnTo>
                      <a:pt x="3888" y="229"/>
                    </a:lnTo>
                    <a:lnTo>
                      <a:pt x="4088" y="272"/>
                    </a:lnTo>
                    <a:lnTo>
                      <a:pt x="4217" y="301"/>
                    </a:lnTo>
                    <a:lnTo>
                      <a:pt x="4360" y="344"/>
                    </a:lnTo>
                    <a:lnTo>
                      <a:pt x="4517" y="415"/>
                    </a:lnTo>
                    <a:lnTo>
                      <a:pt x="4674" y="501"/>
                    </a:lnTo>
                    <a:lnTo>
                      <a:pt x="4831" y="615"/>
                    </a:lnTo>
                    <a:lnTo>
                      <a:pt x="4960" y="744"/>
                    </a:lnTo>
                    <a:lnTo>
                      <a:pt x="5089" y="915"/>
                    </a:lnTo>
                    <a:lnTo>
                      <a:pt x="5146" y="1001"/>
                    </a:lnTo>
                    <a:lnTo>
                      <a:pt x="5189" y="1101"/>
                    </a:lnTo>
                    <a:lnTo>
                      <a:pt x="5232" y="1215"/>
                    </a:lnTo>
                    <a:lnTo>
                      <a:pt x="5274" y="1344"/>
                    </a:lnTo>
                    <a:lnTo>
                      <a:pt x="5289" y="1473"/>
                    </a:lnTo>
                    <a:lnTo>
                      <a:pt x="5303" y="1601"/>
                    </a:lnTo>
                    <a:lnTo>
                      <a:pt x="5317" y="1759"/>
                    </a:lnTo>
                    <a:lnTo>
                      <a:pt x="5317" y="1916"/>
                    </a:lnTo>
                    <a:lnTo>
                      <a:pt x="5303" y="2073"/>
                    </a:lnTo>
                    <a:lnTo>
                      <a:pt x="5274" y="2259"/>
                    </a:lnTo>
                    <a:lnTo>
                      <a:pt x="5274" y="2259"/>
                    </a:lnTo>
                    <a:lnTo>
                      <a:pt x="5189" y="2716"/>
                    </a:lnTo>
                    <a:lnTo>
                      <a:pt x="5132" y="3188"/>
                    </a:lnTo>
                    <a:lnTo>
                      <a:pt x="5074" y="3674"/>
                    </a:lnTo>
                    <a:lnTo>
                      <a:pt x="5060" y="4160"/>
                    </a:lnTo>
                    <a:lnTo>
                      <a:pt x="5060" y="4403"/>
                    </a:lnTo>
                    <a:lnTo>
                      <a:pt x="5060" y="4646"/>
                    </a:lnTo>
                    <a:lnTo>
                      <a:pt x="5089" y="4903"/>
                    </a:lnTo>
                    <a:lnTo>
                      <a:pt x="5117" y="5146"/>
                    </a:lnTo>
                    <a:lnTo>
                      <a:pt x="5146" y="5389"/>
                    </a:lnTo>
                    <a:lnTo>
                      <a:pt x="5203" y="5632"/>
                    </a:lnTo>
                    <a:lnTo>
                      <a:pt x="5260" y="5889"/>
                    </a:lnTo>
                    <a:lnTo>
                      <a:pt x="5332" y="6132"/>
                    </a:lnTo>
                    <a:lnTo>
                      <a:pt x="5332" y="6132"/>
                    </a:lnTo>
                    <a:lnTo>
                      <a:pt x="5417" y="6361"/>
                    </a:lnTo>
                    <a:lnTo>
                      <a:pt x="5517" y="6604"/>
                    </a:lnTo>
                    <a:lnTo>
                      <a:pt x="5632" y="6833"/>
                    </a:lnTo>
                    <a:lnTo>
                      <a:pt x="5760" y="7061"/>
                    </a:lnTo>
                    <a:lnTo>
                      <a:pt x="5903" y="7304"/>
                    </a:lnTo>
                    <a:lnTo>
                      <a:pt x="6061" y="7533"/>
                    </a:lnTo>
                    <a:lnTo>
                      <a:pt x="6232" y="7747"/>
                    </a:lnTo>
                    <a:lnTo>
                      <a:pt x="6432" y="797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1" name="Google Shape;601;p29"/>
              <p:cNvSpPr/>
              <p:nvPr/>
            </p:nvSpPr>
            <p:spPr>
              <a:xfrm>
                <a:off x="7920754" y="1555328"/>
                <a:ext cx="415920" cy="647069"/>
              </a:xfrm>
              <a:custGeom>
                <a:rect b="b" l="l" r="r" t="t"/>
                <a:pathLst>
                  <a:path extrusionOk="0" h="36291" w="23327">
                    <a:moveTo>
                      <a:pt x="7462" y="1"/>
                    </a:moveTo>
                    <a:lnTo>
                      <a:pt x="7133" y="30"/>
                    </a:lnTo>
                    <a:lnTo>
                      <a:pt x="6833" y="72"/>
                    </a:lnTo>
                    <a:lnTo>
                      <a:pt x="6532" y="130"/>
                    </a:lnTo>
                    <a:lnTo>
                      <a:pt x="6261" y="215"/>
                    </a:lnTo>
                    <a:lnTo>
                      <a:pt x="5989" y="301"/>
                    </a:lnTo>
                    <a:lnTo>
                      <a:pt x="5746" y="415"/>
                    </a:lnTo>
                    <a:lnTo>
                      <a:pt x="5561" y="516"/>
                    </a:lnTo>
                    <a:lnTo>
                      <a:pt x="5389" y="630"/>
                    </a:lnTo>
                    <a:lnTo>
                      <a:pt x="5218" y="758"/>
                    </a:lnTo>
                    <a:lnTo>
                      <a:pt x="5046" y="901"/>
                    </a:lnTo>
                    <a:lnTo>
                      <a:pt x="4889" y="1073"/>
                    </a:lnTo>
                    <a:lnTo>
                      <a:pt x="4732" y="1244"/>
                    </a:lnTo>
                    <a:lnTo>
                      <a:pt x="4574" y="1416"/>
                    </a:lnTo>
                    <a:lnTo>
                      <a:pt x="4431" y="1616"/>
                    </a:lnTo>
                    <a:lnTo>
                      <a:pt x="4417" y="1630"/>
                    </a:lnTo>
                    <a:lnTo>
                      <a:pt x="4203" y="1959"/>
                    </a:lnTo>
                    <a:lnTo>
                      <a:pt x="4103" y="2131"/>
                    </a:lnTo>
                    <a:lnTo>
                      <a:pt x="4017" y="2274"/>
                    </a:lnTo>
                    <a:lnTo>
                      <a:pt x="3788" y="2731"/>
                    </a:lnTo>
                    <a:lnTo>
                      <a:pt x="3588" y="3203"/>
                    </a:lnTo>
                    <a:lnTo>
                      <a:pt x="3402" y="3703"/>
                    </a:lnTo>
                    <a:lnTo>
                      <a:pt x="3245" y="4217"/>
                    </a:lnTo>
                    <a:lnTo>
                      <a:pt x="3102" y="4746"/>
                    </a:lnTo>
                    <a:lnTo>
                      <a:pt x="2988" y="5304"/>
                    </a:lnTo>
                    <a:lnTo>
                      <a:pt x="2902" y="5847"/>
                    </a:lnTo>
                    <a:lnTo>
                      <a:pt x="2845" y="6404"/>
                    </a:lnTo>
                    <a:lnTo>
                      <a:pt x="2802" y="6962"/>
                    </a:lnTo>
                    <a:lnTo>
                      <a:pt x="2788" y="7505"/>
                    </a:lnTo>
                    <a:lnTo>
                      <a:pt x="2802" y="8048"/>
                    </a:lnTo>
                    <a:lnTo>
                      <a:pt x="2845" y="8577"/>
                    </a:lnTo>
                    <a:lnTo>
                      <a:pt x="2931" y="9091"/>
                    </a:lnTo>
                    <a:lnTo>
                      <a:pt x="2974" y="9334"/>
                    </a:lnTo>
                    <a:lnTo>
                      <a:pt x="3031" y="9577"/>
                    </a:lnTo>
                    <a:lnTo>
                      <a:pt x="3088" y="9820"/>
                    </a:lnTo>
                    <a:lnTo>
                      <a:pt x="3159" y="10049"/>
                    </a:lnTo>
                    <a:lnTo>
                      <a:pt x="3245" y="10263"/>
                    </a:lnTo>
                    <a:lnTo>
                      <a:pt x="3331" y="10478"/>
                    </a:lnTo>
                    <a:lnTo>
                      <a:pt x="3431" y="10692"/>
                    </a:lnTo>
                    <a:lnTo>
                      <a:pt x="3774" y="11335"/>
                    </a:lnTo>
                    <a:lnTo>
                      <a:pt x="4146" y="12007"/>
                    </a:lnTo>
                    <a:lnTo>
                      <a:pt x="4560" y="12722"/>
                    </a:lnTo>
                    <a:lnTo>
                      <a:pt x="5003" y="13465"/>
                    </a:lnTo>
                    <a:lnTo>
                      <a:pt x="5589" y="14451"/>
                    </a:lnTo>
                    <a:lnTo>
                      <a:pt x="6175" y="15480"/>
                    </a:lnTo>
                    <a:lnTo>
                      <a:pt x="6475" y="16009"/>
                    </a:lnTo>
                    <a:lnTo>
                      <a:pt x="6761" y="16552"/>
                    </a:lnTo>
                    <a:lnTo>
                      <a:pt x="7047" y="17110"/>
                    </a:lnTo>
                    <a:lnTo>
                      <a:pt x="7319" y="17667"/>
                    </a:lnTo>
                    <a:lnTo>
                      <a:pt x="7590" y="18225"/>
                    </a:lnTo>
                    <a:lnTo>
                      <a:pt x="7833" y="18796"/>
                    </a:lnTo>
                    <a:lnTo>
                      <a:pt x="8076" y="19382"/>
                    </a:lnTo>
                    <a:lnTo>
                      <a:pt x="8291" y="19968"/>
                    </a:lnTo>
                    <a:lnTo>
                      <a:pt x="8491" y="20569"/>
                    </a:lnTo>
                    <a:lnTo>
                      <a:pt x="8662" y="21169"/>
                    </a:lnTo>
                    <a:lnTo>
                      <a:pt x="8819" y="21769"/>
                    </a:lnTo>
                    <a:lnTo>
                      <a:pt x="8934" y="22384"/>
                    </a:lnTo>
                    <a:lnTo>
                      <a:pt x="8977" y="22655"/>
                    </a:lnTo>
                    <a:lnTo>
                      <a:pt x="8977" y="22913"/>
                    </a:lnTo>
                    <a:lnTo>
                      <a:pt x="8977" y="23184"/>
                    </a:lnTo>
                    <a:lnTo>
                      <a:pt x="8962" y="23442"/>
                    </a:lnTo>
                    <a:lnTo>
                      <a:pt x="8905" y="23942"/>
                    </a:lnTo>
                    <a:lnTo>
                      <a:pt x="8848" y="24413"/>
                    </a:lnTo>
                    <a:lnTo>
                      <a:pt x="8834" y="24642"/>
                    </a:lnTo>
                    <a:lnTo>
                      <a:pt x="8848" y="24857"/>
                    </a:lnTo>
                    <a:lnTo>
                      <a:pt x="8862" y="25057"/>
                    </a:lnTo>
                    <a:lnTo>
                      <a:pt x="8919" y="25257"/>
                    </a:lnTo>
                    <a:lnTo>
                      <a:pt x="8948" y="25342"/>
                    </a:lnTo>
                    <a:lnTo>
                      <a:pt x="8991" y="25428"/>
                    </a:lnTo>
                    <a:lnTo>
                      <a:pt x="9048" y="25514"/>
                    </a:lnTo>
                    <a:lnTo>
                      <a:pt x="9105" y="25600"/>
                    </a:lnTo>
                    <a:lnTo>
                      <a:pt x="9177" y="25686"/>
                    </a:lnTo>
                    <a:lnTo>
                      <a:pt x="9248" y="25757"/>
                    </a:lnTo>
                    <a:lnTo>
                      <a:pt x="9334" y="25828"/>
                    </a:lnTo>
                    <a:lnTo>
                      <a:pt x="9448" y="25900"/>
                    </a:lnTo>
                    <a:lnTo>
                      <a:pt x="8734" y="25957"/>
                    </a:lnTo>
                    <a:lnTo>
                      <a:pt x="8019" y="26000"/>
                    </a:lnTo>
                    <a:lnTo>
                      <a:pt x="7304" y="26029"/>
                    </a:lnTo>
                    <a:lnTo>
                      <a:pt x="5918" y="26029"/>
                    </a:lnTo>
                    <a:lnTo>
                      <a:pt x="5246" y="26000"/>
                    </a:lnTo>
                    <a:lnTo>
                      <a:pt x="3988" y="25957"/>
                    </a:lnTo>
                    <a:lnTo>
                      <a:pt x="2859" y="25929"/>
                    </a:lnTo>
                    <a:lnTo>
                      <a:pt x="2345" y="25914"/>
                    </a:lnTo>
                    <a:lnTo>
                      <a:pt x="1887" y="25929"/>
                    </a:lnTo>
                    <a:lnTo>
                      <a:pt x="1487" y="25943"/>
                    </a:lnTo>
                    <a:lnTo>
                      <a:pt x="1130" y="26000"/>
                    </a:lnTo>
                    <a:lnTo>
                      <a:pt x="973" y="26029"/>
                    </a:lnTo>
                    <a:lnTo>
                      <a:pt x="844" y="26057"/>
                    </a:lnTo>
                    <a:lnTo>
                      <a:pt x="715" y="26114"/>
                    </a:lnTo>
                    <a:lnTo>
                      <a:pt x="615" y="26157"/>
                    </a:lnTo>
                    <a:lnTo>
                      <a:pt x="515" y="26229"/>
                    </a:lnTo>
                    <a:lnTo>
                      <a:pt x="429" y="26286"/>
                    </a:lnTo>
                    <a:lnTo>
                      <a:pt x="358" y="26357"/>
                    </a:lnTo>
                    <a:lnTo>
                      <a:pt x="286" y="26443"/>
                    </a:lnTo>
                    <a:lnTo>
                      <a:pt x="186" y="26586"/>
                    </a:lnTo>
                    <a:lnTo>
                      <a:pt x="101" y="26729"/>
                    </a:lnTo>
                    <a:lnTo>
                      <a:pt x="43" y="26872"/>
                    </a:lnTo>
                    <a:lnTo>
                      <a:pt x="15" y="26972"/>
                    </a:lnTo>
                    <a:lnTo>
                      <a:pt x="1" y="27086"/>
                    </a:lnTo>
                    <a:lnTo>
                      <a:pt x="72" y="27086"/>
                    </a:lnTo>
                    <a:lnTo>
                      <a:pt x="272" y="27129"/>
                    </a:lnTo>
                    <a:lnTo>
                      <a:pt x="401" y="27158"/>
                    </a:lnTo>
                    <a:lnTo>
                      <a:pt x="544" y="27201"/>
                    </a:lnTo>
                    <a:lnTo>
                      <a:pt x="701" y="27272"/>
                    </a:lnTo>
                    <a:lnTo>
                      <a:pt x="858" y="27358"/>
                    </a:lnTo>
                    <a:lnTo>
                      <a:pt x="1015" y="27472"/>
                    </a:lnTo>
                    <a:lnTo>
                      <a:pt x="1144" y="27601"/>
                    </a:lnTo>
                    <a:lnTo>
                      <a:pt x="1273" y="27772"/>
                    </a:lnTo>
                    <a:lnTo>
                      <a:pt x="1330" y="27858"/>
                    </a:lnTo>
                    <a:lnTo>
                      <a:pt x="1373" y="27958"/>
                    </a:lnTo>
                    <a:lnTo>
                      <a:pt x="1416" y="28072"/>
                    </a:lnTo>
                    <a:lnTo>
                      <a:pt x="1458" y="28201"/>
                    </a:lnTo>
                    <a:lnTo>
                      <a:pt x="1473" y="28330"/>
                    </a:lnTo>
                    <a:lnTo>
                      <a:pt x="1487" y="28458"/>
                    </a:lnTo>
                    <a:lnTo>
                      <a:pt x="1501" y="28616"/>
                    </a:lnTo>
                    <a:lnTo>
                      <a:pt x="1501" y="28773"/>
                    </a:lnTo>
                    <a:lnTo>
                      <a:pt x="1487" y="28930"/>
                    </a:lnTo>
                    <a:lnTo>
                      <a:pt x="1458" y="29116"/>
                    </a:lnTo>
                    <a:lnTo>
                      <a:pt x="1373" y="29573"/>
                    </a:lnTo>
                    <a:lnTo>
                      <a:pt x="1316" y="30045"/>
                    </a:lnTo>
                    <a:lnTo>
                      <a:pt x="1258" y="30531"/>
                    </a:lnTo>
                    <a:lnTo>
                      <a:pt x="1244" y="31017"/>
                    </a:lnTo>
                    <a:lnTo>
                      <a:pt x="1244" y="31260"/>
                    </a:lnTo>
                    <a:lnTo>
                      <a:pt x="1244" y="31503"/>
                    </a:lnTo>
                    <a:lnTo>
                      <a:pt x="1273" y="31760"/>
                    </a:lnTo>
                    <a:lnTo>
                      <a:pt x="1301" y="32003"/>
                    </a:lnTo>
                    <a:lnTo>
                      <a:pt x="1330" y="32246"/>
                    </a:lnTo>
                    <a:lnTo>
                      <a:pt x="1387" y="32489"/>
                    </a:lnTo>
                    <a:lnTo>
                      <a:pt x="1444" y="32746"/>
                    </a:lnTo>
                    <a:lnTo>
                      <a:pt x="1516" y="32989"/>
                    </a:lnTo>
                    <a:lnTo>
                      <a:pt x="1601" y="33218"/>
                    </a:lnTo>
                    <a:lnTo>
                      <a:pt x="1701" y="33461"/>
                    </a:lnTo>
                    <a:lnTo>
                      <a:pt x="1816" y="33690"/>
                    </a:lnTo>
                    <a:lnTo>
                      <a:pt x="1944" y="33918"/>
                    </a:lnTo>
                    <a:lnTo>
                      <a:pt x="2087" y="34161"/>
                    </a:lnTo>
                    <a:lnTo>
                      <a:pt x="2245" y="34390"/>
                    </a:lnTo>
                    <a:lnTo>
                      <a:pt x="2416" y="34604"/>
                    </a:lnTo>
                    <a:lnTo>
                      <a:pt x="2616" y="34833"/>
                    </a:lnTo>
                    <a:lnTo>
                      <a:pt x="2616" y="34847"/>
                    </a:lnTo>
                    <a:lnTo>
                      <a:pt x="2731" y="34962"/>
                    </a:lnTo>
                    <a:lnTo>
                      <a:pt x="2859" y="35062"/>
                    </a:lnTo>
                    <a:lnTo>
                      <a:pt x="3002" y="35162"/>
                    </a:lnTo>
                    <a:lnTo>
                      <a:pt x="3145" y="35233"/>
                    </a:lnTo>
                    <a:lnTo>
                      <a:pt x="3302" y="35305"/>
                    </a:lnTo>
                    <a:lnTo>
                      <a:pt x="3459" y="35348"/>
                    </a:lnTo>
                    <a:lnTo>
                      <a:pt x="3631" y="35376"/>
                    </a:lnTo>
                    <a:lnTo>
                      <a:pt x="3803" y="35405"/>
                    </a:lnTo>
                    <a:lnTo>
                      <a:pt x="7076" y="35576"/>
                    </a:lnTo>
                    <a:lnTo>
                      <a:pt x="11292" y="35819"/>
                    </a:lnTo>
                    <a:lnTo>
                      <a:pt x="18810" y="36291"/>
                    </a:lnTo>
                    <a:lnTo>
                      <a:pt x="19139" y="36291"/>
                    </a:lnTo>
                    <a:lnTo>
                      <a:pt x="19453" y="36277"/>
                    </a:lnTo>
                    <a:lnTo>
                      <a:pt x="19753" y="36248"/>
                    </a:lnTo>
                    <a:lnTo>
                      <a:pt x="20039" y="36177"/>
                    </a:lnTo>
                    <a:lnTo>
                      <a:pt x="20311" y="36105"/>
                    </a:lnTo>
                    <a:lnTo>
                      <a:pt x="20568" y="36005"/>
                    </a:lnTo>
                    <a:lnTo>
                      <a:pt x="20811" y="35891"/>
                    </a:lnTo>
                    <a:lnTo>
                      <a:pt x="21026" y="35762"/>
                    </a:lnTo>
                    <a:lnTo>
                      <a:pt x="21240" y="35605"/>
                    </a:lnTo>
                    <a:lnTo>
                      <a:pt x="21440" y="35448"/>
                    </a:lnTo>
                    <a:lnTo>
                      <a:pt x="21626" y="35276"/>
                    </a:lnTo>
                    <a:lnTo>
                      <a:pt x="21797" y="35090"/>
                    </a:lnTo>
                    <a:lnTo>
                      <a:pt x="21969" y="34905"/>
                    </a:lnTo>
                    <a:lnTo>
                      <a:pt x="22112" y="34704"/>
                    </a:lnTo>
                    <a:lnTo>
                      <a:pt x="22255" y="34490"/>
                    </a:lnTo>
                    <a:lnTo>
                      <a:pt x="22383" y="34290"/>
                    </a:lnTo>
                    <a:lnTo>
                      <a:pt x="22512" y="34076"/>
                    </a:lnTo>
                    <a:lnTo>
                      <a:pt x="22612" y="33847"/>
                    </a:lnTo>
                    <a:lnTo>
                      <a:pt x="22712" y="33632"/>
                    </a:lnTo>
                    <a:lnTo>
                      <a:pt x="22812" y="33418"/>
                    </a:lnTo>
                    <a:lnTo>
                      <a:pt x="22955" y="32989"/>
                    </a:lnTo>
                    <a:lnTo>
                      <a:pt x="23084" y="32575"/>
                    </a:lnTo>
                    <a:lnTo>
                      <a:pt x="23184" y="32189"/>
                    </a:lnTo>
                    <a:lnTo>
                      <a:pt x="23241" y="31832"/>
                    </a:lnTo>
                    <a:lnTo>
                      <a:pt x="23284" y="31531"/>
                    </a:lnTo>
                    <a:lnTo>
                      <a:pt x="23312" y="31303"/>
                    </a:lnTo>
                    <a:lnTo>
                      <a:pt x="23327" y="31131"/>
                    </a:lnTo>
                    <a:lnTo>
                      <a:pt x="23312" y="30860"/>
                    </a:lnTo>
                    <a:lnTo>
                      <a:pt x="23284" y="30059"/>
                    </a:lnTo>
                    <a:lnTo>
                      <a:pt x="23227" y="29287"/>
                    </a:lnTo>
                    <a:lnTo>
                      <a:pt x="23155" y="28387"/>
                    </a:lnTo>
                    <a:lnTo>
                      <a:pt x="23055" y="27344"/>
                    </a:lnTo>
                    <a:lnTo>
                      <a:pt x="22912" y="26186"/>
                    </a:lnTo>
                    <a:lnTo>
                      <a:pt x="22755" y="24942"/>
                    </a:lnTo>
                    <a:lnTo>
                      <a:pt x="22555" y="23599"/>
                    </a:lnTo>
                    <a:lnTo>
                      <a:pt x="22326" y="22184"/>
                    </a:lnTo>
                    <a:lnTo>
                      <a:pt x="22055" y="20726"/>
                    </a:lnTo>
                    <a:lnTo>
                      <a:pt x="21897" y="19983"/>
                    </a:lnTo>
                    <a:lnTo>
                      <a:pt x="21726" y="19225"/>
                    </a:lnTo>
                    <a:lnTo>
                      <a:pt x="21554" y="18453"/>
                    </a:lnTo>
                    <a:lnTo>
                      <a:pt x="21369" y="17696"/>
                    </a:lnTo>
                    <a:lnTo>
                      <a:pt x="21183" y="16924"/>
                    </a:lnTo>
                    <a:lnTo>
                      <a:pt x="20968" y="16152"/>
                    </a:lnTo>
                    <a:lnTo>
                      <a:pt x="20740" y="15380"/>
                    </a:lnTo>
                    <a:lnTo>
                      <a:pt x="20511" y="14608"/>
                    </a:lnTo>
                    <a:lnTo>
                      <a:pt x="20268" y="13851"/>
                    </a:lnTo>
                    <a:lnTo>
                      <a:pt x="20011" y="13093"/>
                    </a:lnTo>
                    <a:lnTo>
                      <a:pt x="19739" y="12350"/>
                    </a:lnTo>
                    <a:lnTo>
                      <a:pt x="19453" y="11607"/>
                    </a:lnTo>
                    <a:lnTo>
                      <a:pt x="19153" y="10878"/>
                    </a:lnTo>
                    <a:lnTo>
                      <a:pt x="18839" y="10178"/>
                    </a:lnTo>
                    <a:lnTo>
                      <a:pt x="18510" y="9477"/>
                    </a:lnTo>
                    <a:lnTo>
                      <a:pt x="18167" y="8805"/>
                    </a:lnTo>
                    <a:lnTo>
                      <a:pt x="17738" y="8034"/>
                    </a:lnTo>
                    <a:lnTo>
                      <a:pt x="17324" y="7305"/>
                    </a:lnTo>
                    <a:lnTo>
                      <a:pt x="16895" y="6633"/>
                    </a:lnTo>
                    <a:lnTo>
                      <a:pt x="16466" y="5975"/>
                    </a:lnTo>
                    <a:lnTo>
                      <a:pt x="16023" y="5375"/>
                    </a:lnTo>
                    <a:lnTo>
                      <a:pt x="15594" y="4803"/>
                    </a:lnTo>
                    <a:lnTo>
                      <a:pt x="15151" y="4275"/>
                    </a:lnTo>
                    <a:lnTo>
                      <a:pt x="14722" y="3774"/>
                    </a:lnTo>
                    <a:lnTo>
                      <a:pt x="14279" y="3317"/>
                    </a:lnTo>
                    <a:lnTo>
                      <a:pt x="13836" y="2888"/>
                    </a:lnTo>
                    <a:lnTo>
                      <a:pt x="13393" y="2488"/>
                    </a:lnTo>
                    <a:lnTo>
                      <a:pt x="12964" y="2131"/>
                    </a:lnTo>
                    <a:lnTo>
                      <a:pt x="12536" y="1802"/>
                    </a:lnTo>
                    <a:lnTo>
                      <a:pt x="12107" y="1502"/>
                    </a:lnTo>
                    <a:lnTo>
                      <a:pt x="11678" y="1230"/>
                    </a:lnTo>
                    <a:lnTo>
                      <a:pt x="11249" y="987"/>
                    </a:lnTo>
                    <a:lnTo>
                      <a:pt x="10835" y="787"/>
                    </a:lnTo>
                    <a:lnTo>
                      <a:pt x="10420" y="601"/>
                    </a:lnTo>
                    <a:lnTo>
                      <a:pt x="10020" y="444"/>
                    </a:lnTo>
                    <a:lnTo>
                      <a:pt x="9634" y="301"/>
                    </a:lnTo>
                    <a:lnTo>
                      <a:pt x="9248" y="201"/>
                    </a:lnTo>
                    <a:lnTo>
                      <a:pt x="8862" y="115"/>
                    </a:lnTo>
                    <a:lnTo>
                      <a:pt x="8491" y="58"/>
                    </a:lnTo>
                    <a:lnTo>
                      <a:pt x="8133" y="15"/>
                    </a:lnTo>
                    <a:lnTo>
                      <a:pt x="77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2" name="Google Shape;602;p29"/>
              <p:cNvSpPr/>
              <p:nvPr/>
            </p:nvSpPr>
            <p:spPr>
              <a:xfrm>
                <a:off x="8088188" y="2003843"/>
                <a:ext cx="248729" cy="88455"/>
              </a:xfrm>
              <a:custGeom>
                <a:rect b="b" l="l" r="r" t="t"/>
                <a:pathLst>
                  <a:path extrusionOk="0" h="4961" w="13950">
                    <a:moveTo>
                      <a:pt x="6446" y="1"/>
                    </a:moveTo>
                    <a:lnTo>
                      <a:pt x="5946" y="29"/>
                    </a:lnTo>
                    <a:lnTo>
                      <a:pt x="5431" y="58"/>
                    </a:lnTo>
                    <a:lnTo>
                      <a:pt x="4359" y="158"/>
                    </a:lnTo>
                    <a:lnTo>
                      <a:pt x="3287" y="258"/>
                    </a:lnTo>
                    <a:lnTo>
                      <a:pt x="2287" y="387"/>
                    </a:lnTo>
                    <a:lnTo>
                      <a:pt x="686" y="587"/>
                    </a:lnTo>
                    <a:lnTo>
                      <a:pt x="43" y="687"/>
                    </a:lnTo>
                    <a:lnTo>
                      <a:pt x="29" y="687"/>
                    </a:lnTo>
                    <a:lnTo>
                      <a:pt x="0" y="701"/>
                    </a:lnTo>
                    <a:lnTo>
                      <a:pt x="0" y="730"/>
                    </a:lnTo>
                    <a:lnTo>
                      <a:pt x="0" y="744"/>
                    </a:lnTo>
                    <a:lnTo>
                      <a:pt x="0" y="773"/>
                    </a:lnTo>
                    <a:lnTo>
                      <a:pt x="14" y="787"/>
                    </a:lnTo>
                    <a:lnTo>
                      <a:pt x="43" y="801"/>
                    </a:lnTo>
                    <a:lnTo>
                      <a:pt x="57" y="801"/>
                    </a:lnTo>
                    <a:lnTo>
                      <a:pt x="715" y="701"/>
                    </a:lnTo>
                    <a:lnTo>
                      <a:pt x="2301" y="487"/>
                    </a:lnTo>
                    <a:lnTo>
                      <a:pt x="3302" y="372"/>
                    </a:lnTo>
                    <a:lnTo>
                      <a:pt x="4359" y="272"/>
                    </a:lnTo>
                    <a:lnTo>
                      <a:pt x="5431" y="172"/>
                    </a:lnTo>
                    <a:lnTo>
                      <a:pt x="5960" y="144"/>
                    </a:lnTo>
                    <a:lnTo>
                      <a:pt x="6460" y="115"/>
                    </a:lnTo>
                    <a:lnTo>
                      <a:pt x="6703" y="115"/>
                    </a:lnTo>
                    <a:lnTo>
                      <a:pt x="6946" y="129"/>
                    </a:lnTo>
                    <a:lnTo>
                      <a:pt x="7218" y="144"/>
                    </a:lnTo>
                    <a:lnTo>
                      <a:pt x="7475" y="172"/>
                    </a:lnTo>
                    <a:lnTo>
                      <a:pt x="7747" y="215"/>
                    </a:lnTo>
                    <a:lnTo>
                      <a:pt x="8033" y="258"/>
                    </a:lnTo>
                    <a:lnTo>
                      <a:pt x="8304" y="329"/>
                    </a:lnTo>
                    <a:lnTo>
                      <a:pt x="8590" y="401"/>
                    </a:lnTo>
                    <a:lnTo>
                      <a:pt x="8876" y="472"/>
                    </a:lnTo>
                    <a:lnTo>
                      <a:pt x="9162" y="572"/>
                    </a:lnTo>
                    <a:lnTo>
                      <a:pt x="9448" y="672"/>
                    </a:lnTo>
                    <a:lnTo>
                      <a:pt x="9734" y="787"/>
                    </a:lnTo>
                    <a:lnTo>
                      <a:pt x="10019" y="901"/>
                    </a:lnTo>
                    <a:lnTo>
                      <a:pt x="10291" y="1030"/>
                    </a:lnTo>
                    <a:lnTo>
                      <a:pt x="10577" y="1173"/>
                    </a:lnTo>
                    <a:lnTo>
                      <a:pt x="10848" y="1330"/>
                    </a:lnTo>
                    <a:lnTo>
                      <a:pt x="11120" y="1487"/>
                    </a:lnTo>
                    <a:lnTo>
                      <a:pt x="11377" y="1659"/>
                    </a:lnTo>
                    <a:lnTo>
                      <a:pt x="11620" y="1830"/>
                    </a:lnTo>
                    <a:lnTo>
                      <a:pt x="11878" y="2016"/>
                    </a:lnTo>
                    <a:lnTo>
                      <a:pt x="12106" y="2216"/>
                    </a:lnTo>
                    <a:lnTo>
                      <a:pt x="12335" y="2416"/>
                    </a:lnTo>
                    <a:lnTo>
                      <a:pt x="12549" y="2631"/>
                    </a:lnTo>
                    <a:lnTo>
                      <a:pt x="12749" y="2859"/>
                    </a:lnTo>
                    <a:lnTo>
                      <a:pt x="12949" y="3088"/>
                    </a:lnTo>
                    <a:lnTo>
                      <a:pt x="13121" y="3317"/>
                    </a:lnTo>
                    <a:lnTo>
                      <a:pt x="13278" y="3560"/>
                    </a:lnTo>
                    <a:lnTo>
                      <a:pt x="13421" y="3817"/>
                    </a:lnTo>
                    <a:lnTo>
                      <a:pt x="13550" y="4074"/>
                    </a:lnTo>
                    <a:lnTo>
                      <a:pt x="13664" y="4346"/>
                    </a:lnTo>
                    <a:lnTo>
                      <a:pt x="13764" y="4632"/>
                    </a:lnTo>
                    <a:lnTo>
                      <a:pt x="13836" y="4917"/>
                    </a:lnTo>
                    <a:lnTo>
                      <a:pt x="13850" y="4946"/>
                    </a:lnTo>
                    <a:lnTo>
                      <a:pt x="13893" y="4960"/>
                    </a:lnTo>
                    <a:lnTo>
                      <a:pt x="13907" y="4946"/>
                    </a:lnTo>
                    <a:lnTo>
                      <a:pt x="13921" y="4946"/>
                    </a:lnTo>
                    <a:lnTo>
                      <a:pt x="13936" y="4932"/>
                    </a:lnTo>
                    <a:lnTo>
                      <a:pt x="13950" y="4903"/>
                    </a:lnTo>
                    <a:lnTo>
                      <a:pt x="13950" y="4889"/>
                    </a:lnTo>
                    <a:lnTo>
                      <a:pt x="13879" y="4632"/>
                    </a:lnTo>
                    <a:lnTo>
                      <a:pt x="13793" y="4360"/>
                    </a:lnTo>
                    <a:lnTo>
                      <a:pt x="13693" y="4117"/>
                    </a:lnTo>
                    <a:lnTo>
                      <a:pt x="13578" y="3860"/>
                    </a:lnTo>
                    <a:lnTo>
                      <a:pt x="13435" y="3617"/>
                    </a:lnTo>
                    <a:lnTo>
                      <a:pt x="13278" y="3374"/>
                    </a:lnTo>
                    <a:lnTo>
                      <a:pt x="13121" y="3131"/>
                    </a:lnTo>
                    <a:lnTo>
                      <a:pt x="12935" y="2902"/>
                    </a:lnTo>
                    <a:lnTo>
                      <a:pt x="12735" y="2673"/>
                    </a:lnTo>
                    <a:lnTo>
                      <a:pt x="12521" y="2445"/>
                    </a:lnTo>
                    <a:lnTo>
                      <a:pt x="12292" y="2230"/>
                    </a:lnTo>
                    <a:lnTo>
                      <a:pt x="12049" y="2016"/>
                    </a:lnTo>
                    <a:lnTo>
                      <a:pt x="11792" y="1816"/>
                    </a:lnTo>
                    <a:lnTo>
                      <a:pt x="11520" y="1616"/>
                    </a:lnTo>
                    <a:lnTo>
                      <a:pt x="11234" y="1430"/>
                    </a:lnTo>
                    <a:lnTo>
                      <a:pt x="10934" y="1244"/>
                    </a:lnTo>
                    <a:lnTo>
                      <a:pt x="10663" y="1101"/>
                    </a:lnTo>
                    <a:lnTo>
                      <a:pt x="10391" y="958"/>
                    </a:lnTo>
                    <a:lnTo>
                      <a:pt x="10119" y="830"/>
                    </a:lnTo>
                    <a:lnTo>
                      <a:pt x="9834" y="701"/>
                    </a:lnTo>
                    <a:lnTo>
                      <a:pt x="9548" y="587"/>
                    </a:lnTo>
                    <a:lnTo>
                      <a:pt x="9262" y="487"/>
                    </a:lnTo>
                    <a:lnTo>
                      <a:pt x="8962" y="387"/>
                    </a:lnTo>
                    <a:lnTo>
                      <a:pt x="8676" y="301"/>
                    </a:lnTo>
                    <a:lnTo>
                      <a:pt x="8390" y="229"/>
                    </a:lnTo>
                    <a:lnTo>
                      <a:pt x="8104" y="158"/>
                    </a:lnTo>
                    <a:lnTo>
                      <a:pt x="7818" y="101"/>
                    </a:lnTo>
                    <a:lnTo>
                      <a:pt x="7532" y="58"/>
                    </a:lnTo>
                    <a:lnTo>
                      <a:pt x="7247" y="29"/>
                    </a:lnTo>
                    <a:lnTo>
                      <a:pt x="6975" y="15"/>
                    </a:lnTo>
                    <a:lnTo>
                      <a:pt x="6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3" name="Google Shape;603;p29"/>
              <p:cNvSpPr/>
              <p:nvPr/>
            </p:nvSpPr>
            <p:spPr>
              <a:xfrm>
                <a:off x="7970961" y="1583106"/>
                <a:ext cx="127181" cy="312471"/>
              </a:xfrm>
              <a:custGeom>
                <a:rect b="b" l="l" r="r" t="t"/>
                <a:pathLst>
                  <a:path extrusionOk="0" h="17525" w="7133">
                    <a:moveTo>
                      <a:pt x="1587" y="1"/>
                    </a:moveTo>
                    <a:lnTo>
                      <a:pt x="1573" y="15"/>
                    </a:lnTo>
                    <a:lnTo>
                      <a:pt x="1458" y="187"/>
                    </a:lnTo>
                    <a:lnTo>
                      <a:pt x="1330" y="373"/>
                    </a:lnTo>
                    <a:lnTo>
                      <a:pt x="1172" y="644"/>
                    </a:lnTo>
                    <a:lnTo>
                      <a:pt x="1001" y="987"/>
                    </a:lnTo>
                    <a:lnTo>
                      <a:pt x="815" y="1387"/>
                    </a:lnTo>
                    <a:lnTo>
                      <a:pt x="629" y="1859"/>
                    </a:lnTo>
                    <a:lnTo>
                      <a:pt x="443" y="2402"/>
                    </a:lnTo>
                    <a:lnTo>
                      <a:pt x="372" y="2674"/>
                    </a:lnTo>
                    <a:lnTo>
                      <a:pt x="300" y="2974"/>
                    </a:lnTo>
                    <a:lnTo>
                      <a:pt x="229" y="3274"/>
                    </a:lnTo>
                    <a:lnTo>
                      <a:pt x="158" y="3617"/>
                    </a:lnTo>
                    <a:lnTo>
                      <a:pt x="100" y="3960"/>
                    </a:lnTo>
                    <a:lnTo>
                      <a:pt x="57" y="4332"/>
                    </a:lnTo>
                    <a:lnTo>
                      <a:pt x="29" y="4718"/>
                    </a:lnTo>
                    <a:lnTo>
                      <a:pt x="0" y="5118"/>
                    </a:lnTo>
                    <a:lnTo>
                      <a:pt x="0" y="5547"/>
                    </a:lnTo>
                    <a:lnTo>
                      <a:pt x="0" y="5975"/>
                    </a:lnTo>
                    <a:lnTo>
                      <a:pt x="29" y="6433"/>
                    </a:lnTo>
                    <a:lnTo>
                      <a:pt x="72" y="6904"/>
                    </a:lnTo>
                    <a:lnTo>
                      <a:pt x="129" y="7390"/>
                    </a:lnTo>
                    <a:lnTo>
                      <a:pt x="215" y="7891"/>
                    </a:lnTo>
                    <a:lnTo>
                      <a:pt x="329" y="8405"/>
                    </a:lnTo>
                    <a:lnTo>
                      <a:pt x="458" y="8934"/>
                    </a:lnTo>
                    <a:lnTo>
                      <a:pt x="558" y="9206"/>
                    </a:lnTo>
                    <a:lnTo>
                      <a:pt x="672" y="9506"/>
                    </a:lnTo>
                    <a:lnTo>
                      <a:pt x="815" y="9806"/>
                    </a:lnTo>
                    <a:lnTo>
                      <a:pt x="972" y="10135"/>
                    </a:lnTo>
                    <a:lnTo>
                      <a:pt x="1158" y="10463"/>
                    </a:lnTo>
                    <a:lnTo>
                      <a:pt x="1372" y="10792"/>
                    </a:lnTo>
                    <a:lnTo>
                      <a:pt x="1587" y="11135"/>
                    </a:lnTo>
                    <a:lnTo>
                      <a:pt x="1830" y="11492"/>
                    </a:lnTo>
                    <a:lnTo>
                      <a:pt x="2344" y="12193"/>
                    </a:lnTo>
                    <a:lnTo>
                      <a:pt x="2887" y="12907"/>
                    </a:lnTo>
                    <a:lnTo>
                      <a:pt x="3459" y="13608"/>
                    </a:lnTo>
                    <a:lnTo>
                      <a:pt x="4031" y="14294"/>
                    </a:lnTo>
                    <a:lnTo>
                      <a:pt x="4603" y="14937"/>
                    </a:lnTo>
                    <a:lnTo>
                      <a:pt x="5146" y="15537"/>
                    </a:lnTo>
                    <a:lnTo>
                      <a:pt x="6103" y="16552"/>
                    </a:lnTo>
                    <a:lnTo>
                      <a:pt x="6775" y="17253"/>
                    </a:lnTo>
                    <a:lnTo>
                      <a:pt x="7047" y="17510"/>
                    </a:lnTo>
                    <a:lnTo>
                      <a:pt x="7061" y="17524"/>
                    </a:lnTo>
                    <a:lnTo>
                      <a:pt x="7104" y="17524"/>
                    </a:lnTo>
                    <a:lnTo>
                      <a:pt x="7118" y="17510"/>
                    </a:lnTo>
                    <a:lnTo>
                      <a:pt x="7132" y="17496"/>
                    </a:lnTo>
                    <a:lnTo>
                      <a:pt x="7132" y="17481"/>
                    </a:lnTo>
                    <a:lnTo>
                      <a:pt x="7132" y="17453"/>
                    </a:lnTo>
                    <a:lnTo>
                      <a:pt x="7118" y="17438"/>
                    </a:lnTo>
                    <a:lnTo>
                      <a:pt x="6861" y="17167"/>
                    </a:lnTo>
                    <a:lnTo>
                      <a:pt x="6189" y="16481"/>
                    </a:lnTo>
                    <a:lnTo>
                      <a:pt x="5232" y="15466"/>
                    </a:lnTo>
                    <a:lnTo>
                      <a:pt x="4688" y="14866"/>
                    </a:lnTo>
                    <a:lnTo>
                      <a:pt x="4131" y="14222"/>
                    </a:lnTo>
                    <a:lnTo>
                      <a:pt x="3545" y="13551"/>
                    </a:lnTo>
                    <a:lnTo>
                      <a:pt x="2988" y="12850"/>
                    </a:lnTo>
                    <a:lnTo>
                      <a:pt x="2430" y="12150"/>
                    </a:lnTo>
                    <a:lnTo>
                      <a:pt x="1930" y="11435"/>
                    </a:lnTo>
                    <a:lnTo>
                      <a:pt x="1687" y="11092"/>
                    </a:lnTo>
                    <a:lnTo>
                      <a:pt x="1472" y="10749"/>
                    </a:lnTo>
                    <a:lnTo>
                      <a:pt x="1272" y="10421"/>
                    </a:lnTo>
                    <a:lnTo>
                      <a:pt x="1087" y="10092"/>
                    </a:lnTo>
                    <a:lnTo>
                      <a:pt x="915" y="9777"/>
                    </a:lnTo>
                    <a:lnTo>
                      <a:pt x="772" y="9463"/>
                    </a:lnTo>
                    <a:lnTo>
                      <a:pt x="658" y="9177"/>
                    </a:lnTo>
                    <a:lnTo>
                      <a:pt x="572" y="8905"/>
                    </a:lnTo>
                    <a:lnTo>
                      <a:pt x="443" y="8377"/>
                    </a:lnTo>
                    <a:lnTo>
                      <a:pt x="329" y="7862"/>
                    </a:lnTo>
                    <a:lnTo>
                      <a:pt x="243" y="7376"/>
                    </a:lnTo>
                    <a:lnTo>
                      <a:pt x="186" y="6890"/>
                    </a:lnTo>
                    <a:lnTo>
                      <a:pt x="143" y="6433"/>
                    </a:lnTo>
                    <a:lnTo>
                      <a:pt x="115" y="5975"/>
                    </a:lnTo>
                    <a:lnTo>
                      <a:pt x="100" y="5547"/>
                    </a:lnTo>
                    <a:lnTo>
                      <a:pt x="115" y="5132"/>
                    </a:lnTo>
                    <a:lnTo>
                      <a:pt x="143" y="4732"/>
                    </a:lnTo>
                    <a:lnTo>
                      <a:pt x="172" y="4346"/>
                    </a:lnTo>
                    <a:lnTo>
                      <a:pt x="215" y="3989"/>
                    </a:lnTo>
                    <a:lnTo>
                      <a:pt x="272" y="3631"/>
                    </a:lnTo>
                    <a:lnTo>
                      <a:pt x="329" y="3303"/>
                    </a:lnTo>
                    <a:lnTo>
                      <a:pt x="401" y="3002"/>
                    </a:lnTo>
                    <a:lnTo>
                      <a:pt x="472" y="2717"/>
                    </a:lnTo>
                    <a:lnTo>
                      <a:pt x="558" y="2445"/>
                    </a:lnTo>
                    <a:lnTo>
                      <a:pt x="729" y="1916"/>
                    </a:lnTo>
                    <a:lnTo>
                      <a:pt x="915" y="1444"/>
                    </a:lnTo>
                    <a:lnTo>
                      <a:pt x="1101" y="1044"/>
                    </a:lnTo>
                    <a:lnTo>
                      <a:pt x="1272" y="701"/>
                    </a:lnTo>
                    <a:lnTo>
                      <a:pt x="1430" y="444"/>
                    </a:lnTo>
                    <a:lnTo>
                      <a:pt x="1544" y="244"/>
                    </a:lnTo>
                    <a:lnTo>
                      <a:pt x="1658" y="87"/>
                    </a:lnTo>
                    <a:lnTo>
                      <a:pt x="1673" y="72"/>
                    </a:lnTo>
                    <a:lnTo>
                      <a:pt x="1673" y="44"/>
                    </a:lnTo>
                    <a:lnTo>
                      <a:pt x="1658" y="29"/>
                    </a:lnTo>
                    <a:lnTo>
                      <a:pt x="1644" y="15"/>
                    </a:lnTo>
                    <a:lnTo>
                      <a:pt x="1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4" name="Google Shape;604;p29"/>
              <p:cNvSpPr/>
              <p:nvPr/>
            </p:nvSpPr>
            <p:spPr>
              <a:xfrm>
                <a:off x="7622862" y="2022956"/>
                <a:ext cx="247712" cy="127948"/>
              </a:xfrm>
              <a:custGeom>
                <a:rect b="b" l="l" r="r" t="t"/>
                <a:pathLst>
                  <a:path extrusionOk="0" h="7176" w="13893">
                    <a:moveTo>
                      <a:pt x="3559" y="1"/>
                    </a:moveTo>
                    <a:lnTo>
                      <a:pt x="3230" y="15"/>
                    </a:lnTo>
                    <a:lnTo>
                      <a:pt x="2916" y="29"/>
                    </a:lnTo>
                    <a:lnTo>
                      <a:pt x="2287" y="86"/>
                    </a:lnTo>
                    <a:lnTo>
                      <a:pt x="1687" y="172"/>
                    </a:lnTo>
                    <a:lnTo>
                      <a:pt x="1144" y="258"/>
                    </a:lnTo>
                    <a:lnTo>
                      <a:pt x="686" y="344"/>
                    </a:lnTo>
                    <a:lnTo>
                      <a:pt x="315" y="415"/>
                    </a:lnTo>
                    <a:lnTo>
                      <a:pt x="0" y="487"/>
                    </a:lnTo>
                    <a:lnTo>
                      <a:pt x="14" y="630"/>
                    </a:lnTo>
                    <a:lnTo>
                      <a:pt x="43" y="1030"/>
                    </a:lnTo>
                    <a:lnTo>
                      <a:pt x="114" y="1630"/>
                    </a:lnTo>
                    <a:lnTo>
                      <a:pt x="172" y="1987"/>
                    </a:lnTo>
                    <a:lnTo>
                      <a:pt x="243" y="2388"/>
                    </a:lnTo>
                    <a:lnTo>
                      <a:pt x="343" y="2802"/>
                    </a:lnTo>
                    <a:lnTo>
                      <a:pt x="415" y="3074"/>
                    </a:lnTo>
                    <a:lnTo>
                      <a:pt x="515" y="3317"/>
                    </a:lnTo>
                    <a:lnTo>
                      <a:pt x="615" y="3574"/>
                    </a:lnTo>
                    <a:lnTo>
                      <a:pt x="743" y="3803"/>
                    </a:lnTo>
                    <a:lnTo>
                      <a:pt x="843" y="3960"/>
                    </a:lnTo>
                    <a:lnTo>
                      <a:pt x="1115" y="4403"/>
                    </a:lnTo>
                    <a:lnTo>
                      <a:pt x="1344" y="4732"/>
                    </a:lnTo>
                    <a:lnTo>
                      <a:pt x="1472" y="4917"/>
                    </a:lnTo>
                    <a:lnTo>
                      <a:pt x="1772" y="5346"/>
                    </a:lnTo>
                    <a:lnTo>
                      <a:pt x="2087" y="5746"/>
                    </a:lnTo>
                    <a:lnTo>
                      <a:pt x="2458" y="6247"/>
                    </a:lnTo>
                    <a:lnTo>
                      <a:pt x="2773" y="6633"/>
                    </a:lnTo>
                    <a:lnTo>
                      <a:pt x="3059" y="6990"/>
                    </a:lnTo>
                    <a:lnTo>
                      <a:pt x="3345" y="7019"/>
                    </a:lnTo>
                    <a:lnTo>
                      <a:pt x="3716" y="7047"/>
                    </a:lnTo>
                    <a:lnTo>
                      <a:pt x="4274" y="7061"/>
                    </a:lnTo>
                    <a:lnTo>
                      <a:pt x="4988" y="7061"/>
                    </a:lnTo>
                    <a:lnTo>
                      <a:pt x="5903" y="7033"/>
                    </a:lnTo>
                    <a:lnTo>
                      <a:pt x="7018" y="6976"/>
                    </a:lnTo>
                    <a:lnTo>
                      <a:pt x="7661" y="6918"/>
                    </a:lnTo>
                    <a:lnTo>
                      <a:pt x="8347" y="6861"/>
                    </a:lnTo>
                    <a:lnTo>
                      <a:pt x="11063" y="7004"/>
                    </a:lnTo>
                    <a:lnTo>
                      <a:pt x="12263" y="7076"/>
                    </a:lnTo>
                    <a:lnTo>
                      <a:pt x="13893" y="7176"/>
                    </a:lnTo>
                    <a:lnTo>
                      <a:pt x="13893" y="6718"/>
                    </a:lnTo>
                    <a:lnTo>
                      <a:pt x="13850" y="6232"/>
                    </a:lnTo>
                    <a:lnTo>
                      <a:pt x="13793" y="5875"/>
                    </a:lnTo>
                    <a:lnTo>
                      <a:pt x="13721" y="5518"/>
                    </a:lnTo>
                    <a:lnTo>
                      <a:pt x="13650" y="5232"/>
                    </a:lnTo>
                    <a:lnTo>
                      <a:pt x="13578" y="4960"/>
                    </a:lnTo>
                    <a:lnTo>
                      <a:pt x="13464" y="4560"/>
                    </a:lnTo>
                    <a:lnTo>
                      <a:pt x="13364" y="4117"/>
                    </a:lnTo>
                    <a:lnTo>
                      <a:pt x="13264" y="3660"/>
                    </a:lnTo>
                    <a:lnTo>
                      <a:pt x="13193" y="3202"/>
                    </a:lnTo>
                    <a:lnTo>
                      <a:pt x="13121" y="2745"/>
                    </a:lnTo>
                    <a:lnTo>
                      <a:pt x="13064" y="2302"/>
                    </a:lnTo>
                    <a:lnTo>
                      <a:pt x="12978" y="1516"/>
                    </a:lnTo>
                    <a:lnTo>
                      <a:pt x="12921" y="987"/>
                    </a:lnTo>
                    <a:lnTo>
                      <a:pt x="8776" y="987"/>
                    </a:lnTo>
                    <a:lnTo>
                      <a:pt x="8676" y="944"/>
                    </a:lnTo>
                    <a:lnTo>
                      <a:pt x="8404" y="830"/>
                    </a:lnTo>
                    <a:lnTo>
                      <a:pt x="7961" y="672"/>
                    </a:lnTo>
                    <a:lnTo>
                      <a:pt x="7675" y="572"/>
                    </a:lnTo>
                    <a:lnTo>
                      <a:pt x="7347" y="487"/>
                    </a:lnTo>
                    <a:lnTo>
                      <a:pt x="6989" y="401"/>
                    </a:lnTo>
                    <a:lnTo>
                      <a:pt x="6603" y="301"/>
                    </a:lnTo>
                    <a:lnTo>
                      <a:pt x="6175" y="229"/>
                    </a:lnTo>
                    <a:lnTo>
                      <a:pt x="5703" y="144"/>
                    </a:lnTo>
                    <a:lnTo>
                      <a:pt x="5217" y="86"/>
                    </a:lnTo>
                    <a:lnTo>
                      <a:pt x="4688" y="44"/>
                    </a:lnTo>
                    <a:lnTo>
                      <a:pt x="4131" y="15"/>
                    </a:lnTo>
                    <a:lnTo>
                      <a:pt x="3559"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5" name="Google Shape;605;p29"/>
              <p:cNvSpPr/>
              <p:nvPr/>
            </p:nvSpPr>
            <p:spPr>
              <a:xfrm>
                <a:off x="7622862" y="2022956"/>
                <a:ext cx="247712" cy="127948"/>
              </a:xfrm>
              <a:custGeom>
                <a:rect b="b" l="l" r="r" t="t"/>
                <a:pathLst>
                  <a:path extrusionOk="0" fill="none" h="7176" w="13893">
                    <a:moveTo>
                      <a:pt x="13893" y="7176"/>
                    </a:moveTo>
                    <a:lnTo>
                      <a:pt x="13893" y="7176"/>
                    </a:lnTo>
                    <a:lnTo>
                      <a:pt x="12263" y="7076"/>
                    </a:lnTo>
                    <a:lnTo>
                      <a:pt x="12263" y="7076"/>
                    </a:lnTo>
                    <a:lnTo>
                      <a:pt x="11063" y="7004"/>
                    </a:lnTo>
                    <a:lnTo>
                      <a:pt x="11063" y="7004"/>
                    </a:lnTo>
                    <a:lnTo>
                      <a:pt x="8347" y="6861"/>
                    </a:lnTo>
                    <a:lnTo>
                      <a:pt x="8347" y="6861"/>
                    </a:lnTo>
                    <a:lnTo>
                      <a:pt x="7661" y="6918"/>
                    </a:lnTo>
                    <a:lnTo>
                      <a:pt x="7018" y="6976"/>
                    </a:lnTo>
                    <a:lnTo>
                      <a:pt x="5903" y="7033"/>
                    </a:lnTo>
                    <a:lnTo>
                      <a:pt x="4988" y="7061"/>
                    </a:lnTo>
                    <a:lnTo>
                      <a:pt x="4274" y="7061"/>
                    </a:lnTo>
                    <a:lnTo>
                      <a:pt x="3716" y="7047"/>
                    </a:lnTo>
                    <a:lnTo>
                      <a:pt x="3345" y="7019"/>
                    </a:lnTo>
                    <a:lnTo>
                      <a:pt x="3059" y="6990"/>
                    </a:lnTo>
                    <a:lnTo>
                      <a:pt x="3059" y="6990"/>
                    </a:lnTo>
                    <a:lnTo>
                      <a:pt x="2773" y="6633"/>
                    </a:lnTo>
                    <a:lnTo>
                      <a:pt x="2458" y="6247"/>
                    </a:lnTo>
                    <a:lnTo>
                      <a:pt x="2087" y="5746"/>
                    </a:lnTo>
                    <a:lnTo>
                      <a:pt x="2087" y="5746"/>
                    </a:lnTo>
                    <a:lnTo>
                      <a:pt x="1772" y="5346"/>
                    </a:lnTo>
                    <a:lnTo>
                      <a:pt x="1472" y="4917"/>
                    </a:lnTo>
                    <a:lnTo>
                      <a:pt x="1472" y="4917"/>
                    </a:lnTo>
                    <a:lnTo>
                      <a:pt x="1344" y="4732"/>
                    </a:lnTo>
                    <a:lnTo>
                      <a:pt x="1344" y="4732"/>
                    </a:lnTo>
                    <a:lnTo>
                      <a:pt x="1115" y="4403"/>
                    </a:lnTo>
                    <a:lnTo>
                      <a:pt x="1115" y="4403"/>
                    </a:lnTo>
                    <a:lnTo>
                      <a:pt x="843" y="3960"/>
                    </a:lnTo>
                    <a:lnTo>
                      <a:pt x="843" y="3960"/>
                    </a:lnTo>
                    <a:lnTo>
                      <a:pt x="743" y="3803"/>
                    </a:lnTo>
                    <a:lnTo>
                      <a:pt x="743" y="3803"/>
                    </a:lnTo>
                    <a:lnTo>
                      <a:pt x="615" y="3574"/>
                    </a:lnTo>
                    <a:lnTo>
                      <a:pt x="515" y="3317"/>
                    </a:lnTo>
                    <a:lnTo>
                      <a:pt x="415" y="3074"/>
                    </a:lnTo>
                    <a:lnTo>
                      <a:pt x="343" y="2802"/>
                    </a:lnTo>
                    <a:lnTo>
                      <a:pt x="343" y="2802"/>
                    </a:lnTo>
                    <a:lnTo>
                      <a:pt x="343" y="2802"/>
                    </a:lnTo>
                    <a:lnTo>
                      <a:pt x="243" y="2388"/>
                    </a:lnTo>
                    <a:lnTo>
                      <a:pt x="243" y="2388"/>
                    </a:lnTo>
                    <a:lnTo>
                      <a:pt x="172" y="1987"/>
                    </a:lnTo>
                    <a:lnTo>
                      <a:pt x="114" y="1630"/>
                    </a:lnTo>
                    <a:lnTo>
                      <a:pt x="43" y="1030"/>
                    </a:lnTo>
                    <a:lnTo>
                      <a:pt x="14" y="630"/>
                    </a:lnTo>
                    <a:lnTo>
                      <a:pt x="0" y="487"/>
                    </a:lnTo>
                    <a:lnTo>
                      <a:pt x="0" y="487"/>
                    </a:lnTo>
                    <a:lnTo>
                      <a:pt x="315" y="415"/>
                    </a:lnTo>
                    <a:lnTo>
                      <a:pt x="686" y="344"/>
                    </a:lnTo>
                    <a:lnTo>
                      <a:pt x="1144" y="258"/>
                    </a:lnTo>
                    <a:lnTo>
                      <a:pt x="1687" y="172"/>
                    </a:lnTo>
                    <a:lnTo>
                      <a:pt x="2287" y="86"/>
                    </a:lnTo>
                    <a:lnTo>
                      <a:pt x="2916" y="29"/>
                    </a:lnTo>
                    <a:lnTo>
                      <a:pt x="3230" y="15"/>
                    </a:lnTo>
                    <a:lnTo>
                      <a:pt x="3559" y="1"/>
                    </a:lnTo>
                    <a:lnTo>
                      <a:pt x="3559" y="1"/>
                    </a:lnTo>
                    <a:lnTo>
                      <a:pt x="4131" y="15"/>
                    </a:lnTo>
                    <a:lnTo>
                      <a:pt x="4688" y="44"/>
                    </a:lnTo>
                    <a:lnTo>
                      <a:pt x="5217" y="86"/>
                    </a:lnTo>
                    <a:lnTo>
                      <a:pt x="5703" y="144"/>
                    </a:lnTo>
                    <a:lnTo>
                      <a:pt x="6175" y="229"/>
                    </a:lnTo>
                    <a:lnTo>
                      <a:pt x="6603" y="301"/>
                    </a:lnTo>
                    <a:lnTo>
                      <a:pt x="6989" y="401"/>
                    </a:lnTo>
                    <a:lnTo>
                      <a:pt x="7347" y="487"/>
                    </a:lnTo>
                    <a:lnTo>
                      <a:pt x="7675" y="572"/>
                    </a:lnTo>
                    <a:lnTo>
                      <a:pt x="7961" y="672"/>
                    </a:lnTo>
                    <a:lnTo>
                      <a:pt x="8404" y="830"/>
                    </a:lnTo>
                    <a:lnTo>
                      <a:pt x="8676" y="944"/>
                    </a:lnTo>
                    <a:lnTo>
                      <a:pt x="8776" y="987"/>
                    </a:lnTo>
                    <a:lnTo>
                      <a:pt x="12921" y="987"/>
                    </a:lnTo>
                    <a:lnTo>
                      <a:pt x="12921" y="987"/>
                    </a:lnTo>
                    <a:lnTo>
                      <a:pt x="12978" y="1516"/>
                    </a:lnTo>
                    <a:lnTo>
                      <a:pt x="12978" y="1516"/>
                    </a:lnTo>
                    <a:lnTo>
                      <a:pt x="13064" y="2302"/>
                    </a:lnTo>
                    <a:lnTo>
                      <a:pt x="13121" y="2745"/>
                    </a:lnTo>
                    <a:lnTo>
                      <a:pt x="13193" y="3202"/>
                    </a:lnTo>
                    <a:lnTo>
                      <a:pt x="13264" y="3660"/>
                    </a:lnTo>
                    <a:lnTo>
                      <a:pt x="13364" y="4117"/>
                    </a:lnTo>
                    <a:lnTo>
                      <a:pt x="13464" y="4560"/>
                    </a:lnTo>
                    <a:lnTo>
                      <a:pt x="13578" y="4960"/>
                    </a:lnTo>
                    <a:lnTo>
                      <a:pt x="13578" y="4960"/>
                    </a:lnTo>
                    <a:lnTo>
                      <a:pt x="13650" y="5232"/>
                    </a:lnTo>
                    <a:lnTo>
                      <a:pt x="13721" y="5518"/>
                    </a:lnTo>
                    <a:lnTo>
                      <a:pt x="13721" y="5518"/>
                    </a:lnTo>
                    <a:lnTo>
                      <a:pt x="13793" y="5875"/>
                    </a:lnTo>
                    <a:lnTo>
                      <a:pt x="13850" y="6232"/>
                    </a:lnTo>
                    <a:lnTo>
                      <a:pt x="13850" y="6232"/>
                    </a:lnTo>
                    <a:lnTo>
                      <a:pt x="13893" y="6718"/>
                    </a:lnTo>
                    <a:lnTo>
                      <a:pt x="13893" y="717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6" name="Google Shape;606;p29"/>
              <p:cNvSpPr/>
              <p:nvPr/>
            </p:nvSpPr>
            <p:spPr>
              <a:xfrm>
                <a:off x="7841503" y="2149099"/>
                <a:ext cx="29063" cy="24481"/>
              </a:xfrm>
              <a:custGeom>
                <a:rect b="b" l="l" r="r" t="t"/>
                <a:pathLst>
                  <a:path extrusionOk="0" h="1373" w="1630">
                    <a:moveTo>
                      <a:pt x="0" y="1"/>
                    </a:moveTo>
                    <a:lnTo>
                      <a:pt x="72" y="201"/>
                    </a:lnTo>
                    <a:lnTo>
                      <a:pt x="158" y="387"/>
                    </a:lnTo>
                    <a:lnTo>
                      <a:pt x="243" y="558"/>
                    </a:lnTo>
                    <a:lnTo>
                      <a:pt x="343" y="701"/>
                    </a:lnTo>
                    <a:lnTo>
                      <a:pt x="444" y="830"/>
                    </a:lnTo>
                    <a:lnTo>
                      <a:pt x="558" y="944"/>
                    </a:lnTo>
                    <a:lnTo>
                      <a:pt x="658" y="1030"/>
                    </a:lnTo>
                    <a:lnTo>
                      <a:pt x="758" y="1116"/>
                    </a:lnTo>
                    <a:lnTo>
                      <a:pt x="944" y="1244"/>
                    </a:lnTo>
                    <a:lnTo>
                      <a:pt x="1101" y="1316"/>
                    </a:lnTo>
                    <a:lnTo>
                      <a:pt x="1201" y="1359"/>
                    </a:lnTo>
                    <a:lnTo>
                      <a:pt x="1244" y="1373"/>
                    </a:lnTo>
                    <a:lnTo>
                      <a:pt x="1273" y="1359"/>
                    </a:lnTo>
                    <a:lnTo>
                      <a:pt x="1315" y="1344"/>
                    </a:lnTo>
                    <a:lnTo>
                      <a:pt x="1344" y="1316"/>
                    </a:lnTo>
                    <a:lnTo>
                      <a:pt x="1415" y="1244"/>
                    </a:lnTo>
                    <a:lnTo>
                      <a:pt x="1487" y="1116"/>
                    </a:lnTo>
                    <a:lnTo>
                      <a:pt x="1530" y="973"/>
                    </a:lnTo>
                    <a:lnTo>
                      <a:pt x="1573" y="787"/>
                    </a:lnTo>
                    <a:lnTo>
                      <a:pt x="1601" y="572"/>
                    </a:lnTo>
                    <a:lnTo>
                      <a:pt x="1630" y="344"/>
                    </a:lnTo>
                    <a:lnTo>
                      <a:pt x="1630" y="10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7" name="Google Shape;607;p29"/>
              <p:cNvSpPr/>
              <p:nvPr/>
            </p:nvSpPr>
            <p:spPr>
              <a:xfrm>
                <a:off x="7841503" y="2149099"/>
                <a:ext cx="29063" cy="24481"/>
              </a:xfrm>
              <a:custGeom>
                <a:rect b="b" l="l" r="r" t="t"/>
                <a:pathLst>
                  <a:path extrusionOk="0" fill="none" h="1373" w="1630">
                    <a:moveTo>
                      <a:pt x="1630" y="101"/>
                    </a:moveTo>
                    <a:lnTo>
                      <a:pt x="1630" y="101"/>
                    </a:lnTo>
                    <a:lnTo>
                      <a:pt x="1630" y="344"/>
                    </a:lnTo>
                    <a:lnTo>
                      <a:pt x="1601" y="572"/>
                    </a:lnTo>
                    <a:lnTo>
                      <a:pt x="1573" y="787"/>
                    </a:lnTo>
                    <a:lnTo>
                      <a:pt x="1530" y="973"/>
                    </a:lnTo>
                    <a:lnTo>
                      <a:pt x="1487" y="1116"/>
                    </a:lnTo>
                    <a:lnTo>
                      <a:pt x="1415" y="1244"/>
                    </a:lnTo>
                    <a:lnTo>
                      <a:pt x="1344" y="1316"/>
                    </a:lnTo>
                    <a:lnTo>
                      <a:pt x="1315" y="1344"/>
                    </a:lnTo>
                    <a:lnTo>
                      <a:pt x="1273" y="1359"/>
                    </a:lnTo>
                    <a:lnTo>
                      <a:pt x="1244" y="1373"/>
                    </a:lnTo>
                    <a:lnTo>
                      <a:pt x="1244" y="1373"/>
                    </a:lnTo>
                    <a:lnTo>
                      <a:pt x="1201" y="1359"/>
                    </a:lnTo>
                    <a:lnTo>
                      <a:pt x="1101" y="1316"/>
                    </a:lnTo>
                    <a:lnTo>
                      <a:pt x="944" y="1244"/>
                    </a:lnTo>
                    <a:lnTo>
                      <a:pt x="758" y="1116"/>
                    </a:lnTo>
                    <a:lnTo>
                      <a:pt x="658" y="1030"/>
                    </a:lnTo>
                    <a:lnTo>
                      <a:pt x="558" y="944"/>
                    </a:lnTo>
                    <a:lnTo>
                      <a:pt x="444" y="830"/>
                    </a:lnTo>
                    <a:lnTo>
                      <a:pt x="343" y="701"/>
                    </a:lnTo>
                    <a:lnTo>
                      <a:pt x="243" y="558"/>
                    </a:lnTo>
                    <a:lnTo>
                      <a:pt x="158" y="387"/>
                    </a:lnTo>
                    <a:lnTo>
                      <a:pt x="72" y="201"/>
                    </a:lnTo>
                    <a:lnTo>
                      <a:pt x="0" y="1"/>
                    </a:lnTo>
                    <a:lnTo>
                      <a:pt x="0" y="1"/>
                    </a:lnTo>
                    <a:lnTo>
                      <a:pt x="1630" y="10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8" name="Google Shape;608;p29"/>
              <p:cNvSpPr/>
              <p:nvPr/>
            </p:nvSpPr>
            <p:spPr>
              <a:xfrm>
                <a:off x="7820090" y="2040536"/>
                <a:ext cx="50477" cy="110368"/>
              </a:xfrm>
              <a:custGeom>
                <a:rect b="b" l="l" r="r" t="t"/>
                <a:pathLst>
                  <a:path extrusionOk="0" h="6190" w="2831">
                    <a:moveTo>
                      <a:pt x="1216" y="1"/>
                    </a:moveTo>
                    <a:lnTo>
                      <a:pt x="1244" y="301"/>
                    </a:lnTo>
                    <a:lnTo>
                      <a:pt x="1259" y="744"/>
                    </a:lnTo>
                    <a:lnTo>
                      <a:pt x="1273" y="1302"/>
                    </a:lnTo>
                    <a:lnTo>
                      <a:pt x="1259" y="1630"/>
                    </a:lnTo>
                    <a:lnTo>
                      <a:pt x="1244" y="1959"/>
                    </a:lnTo>
                    <a:lnTo>
                      <a:pt x="1216" y="2316"/>
                    </a:lnTo>
                    <a:lnTo>
                      <a:pt x="1173" y="2688"/>
                    </a:lnTo>
                    <a:lnTo>
                      <a:pt x="1116" y="3060"/>
                    </a:lnTo>
                    <a:lnTo>
                      <a:pt x="1044" y="3445"/>
                    </a:lnTo>
                    <a:lnTo>
                      <a:pt x="958" y="3831"/>
                    </a:lnTo>
                    <a:lnTo>
                      <a:pt x="858" y="4217"/>
                    </a:lnTo>
                    <a:lnTo>
                      <a:pt x="730" y="4603"/>
                    </a:lnTo>
                    <a:lnTo>
                      <a:pt x="573" y="4989"/>
                    </a:lnTo>
                    <a:lnTo>
                      <a:pt x="444" y="5261"/>
                    </a:lnTo>
                    <a:lnTo>
                      <a:pt x="315" y="5518"/>
                    </a:lnTo>
                    <a:lnTo>
                      <a:pt x="158" y="5775"/>
                    </a:lnTo>
                    <a:lnTo>
                      <a:pt x="1" y="6018"/>
                    </a:lnTo>
                    <a:lnTo>
                      <a:pt x="1201" y="6090"/>
                    </a:lnTo>
                    <a:lnTo>
                      <a:pt x="2831" y="6190"/>
                    </a:lnTo>
                    <a:lnTo>
                      <a:pt x="2831" y="6075"/>
                    </a:lnTo>
                    <a:lnTo>
                      <a:pt x="2817" y="5675"/>
                    </a:lnTo>
                    <a:lnTo>
                      <a:pt x="2788" y="5246"/>
                    </a:lnTo>
                    <a:lnTo>
                      <a:pt x="2731" y="4889"/>
                    </a:lnTo>
                    <a:lnTo>
                      <a:pt x="2659" y="4532"/>
                    </a:lnTo>
                    <a:lnTo>
                      <a:pt x="2588" y="4246"/>
                    </a:lnTo>
                    <a:lnTo>
                      <a:pt x="2516" y="3974"/>
                    </a:lnTo>
                    <a:lnTo>
                      <a:pt x="2402" y="3574"/>
                    </a:lnTo>
                    <a:lnTo>
                      <a:pt x="2302" y="3131"/>
                    </a:lnTo>
                    <a:lnTo>
                      <a:pt x="2202" y="2674"/>
                    </a:lnTo>
                    <a:lnTo>
                      <a:pt x="2131" y="2216"/>
                    </a:lnTo>
                    <a:lnTo>
                      <a:pt x="2059" y="1759"/>
                    </a:lnTo>
                    <a:lnTo>
                      <a:pt x="2002" y="1316"/>
                    </a:lnTo>
                    <a:lnTo>
                      <a:pt x="1916" y="530"/>
                    </a:lnTo>
                    <a:lnTo>
                      <a:pt x="1859" y="1"/>
                    </a:lnTo>
                    <a:close/>
                  </a:path>
                </a:pathLst>
              </a:custGeom>
              <a:solidFill>
                <a:srgbClr val="223342">
                  <a:alpha val="28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09" name="Google Shape;609;p29"/>
              <p:cNvSpPr/>
              <p:nvPr/>
            </p:nvSpPr>
            <p:spPr>
              <a:xfrm>
                <a:off x="7820090" y="2040536"/>
                <a:ext cx="50477" cy="110368"/>
              </a:xfrm>
              <a:custGeom>
                <a:rect b="b" l="l" r="r" t="t"/>
                <a:pathLst>
                  <a:path extrusionOk="0" fill="none" h="6190" w="2831">
                    <a:moveTo>
                      <a:pt x="1859" y="1"/>
                    </a:moveTo>
                    <a:lnTo>
                      <a:pt x="1859" y="1"/>
                    </a:lnTo>
                    <a:lnTo>
                      <a:pt x="1216" y="1"/>
                    </a:lnTo>
                    <a:lnTo>
                      <a:pt x="1216" y="1"/>
                    </a:lnTo>
                    <a:lnTo>
                      <a:pt x="1244" y="301"/>
                    </a:lnTo>
                    <a:lnTo>
                      <a:pt x="1259" y="744"/>
                    </a:lnTo>
                    <a:lnTo>
                      <a:pt x="1273" y="1302"/>
                    </a:lnTo>
                    <a:lnTo>
                      <a:pt x="1259" y="1630"/>
                    </a:lnTo>
                    <a:lnTo>
                      <a:pt x="1244" y="1959"/>
                    </a:lnTo>
                    <a:lnTo>
                      <a:pt x="1216" y="2316"/>
                    </a:lnTo>
                    <a:lnTo>
                      <a:pt x="1173" y="2688"/>
                    </a:lnTo>
                    <a:lnTo>
                      <a:pt x="1116" y="3060"/>
                    </a:lnTo>
                    <a:lnTo>
                      <a:pt x="1044" y="3445"/>
                    </a:lnTo>
                    <a:lnTo>
                      <a:pt x="958" y="3831"/>
                    </a:lnTo>
                    <a:lnTo>
                      <a:pt x="858" y="4217"/>
                    </a:lnTo>
                    <a:lnTo>
                      <a:pt x="730" y="4603"/>
                    </a:lnTo>
                    <a:lnTo>
                      <a:pt x="573" y="4989"/>
                    </a:lnTo>
                    <a:lnTo>
                      <a:pt x="573" y="4989"/>
                    </a:lnTo>
                    <a:lnTo>
                      <a:pt x="444" y="5261"/>
                    </a:lnTo>
                    <a:lnTo>
                      <a:pt x="315" y="5518"/>
                    </a:lnTo>
                    <a:lnTo>
                      <a:pt x="158" y="5775"/>
                    </a:lnTo>
                    <a:lnTo>
                      <a:pt x="1" y="6018"/>
                    </a:lnTo>
                    <a:lnTo>
                      <a:pt x="1" y="6018"/>
                    </a:lnTo>
                    <a:lnTo>
                      <a:pt x="1201" y="6090"/>
                    </a:lnTo>
                    <a:lnTo>
                      <a:pt x="1201" y="6090"/>
                    </a:lnTo>
                    <a:lnTo>
                      <a:pt x="2831" y="6190"/>
                    </a:lnTo>
                    <a:lnTo>
                      <a:pt x="2831" y="6190"/>
                    </a:lnTo>
                    <a:lnTo>
                      <a:pt x="2831" y="6075"/>
                    </a:lnTo>
                    <a:lnTo>
                      <a:pt x="2831" y="6075"/>
                    </a:lnTo>
                    <a:lnTo>
                      <a:pt x="2817" y="5675"/>
                    </a:lnTo>
                    <a:lnTo>
                      <a:pt x="2788" y="5246"/>
                    </a:lnTo>
                    <a:lnTo>
                      <a:pt x="2788" y="5246"/>
                    </a:lnTo>
                    <a:lnTo>
                      <a:pt x="2731" y="4889"/>
                    </a:lnTo>
                    <a:lnTo>
                      <a:pt x="2659" y="4532"/>
                    </a:lnTo>
                    <a:lnTo>
                      <a:pt x="2659" y="4532"/>
                    </a:lnTo>
                    <a:lnTo>
                      <a:pt x="2588" y="4246"/>
                    </a:lnTo>
                    <a:lnTo>
                      <a:pt x="2516" y="3974"/>
                    </a:lnTo>
                    <a:lnTo>
                      <a:pt x="2516" y="3974"/>
                    </a:lnTo>
                    <a:lnTo>
                      <a:pt x="2402" y="3574"/>
                    </a:lnTo>
                    <a:lnTo>
                      <a:pt x="2302" y="3131"/>
                    </a:lnTo>
                    <a:lnTo>
                      <a:pt x="2202" y="2674"/>
                    </a:lnTo>
                    <a:lnTo>
                      <a:pt x="2131" y="2216"/>
                    </a:lnTo>
                    <a:lnTo>
                      <a:pt x="2059" y="1759"/>
                    </a:lnTo>
                    <a:lnTo>
                      <a:pt x="2002" y="1316"/>
                    </a:lnTo>
                    <a:lnTo>
                      <a:pt x="1916" y="530"/>
                    </a:lnTo>
                    <a:lnTo>
                      <a:pt x="1916" y="530"/>
                    </a:lnTo>
                    <a:lnTo>
                      <a:pt x="1859"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0" name="Google Shape;610;p29"/>
              <p:cNvSpPr/>
              <p:nvPr/>
            </p:nvSpPr>
            <p:spPr>
              <a:xfrm>
                <a:off x="7771166" y="2040037"/>
                <a:ext cx="19132" cy="105768"/>
              </a:xfrm>
              <a:custGeom>
                <a:rect b="b" l="l" r="r" t="t"/>
                <a:pathLst>
                  <a:path extrusionOk="0" h="5932" w="1073">
                    <a:moveTo>
                      <a:pt x="444" y="0"/>
                    </a:moveTo>
                    <a:lnTo>
                      <a:pt x="429" y="15"/>
                    </a:lnTo>
                    <a:lnTo>
                      <a:pt x="429" y="29"/>
                    </a:lnTo>
                    <a:lnTo>
                      <a:pt x="444" y="43"/>
                    </a:lnTo>
                    <a:lnTo>
                      <a:pt x="515" y="86"/>
                    </a:lnTo>
                    <a:lnTo>
                      <a:pt x="572" y="143"/>
                    </a:lnTo>
                    <a:lnTo>
                      <a:pt x="658" y="229"/>
                    </a:lnTo>
                    <a:lnTo>
                      <a:pt x="744" y="358"/>
                    </a:lnTo>
                    <a:lnTo>
                      <a:pt x="830" y="529"/>
                    </a:lnTo>
                    <a:lnTo>
                      <a:pt x="901" y="744"/>
                    </a:lnTo>
                    <a:lnTo>
                      <a:pt x="958" y="1001"/>
                    </a:lnTo>
                    <a:lnTo>
                      <a:pt x="1001" y="1315"/>
                    </a:lnTo>
                    <a:lnTo>
                      <a:pt x="1015" y="1501"/>
                    </a:lnTo>
                    <a:lnTo>
                      <a:pt x="1015" y="1701"/>
                    </a:lnTo>
                    <a:lnTo>
                      <a:pt x="1001" y="1930"/>
                    </a:lnTo>
                    <a:lnTo>
                      <a:pt x="987" y="2159"/>
                    </a:lnTo>
                    <a:lnTo>
                      <a:pt x="958" y="2430"/>
                    </a:lnTo>
                    <a:lnTo>
                      <a:pt x="915" y="2716"/>
                    </a:lnTo>
                    <a:lnTo>
                      <a:pt x="858" y="3016"/>
                    </a:lnTo>
                    <a:lnTo>
                      <a:pt x="787" y="3359"/>
                    </a:lnTo>
                    <a:lnTo>
                      <a:pt x="701" y="3716"/>
                    </a:lnTo>
                    <a:lnTo>
                      <a:pt x="601" y="4088"/>
                    </a:lnTo>
                    <a:lnTo>
                      <a:pt x="487" y="4503"/>
                    </a:lnTo>
                    <a:lnTo>
                      <a:pt x="344" y="4931"/>
                    </a:lnTo>
                    <a:lnTo>
                      <a:pt x="186" y="5403"/>
                    </a:lnTo>
                    <a:lnTo>
                      <a:pt x="1" y="5889"/>
                    </a:lnTo>
                    <a:lnTo>
                      <a:pt x="1" y="5918"/>
                    </a:lnTo>
                    <a:lnTo>
                      <a:pt x="15" y="5932"/>
                    </a:lnTo>
                    <a:lnTo>
                      <a:pt x="43" y="5932"/>
                    </a:lnTo>
                    <a:lnTo>
                      <a:pt x="58" y="5918"/>
                    </a:lnTo>
                    <a:lnTo>
                      <a:pt x="244" y="5417"/>
                    </a:lnTo>
                    <a:lnTo>
                      <a:pt x="401" y="4946"/>
                    </a:lnTo>
                    <a:lnTo>
                      <a:pt x="544" y="4517"/>
                    </a:lnTo>
                    <a:lnTo>
                      <a:pt x="658" y="4102"/>
                    </a:lnTo>
                    <a:lnTo>
                      <a:pt x="758" y="3716"/>
                    </a:lnTo>
                    <a:lnTo>
                      <a:pt x="844" y="3359"/>
                    </a:lnTo>
                    <a:lnTo>
                      <a:pt x="915" y="3016"/>
                    </a:lnTo>
                    <a:lnTo>
                      <a:pt x="973" y="2702"/>
                    </a:lnTo>
                    <a:lnTo>
                      <a:pt x="1015" y="2416"/>
                    </a:lnTo>
                    <a:lnTo>
                      <a:pt x="1044" y="2159"/>
                    </a:lnTo>
                    <a:lnTo>
                      <a:pt x="1058" y="1916"/>
                    </a:lnTo>
                    <a:lnTo>
                      <a:pt x="1073" y="1687"/>
                    </a:lnTo>
                    <a:lnTo>
                      <a:pt x="1058" y="1487"/>
                    </a:lnTo>
                    <a:lnTo>
                      <a:pt x="1058" y="1301"/>
                    </a:lnTo>
                    <a:lnTo>
                      <a:pt x="1015" y="987"/>
                    </a:lnTo>
                    <a:lnTo>
                      <a:pt x="958" y="715"/>
                    </a:lnTo>
                    <a:lnTo>
                      <a:pt x="872" y="486"/>
                    </a:lnTo>
                    <a:lnTo>
                      <a:pt x="787" y="315"/>
                    </a:lnTo>
                    <a:lnTo>
                      <a:pt x="701" y="186"/>
                    </a:lnTo>
                    <a:lnTo>
                      <a:pt x="615" y="100"/>
                    </a:lnTo>
                    <a:lnTo>
                      <a:pt x="544" y="43"/>
                    </a:lnTo>
                    <a:lnTo>
                      <a:pt x="4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1" name="Google Shape;611;p29"/>
              <p:cNvSpPr/>
              <p:nvPr/>
            </p:nvSpPr>
            <p:spPr>
              <a:xfrm>
                <a:off x="7555842" y="2031621"/>
                <a:ext cx="73156" cy="74690"/>
              </a:xfrm>
              <a:custGeom>
                <a:rect b="b" l="l" r="r" t="t"/>
                <a:pathLst>
                  <a:path extrusionOk="0" h="4189" w="4103">
                    <a:moveTo>
                      <a:pt x="3759" y="1"/>
                    </a:moveTo>
                    <a:lnTo>
                      <a:pt x="3330" y="301"/>
                    </a:lnTo>
                    <a:lnTo>
                      <a:pt x="2873" y="644"/>
                    </a:lnTo>
                    <a:lnTo>
                      <a:pt x="2301" y="1058"/>
                    </a:lnTo>
                    <a:lnTo>
                      <a:pt x="1687" y="1544"/>
                    </a:lnTo>
                    <a:lnTo>
                      <a:pt x="1058" y="2045"/>
                    </a:lnTo>
                    <a:lnTo>
                      <a:pt x="772" y="2302"/>
                    </a:lnTo>
                    <a:lnTo>
                      <a:pt x="486" y="2559"/>
                    </a:lnTo>
                    <a:lnTo>
                      <a:pt x="229" y="2816"/>
                    </a:lnTo>
                    <a:lnTo>
                      <a:pt x="0" y="3045"/>
                    </a:lnTo>
                    <a:lnTo>
                      <a:pt x="43" y="3188"/>
                    </a:lnTo>
                    <a:lnTo>
                      <a:pt x="100" y="3302"/>
                    </a:lnTo>
                    <a:lnTo>
                      <a:pt x="172" y="3417"/>
                    </a:lnTo>
                    <a:lnTo>
                      <a:pt x="257" y="3531"/>
                    </a:lnTo>
                    <a:lnTo>
                      <a:pt x="329" y="3631"/>
                    </a:lnTo>
                    <a:lnTo>
                      <a:pt x="415" y="3731"/>
                    </a:lnTo>
                    <a:lnTo>
                      <a:pt x="600" y="3888"/>
                    </a:lnTo>
                    <a:lnTo>
                      <a:pt x="772" y="4017"/>
                    </a:lnTo>
                    <a:lnTo>
                      <a:pt x="901" y="4103"/>
                    </a:lnTo>
                    <a:lnTo>
                      <a:pt x="1043" y="4188"/>
                    </a:lnTo>
                    <a:lnTo>
                      <a:pt x="4102" y="2316"/>
                    </a:lnTo>
                    <a:lnTo>
                      <a:pt x="4002" y="1902"/>
                    </a:lnTo>
                    <a:lnTo>
                      <a:pt x="3931" y="1501"/>
                    </a:lnTo>
                    <a:lnTo>
                      <a:pt x="3873" y="1144"/>
                    </a:lnTo>
                    <a:lnTo>
                      <a:pt x="3802" y="544"/>
                    </a:lnTo>
                    <a:lnTo>
                      <a:pt x="3773" y="144"/>
                    </a:lnTo>
                    <a:lnTo>
                      <a:pt x="3759"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2" name="Google Shape;612;p29"/>
              <p:cNvSpPr/>
              <p:nvPr/>
            </p:nvSpPr>
            <p:spPr>
              <a:xfrm>
                <a:off x="7541810" y="2085912"/>
                <a:ext cx="32647" cy="33895"/>
              </a:xfrm>
              <a:custGeom>
                <a:rect b="b" l="l" r="r" t="t"/>
                <a:pathLst>
                  <a:path extrusionOk="0" h="1901" w="1831">
                    <a:moveTo>
                      <a:pt x="787" y="0"/>
                    </a:moveTo>
                    <a:lnTo>
                      <a:pt x="101" y="1058"/>
                    </a:lnTo>
                    <a:lnTo>
                      <a:pt x="58" y="1129"/>
                    </a:lnTo>
                    <a:lnTo>
                      <a:pt x="30" y="1215"/>
                    </a:lnTo>
                    <a:lnTo>
                      <a:pt x="15" y="1286"/>
                    </a:lnTo>
                    <a:lnTo>
                      <a:pt x="1" y="1372"/>
                    </a:lnTo>
                    <a:lnTo>
                      <a:pt x="15" y="1458"/>
                    </a:lnTo>
                    <a:lnTo>
                      <a:pt x="44" y="1544"/>
                    </a:lnTo>
                    <a:lnTo>
                      <a:pt x="72" y="1615"/>
                    </a:lnTo>
                    <a:lnTo>
                      <a:pt x="130" y="1701"/>
                    </a:lnTo>
                    <a:lnTo>
                      <a:pt x="201" y="1772"/>
                    </a:lnTo>
                    <a:lnTo>
                      <a:pt x="287" y="1830"/>
                    </a:lnTo>
                    <a:lnTo>
                      <a:pt x="373" y="1872"/>
                    </a:lnTo>
                    <a:lnTo>
                      <a:pt x="473" y="1887"/>
                    </a:lnTo>
                    <a:lnTo>
                      <a:pt x="573" y="1901"/>
                    </a:lnTo>
                    <a:lnTo>
                      <a:pt x="673" y="1887"/>
                    </a:lnTo>
                    <a:lnTo>
                      <a:pt x="773" y="1858"/>
                    </a:lnTo>
                    <a:lnTo>
                      <a:pt x="859" y="1801"/>
                    </a:lnTo>
                    <a:lnTo>
                      <a:pt x="1830" y="1143"/>
                    </a:lnTo>
                    <a:lnTo>
                      <a:pt x="1688" y="1058"/>
                    </a:lnTo>
                    <a:lnTo>
                      <a:pt x="1559" y="972"/>
                    </a:lnTo>
                    <a:lnTo>
                      <a:pt x="1387" y="843"/>
                    </a:lnTo>
                    <a:lnTo>
                      <a:pt x="1202" y="686"/>
                    </a:lnTo>
                    <a:lnTo>
                      <a:pt x="1116" y="586"/>
                    </a:lnTo>
                    <a:lnTo>
                      <a:pt x="1044" y="486"/>
                    </a:lnTo>
                    <a:lnTo>
                      <a:pt x="959" y="372"/>
                    </a:lnTo>
                    <a:lnTo>
                      <a:pt x="887" y="257"/>
                    </a:lnTo>
                    <a:lnTo>
                      <a:pt x="830" y="143"/>
                    </a:lnTo>
                    <a:lnTo>
                      <a:pt x="787"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3" name="Google Shape;613;p29"/>
              <p:cNvSpPr/>
              <p:nvPr/>
            </p:nvSpPr>
            <p:spPr>
              <a:xfrm>
                <a:off x="7574438" y="2072914"/>
                <a:ext cx="68307" cy="53775"/>
              </a:xfrm>
              <a:custGeom>
                <a:rect b="b" l="l" r="r" t="t"/>
                <a:pathLst>
                  <a:path extrusionOk="0" h="3016" w="3831">
                    <a:moveTo>
                      <a:pt x="3059" y="0"/>
                    </a:moveTo>
                    <a:lnTo>
                      <a:pt x="0" y="1872"/>
                    </a:lnTo>
                    <a:lnTo>
                      <a:pt x="43" y="2030"/>
                    </a:lnTo>
                    <a:lnTo>
                      <a:pt x="86" y="2173"/>
                    </a:lnTo>
                    <a:lnTo>
                      <a:pt x="143" y="2301"/>
                    </a:lnTo>
                    <a:lnTo>
                      <a:pt x="201" y="2430"/>
                    </a:lnTo>
                    <a:lnTo>
                      <a:pt x="315" y="2630"/>
                    </a:lnTo>
                    <a:lnTo>
                      <a:pt x="444" y="2773"/>
                    </a:lnTo>
                    <a:lnTo>
                      <a:pt x="558" y="2887"/>
                    </a:lnTo>
                    <a:lnTo>
                      <a:pt x="658" y="2959"/>
                    </a:lnTo>
                    <a:lnTo>
                      <a:pt x="744" y="3016"/>
                    </a:lnTo>
                    <a:lnTo>
                      <a:pt x="3831" y="1601"/>
                    </a:lnTo>
                    <a:lnTo>
                      <a:pt x="3559" y="1158"/>
                    </a:lnTo>
                    <a:lnTo>
                      <a:pt x="3459" y="1001"/>
                    </a:lnTo>
                    <a:lnTo>
                      <a:pt x="3331" y="772"/>
                    </a:lnTo>
                    <a:lnTo>
                      <a:pt x="3231" y="515"/>
                    </a:lnTo>
                    <a:lnTo>
                      <a:pt x="3131" y="272"/>
                    </a:lnTo>
                    <a:lnTo>
                      <a:pt x="3059"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4" name="Google Shape;614;p29"/>
              <p:cNvSpPr/>
              <p:nvPr/>
            </p:nvSpPr>
            <p:spPr>
              <a:xfrm>
                <a:off x="7555842" y="2106291"/>
                <a:ext cx="31862" cy="25247"/>
              </a:xfrm>
              <a:custGeom>
                <a:rect b="b" l="l" r="r" t="t"/>
                <a:pathLst>
                  <a:path extrusionOk="0" h="1416" w="1787">
                    <a:moveTo>
                      <a:pt x="1043" y="0"/>
                    </a:moveTo>
                    <a:lnTo>
                      <a:pt x="186" y="558"/>
                    </a:lnTo>
                    <a:lnTo>
                      <a:pt x="114" y="629"/>
                    </a:lnTo>
                    <a:lnTo>
                      <a:pt x="57" y="701"/>
                    </a:lnTo>
                    <a:lnTo>
                      <a:pt x="14" y="787"/>
                    </a:lnTo>
                    <a:lnTo>
                      <a:pt x="0" y="872"/>
                    </a:lnTo>
                    <a:lnTo>
                      <a:pt x="0" y="972"/>
                    </a:lnTo>
                    <a:lnTo>
                      <a:pt x="29" y="1058"/>
                    </a:lnTo>
                    <a:lnTo>
                      <a:pt x="72" y="1144"/>
                    </a:lnTo>
                    <a:lnTo>
                      <a:pt x="143" y="1215"/>
                    </a:lnTo>
                    <a:lnTo>
                      <a:pt x="157" y="1215"/>
                    </a:lnTo>
                    <a:lnTo>
                      <a:pt x="257" y="1301"/>
                    </a:lnTo>
                    <a:lnTo>
                      <a:pt x="357" y="1344"/>
                    </a:lnTo>
                    <a:lnTo>
                      <a:pt x="486" y="1387"/>
                    </a:lnTo>
                    <a:lnTo>
                      <a:pt x="600" y="1415"/>
                    </a:lnTo>
                    <a:lnTo>
                      <a:pt x="772" y="1415"/>
                    </a:lnTo>
                    <a:lnTo>
                      <a:pt x="943" y="1387"/>
                    </a:lnTo>
                    <a:lnTo>
                      <a:pt x="1572" y="1201"/>
                    </a:lnTo>
                    <a:lnTo>
                      <a:pt x="1787" y="1144"/>
                    </a:lnTo>
                    <a:lnTo>
                      <a:pt x="1687" y="1072"/>
                    </a:lnTo>
                    <a:lnTo>
                      <a:pt x="1572" y="987"/>
                    </a:lnTo>
                    <a:lnTo>
                      <a:pt x="1444" y="858"/>
                    </a:lnTo>
                    <a:lnTo>
                      <a:pt x="1329" y="701"/>
                    </a:lnTo>
                    <a:lnTo>
                      <a:pt x="1215" y="515"/>
                    </a:lnTo>
                    <a:lnTo>
                      <a:pt x="1115" y="272"/>
                    </a:lnTo>
                    <a:lnTo>
                      <a:pt x="1072" y="143"/>
                    </a:lnTo>
                    <a:lnTo>
                      <a:pt x="1043"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5" name="Google Shape;615;p29"/>
              <p:cNvSpPr/>
              <p:nvPr/>
            </p:nvSpPr>
            <p:spPr>
              <a:xfrm>
                <a:off x="7587685" y="2101441"/>
                <a:ext cx="72390" cy="42845"/>
              </a:xfrm>
              <a:custGeom>
                <a:rect b="b" l="l" r="r" t="t"/>
                <a:pathLst>
                  <a:path extrusionOk="0" h="2403" w="4060">
                    <a:moveTo>
                      <a:pt x="3088" y="1"/>
                    </a:moveTo>
                    <a:lnTo>
                      <a:pt x="501" y="1187"/>
                    </a:lnTo>
                    <a:lnTo>
                      <a:pt x="1" y="1416"/>
                    </a:lnTo>
                    <a:lnTo>
                      <a:pt x="1" y="1516"/>
                    </a:lnTo>
                    <a:lnTo>
                      <a:pt x="15" y="1630"/>
                    </a:lnTo>
                    <a:lnTo>
                      <a:pt x="44" y="1773"/>
                    </a:lnTo>
                    <a:lnTo>
                      <a:pt x="115" y="1930"/>
                    </a:lnTo>
                    <a:lnTo>
                      <a:pt x="158" y="2002"/>
                    </a:lnTo>
                    <a:lnTo>
                      <a:pt x="201" y="2088"/>
                    </a:lnTo>
                    <a:lnTo>
                      <a:pt x="272" y="2159"/>
                    </a:lnTo>
                    <a:lnTo>
                      <a:pt x="344" y="2231"/>
                    </a:lnTo>
                    <a:lnTo>
                      <a:pt x="444" y="2302"/>
                    </a:lnTo>
                    <a:lnTo>
                      <a:pt x="544" y="2374"/>
                    </a:lnTo>
                    <a:lnTo>
                      <a:pt x="601" y="2402"/>
                    </a:lnTo>
                    <a:lnTo>
                      <a:pt x="987" y="2302"/>
                    </a:lnTo>
                    <a:lnTo>
                      <a:pt x="1444" y="2173"/>
                    </a:lnTo>
                    <a:lnTo>
                      <a:pt x="2488" y="1845"/>
                    </a:lnTo>
                    <a:lnTo>
                      <a:pt x="4060" y="1344"/>
                    </a:lnTo>
                    <a:lnTo>
                      <a:pt x="3745" y="944"/>
                    </a:lnTo>
                    <a:lnTo>
                      <a:pt x="3445" y="515"/>
                    </a:lnTo>
                    <a:lnTo>
                      <a:pt x="3088"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6" name="Google Shape;616;p29"/>
              <p:cNvSpPr/>
              <p:nvPr/>
            </p:nvSpPr>
            <p:spPr>
              <a:xfrm>
                <a:off x="7565256" y="2126670"/>
                <a:ext cx="33146" cy="21182"/>
              </a:xfrm>
              <a:custGeom>
                <a:rect b="b" l="l" r="r" t="t"/>
                <a:pathLst>
                  <a:path extrusionOk="0" h="1188" w="1859">
                    <a:moveTo>
                      <a:pt x="1259" y="1"/>
                    </a:moveTo>
                    <a:lnTo>
                      <a:pt x="1044" y="58"/>
                    </a:lnTo>
                    <a:lnTo>
                      <a:pt x="415" y="244"/>
                    </a:lnTo>
                    <a:lnTo>
                      <a:pt x="301" y="258"/>
                    </a:lnTo>
                    <a:lnTo>
                      <a:pt x="172" y="272"/>
                    </a:lnTo>
                    <a:lnTo>
                      <a:pt x="72" y="272"/>
                    </a:lnTo>
                    <a:lnTo>
                      <a:pt x="58" y="315"/>
                    </a:lnTo>
                    <a:lnTo>
                      <a:pt x="29" y="401"/>
                    </a:lnTo>
                    <a:lnTo>
                      <a:pt x="15" y="473"/>
                    </a:lnTo>
                    <a:lnTo>
                      <a:pt x="1" y="544"/>
                    </a:lnTo>
                    <a:lnTo>
                      <a:pt x="15" y="630"/>
                    </a:lnTo>
                    <a:lnTo>
                      <a:pt x="29" y="701"/>
                    </a:lnTo>
                    <a:lnTo>
                      <a:pt x="44" y="773"/>
                    </a:lnTo>
                    <a:lnTo>
                      <a:pt x="72" y="844"/>
                    </a:lnTo>
                    <a:lnTo>
                      <a:pt x="115" y="901"/>
                    </a:lnTo>
                    <a:lnTo>
                      <a:pt x="215" y="1016"/>
                    </a:lnTo>
                    <a:lnTo>
                      <a:pt x="330" y="1101"/>
                    </a:lnTo>
                    <a:lnTo>
                      <a:pt x="401" y="1144"/>
                    </a:lnTo>
                    <a:lnTo>
                      <a:pt x="473" y="1159"/>
                    </a:lnTo>
                    <a:lnTo>
                      <a:pt x="544" y="1187"/>
                    </a:lnTo>
                    <a:lnTo>
                      <a:pt x="758" y="1187"/>
                    </a:lnTo>
                    <a:lnTo>
                      <a:pt x="1802" y="1001"/>
                    </a:lnTo>
                    <a:lnTo>
                      <a:pt x="1859" y="987"/>
                    </a:lnTo>
                    <a:lnTo>
                      <a:pt x="1802" y="959"/>
                    </a:lnTo>
                    <a:lnTo>
                      <a:pt x="1673" y="873"/>
                    </a:lnTo>
                    <a:lnTo>
                      <a:pt x="1559" y="787"/>
                    </a:lnTo>
                    <a:lnTo>
                      <a:pt x="1473" y="687"/>
                    </a:lnTo>
                    <a:lnTo>
                      <a:pt x="1402" y="587"/>
                    </a:lnTo>
                    <a:lnTo>
                      <a:pt x="1344" y="473"/>
                    </a:lnTo>
                    <a:lnTo>
                      <a:pt x="1316" y="373"/>
                    </a:lnTo>
                    <a:lnTo>
                      <a:pt x="1287" y="272"/>
                    </a:lnTo>
                    <a:lnTo>
                      <a:pt x="1273" y="187"/>
                    </a:lnTo>
                    <a:lnTo>
                      <a:pt x="1259" y="44"/>
                    </a:lnTo>
                    <a:lnTo>
                      <a:pt x="1259"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7" name="Google Shape;617;p29"/>
              <p:cNvSpPr/>
              <p:nvPr/>
            </p:nvSpPr>
            <p:spPr>
              <a:xfrm>
                <a:off x="7597117" y="2125404"/>
                <a:ext cx="80288" cy="34430"/>
              </a:xfrm>
              <a:custGeom>
                <a:rect b="b" l="l" r="r" t="t"/>
                <a:pathLst>
                  <a:path extrusionOk="0" h="1931" w="4503">
                    <a:moveTo>
                      <a:pt x="3531" y="0"/>
                    </a:moveTo>
                    <a:lnTo>
                      <a:pt x="3202" y="101"/>
                    </a:lnTo>
                    <a:lnTo>
                      <a:pt x="3174" y="115"/>
                    </a:lnTo>
                    <a:lnTo>
                      <a:pt x="3073" y="143"/>
                    </a:lnTo>
                    <a:lnTo>
                      <a:pt x="3016" y="172"/>
                    </a:lnTo>
                    <a:lnTo>
                      <a:pt x="2702" y="272"/>
                    </a:lnTo>
                    <a:lnTo>
                      <a:pt x="2616" y="301"/>
                    </a:lnTo>
                    <a:lnTo>
                      <a:pt x="1959" y="501"/>
                    </a:lnTo>
                    <a:lnTo>
                      <a:pt x="1630" y="615"/>
                    </a:lnTo>
                    <a:lnTo>
                      <a:pt x="1516" y="644"/>
                    </a:lnTo>
                    <a:lnTo>
                      <a:pt x="1430" y="672"/>
                    </a:lnTo>
                    <a:lnTo>
                      <a:pt x="1373" y="687"/>
                    </a:lnTo>
                    <a:lnTo>
                      <a:pt x="1187" y="744"/>
                    </a:lnTo>
                    <a:lnTo>
                      <a:pt x="1101" y="772"/>
                    </a:lnTo>
                    <a:lnTo>
                      <a:pt x="572" y="929"/>
                    </a:lnTo>
                    <a:lnTo>
                      <a:pt x="243" y="1015"/>
                    </a:lnTo>
                    <a:lnTo>
                      <a:pt x="186" y="1030"/>
                    </a:lnTo>
                    <a:lnTo>
                      <a:pt x="72" y="1058"/>
                    </a:lnTo>
                    <a:lnTo>
                      <a:pt x="15" y="1072"/>
                    </a:lnTo>
                    <a:lnTo>
                      <a:pt x="1" y="1072"/>
                    </a:lnTo>
                    <a:lnTo>
                      <a:pt x="1" y="1215"/>
                    </a:lnTo>
                    <a:lnTo>
                      <a:pt x="1" y="1330"/>
                    </a:lnTo>
                    <a:lnTo>
                      <a:pt x="15" y="1444"/>
                    </a:lnTo>
                    <a:lnTo>
                      <a:pt x="29" y="1544"/>
                    </a:lnTo>
                    <a:lnTo>
                      <a:pt x="58" y="1644"/>
                    </a:lnTo>
                    <a:lnTo>
                      <a:pt x="101" y="1716"/>
                    </a:lnTo>
                    <a:lnTo>
                      <a:pt x="186" y="1844"/>
                    </a:lnTo>
                    <a:lnTo>
                      <a:pt x="243" y="1901"/>
                    </a:lnTo>
                    <a:lnTo>
                      <a:pt x="272" y="1930"/>
                    </a:lnTo>
                    <a:lnTo>
                      <a:pt x="4503" y="1244"/>
                    </a:lnTo>
                    <a:lnTo>
                      <a:pt x="4217" y="887"/>
                    </a:lnTo>
                    <a:lnTo>
                      <a:pt x="3902" y="501"/>
                    </a:lnTo>
                    <a:lnTo>
                      <a:pt x="3531"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8" name="Google Shape;618;p29"/>
              <p:cNvSpPr/>
              <p:nvPr/>
            </p:nvSpPr>
            <p:spPr>
              <a:xfrm>
                <a:off x="7576221" y="2144517"/>
                <a:ext cx="25764" cy="15316"/>
              </a:xfrm>
              <a:custGeom>
                <a:rect b="b" l="l" r="r" t="t"/>
                <a:pathLst>
                  <a:path extrusionOk="0" h="859" w="1445">
                    <a:moveTo>
                      <a:pt x="1173" y="0"/>
                    </a:moveTo>
                    <a:lnTo>
                      <a:pt x="143" y="186"/>
                    </a:lnTo>
                    <a:lnTo>
                      <a:pt x="0" y="186"/>
                    </a:lnTo>
                    <a:lnTo>
                      <a:pt x="0" y="201"/>
                    </a:lnTo>
                    <a:lnTo>
                      <a:pt x="15" y="329"/>
                    </a:lnTo>
                    <a:lnTo>
                      <a:pt x="58" y="458"/>
                    </a:lnTo>
                    <a:lnTo>
                      <a:pt x="115" y="572"/>
                    </a:lnTo>
                    <a:lnTo>
                      <a:pt x="201" y="658"/>
                    </a:lnTo>
                    <a:lnTo>
                      <a:pt x="301" y="744"/>
                    </a:lnTo>
                    <a:lnTo>
                      <a:pt x="415" y="801"/>
                    </a:lnTo>
                    <a:lnTo>
                      <a:pt x="529" y="844"/>
                    </a:lnTo>
                    <a:lnTo>
                      <a:pt x="672" y="858"/>
                    </a:lnTo>
                    <a:lnTo>
                      <a:pt x="1444" y="858"/>
                    </a:lnTo>
                    <a:lnTo>
                      <a:pt x="1415" y="829"/>
                    </a:lnTo>
                    <a:lnTo>
                      <a:pt x="1358" y="772"/>
                    </a:lnTo>
                    <a:lnTo>
                      <a:pt x="1273" y="644"/>
                    </a:lnTo>
                    <a:lnTo>
                      <a:pt x="1230" y="572"/>
                    </a:lnTo>
                    <a:lnTo>
                      <a:pt x="1201" y="472"/>
                    </a:lnTo>
                    <a:lnTo>
                      <a:pt x="1187" y="372"/>
                    </a:lnTo>
                    <a:lnTo>
                      <a:pt x="1173" y="258"/>
                    </a:lnTo>
                    <a:lnTo>
                      <a:pt x="1173" y="143"/>
                    </a:lnTo>
                    <a:lnTo>
                      <a:pt x="1173"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19" name="Google Shape;619;p29"/>
              <p:cNvSpPr/>
              <p:nvPr/>
            </p:nvSpPr>
            <p:spPr>
              <a:xfrm>
                <a:off x="7844819" y="2034171"/>
                <a:ext cx="8416" cy="6383"/>
              </a:xfrm>
              <a:custGeom>
                <a:rect b="b" l="l" r="r" t="t"/>
                <a:pathLst>
                  <a:path extrusionOk="0" h="358" w="472">
                    <a:moveTo>
                      <a:pt x="443" y="1"/>
                    </a:moveTo>
                    <a:lnTo>
                      <a:pt x="400" y="29"/>
                    </a:lnTo>
                    <a:lnTo>
                      <a:pt x="286" y="101"/>
                    </a:lnTo>
                    <a:lnTo>
                      <a:pt x="129" y="215"/>
                    </a:lnTo>
                    <a:lnTo>
                      <a:pt x="57" y="272"/>
                    </a:lnTo>
                    <a:lnTo>
                      <a:pt x="0" y="358"/>
                    </a:lnTo>
                    <a:lnTo>
                      <a:pt x="472" y="358"/>
                    </a:lnTo>
                    <a:lnTo>
                      <a:pt x="4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620" name="Google Shape;620;p29"/>
              <p:cNvSpPr/>
              <p:nvPr/>
            </p:nvSpPr>
            <p:spPr>
              <a:xfrm>
                <a:off x="7927119" y="2038504"/>
                <a:ext cx="95854" cy="150877"/>
              </a:xfrm>
              <a:custGeom>
                <a:rect b="b" l="l" r="r" t="t"/>
                <a:pathLst>
                  <a:path extrusionOk="0" h="8462" w="5376">
                    <a:moveTo>
                      <a:pt x="44" y="1"/>
                    </a:moveTo>
                    <a:lnTo>
                      <a:pt x="29" y="15"/>
                    </a:lnTo>
                    <a:lnTo>
                      <a:pt x="1" y="29"/>
                    </a:lnTo>
                    <a:lnTo>
                      <a:pt x="1" y="43"/>
                    </a:lnTo>
                    <a:lnTo>
                      <a:pt x="1" y="58"/>
                    </a:lnTo>
                    <a:lnTo>
                      <a:pt x="1" y="86"/>
                    </a:lnTo>
                    <a:lnTo>
                      <a:pt x="15" y="101"/>
                    </a:lnTo>
                    <a:lnTo>
                      <a:pt x="29" y="115"/>
                    </a:lnTo>
                    <a:lnTo>
                      <a:pt x="230" y="172"/>
                    </a:lnTo>
                    <a:lnTo>
                      <a:pt x="430" y="286"/>
                    </a:lnTo>
                    <a:lnTo>
                      <a:pt x="530" y="344"/>
                    </a:lnTo>
                    <a:lnTo>
                      <a:pt x="630" y="429"/>
                    </a:lnTo>
                    <a:lnTo>
                      <a:pt x="716" y="515"/>
                    </a:lnTo>
                    <a:lnTo>
                      <a:pt x="801" y="615"/>
                    </a:lnTo>
                    <a:lnTo>
                      <a:pt x="887" y="729"/>
                    </a:lnTo>
                    <a:lnTo>
                      <a:pt x="959" y="858"/>
                    </a:lnTo>
                    <a:lnTo>
                      <a:pt x="1016" y="1001"/>
                    </a:lnTo>
                    <a:lnTo>
                      <a:pt x="1059" y="1173"/>
                    </a:lnTo>
                    <a:lnTo>
                      <a:pt x="1073" y="1358"/>
                    </a:lnTo>
                    <a:lnTo>
                      <a:pt x="1087" y="1544"/>
                    </a:lnTo>
                    <a:lnTo>
                      <a:pt x="1073" y="1773"/>
                    </a:lnTo>
                    <a:lnTo>
                      <a:pt x="1044" y="2002"/>
                    </a:lnTo>
                    <a:lnTo>
                      <a:pt x="959" y="2473"/>
                    </a:lnTo>
                    <a:lnTo>
                      <a:pt x="901" y="2959"/>
                    </a:lnTo>
                    <a:lnTo>
                      <a:pt x="844" y="3445"/>
                    </a:lnTo>
                    <a:lnTo>
                      <a:pt x="830" y="3931"/>
                    </a:lnTo>
                    <a:lnTo>
                      <a:pt x="830" y="4174"/>
                    </a:lnTo>
                    <a:lnTo>
                      <a:pt x="830" y="4417"/>
                    </a:lnTo>
                    <a:lnTo>
                      <a:pt x="858" y="4674"/>
                    </a:lnTo>
                    <a:lnTo>
                      <a:pt x="887" y="4917"/>
                    </a:lnTo>
                    <a:lnTo>
                      <a:pt x="916" y="5160"/>
                    </a:lnTo>
                    <a:lnTo>
                      <a:pt x="973" y="5418"/>
                    </a:lnTo>
                    <a:lnTo>
                      <a:pt x="1030" y="5661"/>
                    </a:lnTo>
                    <a:lnTo>
                      <a:pt x="1116" y="5904"/>
                    </a:lnTo>
                    <a:lnTo>
                      <a:pt x="1202" y="6161"/>
                    </a:lnTo>
                    <a:lnTo>
                      <a:pt x="1302" y="6404"/>
                    </a:lnTo>
                    <a:lnTo>
                      <a:pt x="1430" y="6647"/>
                    </a:lnTo>
                    <a:lnTo>
                      <a:pt x="1559" y="6875"/>
                    </a:lnTo>
                    <a:lnTo>
                      <a:pt x="1702" y="7118"/>
                    </a:lnTo>
                    <a:lnTo>
                      <a:pt x="1859" y="7333"/>
                    </a:lnTo>
                    <a:lnTo>
                      <a:pt x="2031" y="7562"/>
                    </a:lnTo>
                    <a:lnTo>
                      <a:pt x="2216" y="7776"/>
                    </a:lnTo>
                    <a:lnTo>
                      <a:pt x="2345" y="7905"/>
                    </a:lnTo>
                    <a:lnTo>
                      <a:pt x="2474" y="8005"/>
                    </a:lnTo>
                    <a:lnTo>
                      <a:pt x="2617" y="8105"/>
                    </a:lnTo>
                    <a:lnTo>
                      <a:pt x="2774" y="8190"/>
                    </a:lnTo>
                    <a:lnTo>
                      <a:pt x="2931" y="8248"/>
                    </a:lnTo>
                    <a:lnTo>
                      <a:pt x="3088" y="8305"/>
                    </a:lnTo>
                    <a:lnTo>
                      <a:pt x="3260" y="8333"/>
                    </a:lnTo>
                    <a:lnTo>
                      <a:pt x="3446" y="8362"/>
                    </a:lnTo>
                    <a:lnTo>
                      <a:pt x="5318" y="8462"/>
                    </a:lnTo>
                    <a:lnTo>
                      <a:pt x="5332" y="8462"/>
                    </a:lnTo>
                    <a:lnTo>
                      <a:pt x="5361" y="8433"/>
                    </a:lnTo>
                    <a:lnTo>
                      <a:pt x="5375" y="8405"/>
                    </a:lnTo>
                    <a:lnTo>
                      <a:pt x="5375" y="8376"/>
                    </a:lnTo>
                    <a:lnTo>
                      <a:pt x="5361" y="8362"/>
                    </a:lnTo>
                    <a:lnTo>
                      <a:pt x="5346" y="8348"/>
                    </a:lnTo>
                    <a:lnTo>
                      <a:pt x="5332" y="8348"/>
                    </a:lnTo>
                    <a:lnTo>
                      <a:pt x="3446" y="8248"/>
                    </a:lnTo>
                    <a:lnTo>
                      <a:pt x="3288" y="8233"/>
                    </a:lnTo>
                    <a:lnTo>
                      <a:pt x="3117" y="8190"/>
                    </a:lnTo>
                    <a:lnTo>
                      <a:pt x="2960" y="8148"/>
                    </a:lnTo>
                    <a:lnTo>
                      <a:pt x="2817" y="8090"/>
                    </a:lnTo>
                    <a:lnTo>
                      <a:pt x="2674" y="8005"/>
                    </a:lnTo>
                    <a:lnTo>
                      <a:pt x="2545" y="7919"/>
                    </a:lnTo>
                    <a:lnTo>
                      <a:pt x="2416" y="7819"/>
                    </a:lnTo>
                    <a:lnTo>
                      <a:pt x="2302" y="7704"/>
                    </a:lnTo>
                    <a:lnTo>
                      <a:pt x="2116" y="7490"/>
                    </a:lnTo>
                    <a:lnTo>
                      <a:pt x="1945" y="7276"/>
                    </a:lnTo>
                    <a:lnTo>
                      <a:pt x="1788" y="7047"/>
                    </a:lnTo>
                    <a:lnTo>
                      <a:pt x="1659" y="6818"/>
                    </a:lnTo>
                    <a:lnTo>
                      <a:pt x="1530" y="6590"/>
                    </a:lnTo>
                    <a:lnTo>
                      <a:pt x="1402" y="6361"/>
                    </a:lnTo>
                    <a:lnTo>
                      <a:pt x="1302" y="6118"/>
                    </a:lnTo>
                    <a:lnTo>
                      <a:pt x="1216" y="5875"/>
                    </a:lnTo>
                    <a:lnTo>
                      <a:pt x="1144" y="5632"/>
                    </a:lnTo>
                    <a:lnTo>
                      <a:pt x="1087" y="5389"/>
                    </a:lnTo>
                    <a:lnTo>
                      <a:pt x="1030" y="5146"/>
                    </a:lnTo>
                    <a:lnTo>
                      <a:pt x="987" y="4903"/>
                    </a:lnTo>
                    <a:lnTo>
                      <a:pt x="959" y="4660"/>
                    </a:lnTo>
                    <a:lnTo>
                      <a:pt x="944" y="4403"/>
                    </a:lnTo>
                    <a:lnTo>
                      <a:pt x="944" y="4160"/>
                    </a:lnTo>
                    <a:lnTo>
                      <a:pt x="944" y="3931"/>
                    </a:lnTo>
                    <a:lnTo>
                      <a:pt x="959" y="3445"/>
                    </a:lnTo>
                    <a:lnTo>
                      <a:pt x="1001" y="2959"/>
                    </a:lnTo>
                    <a:lnTo>
                      <a:pt x="1073" y="2488"/>
                    </a:lnTo>
                    <a:lnTo>
                      <a:pt x="1159" y="2030"/>
                    </a:lnTo>
                    <a:lnTo>
                      <a:pt x="1187" y="1773"/>
                    </a:lnTo>
                    <a:lnTo>
                      <a:pt x="1202" y="1544"/>
                    </a:lnTo>
                    <a:lnTo>
                      <a:pt x="1187" y="1330"/>
                    </a:lnTo>
                    <a:lnTo>
                      <a:pt x="1159" y="1130"/>
                    </a:lnTo>
                    <a:lnTo>
                      <a:pt x="1116" y="958"/>
                    </a:lnTo>
                    <a:lnTo>
                      <a:pt x="1059" y="801"/>
                    </a:lnTo>
                    <a:lnTo>
                      <a:pt x="987" y="672"/>
                    </a:lnTo>
                    <a:lnTo>
                      <a:pt x="901" y="544"/>
                    </a:lnTo>
                    <a:lnTo>
                      <a:pt x="801" y="429"/>
                    </a:lnTo>
                    <a:lnTo>
                      <a:pt x="701" y="344"/>
                    </a:lnTo>
                    <a:lnTo>
                      <a:pt x="601" y="258"/>
                    </a:lnTo>
                    <a:lnTo>
                      <a:pt x="487" y="186"/>
                    </a:lnTo>
                    <a:lnTo>
                      <a:pt x="373" y="129"/>
                    </a:lnTo>
                    <a:lnTo>
                      <a:pt x="272" y="72"/>
                    </a:lnTo>
                    <a:lnTo>
                      <a:pt x="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38"/>
          <p:cNvSpPr txBox="1"/>
          <p:nvPr>
            <p:ph idx="1" type="subTitle"/>
          </p:nvPr>
        </p:nvSpPr>
        <p:spPr>
          <a:xfrm>
            <a:off x="798394" y="2081371"/>
            <a:ext cx="3492600" cy="3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Estimated delivery time per unit</a:t>
            </a:r>
            <a:endParaRPr/>
          </a:p>
        </p:txBody>
      </p:sp>
      <p:sp>
        <p:nvSpPr>
          <p:cNvPr id="901" name="Google Shape;901;p38"/>
          <p:cNvSpPr txBox="1"/>
          <p:nvPr>
            <p:ph type="title"/>
          </p:nvPr>
        </p:nvSpPr>
        <p:spPr>
          <a:xfrm>
            <a:off x="798381" y="1306721"/>
            <a:ext cx="349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902" name="Google Shape;902;p38"/>
          <p:cNvSpPr txBox="1"/>
          <p:nvPr>
            <p:ph idx="2" type="title"/>
          </p:nvPr>
        </p:nvSpPr>
        <p:spPr>
          <a:xfrm>
            <a:off x="2825700" y="2681160"/>
            <a:ext cx="349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903" name="Google Shape;903;p38"/>
          <p:cNvSpPr txBox="1"/>
          <p:nvPr>
            <p:ph idx="3" type="subTitle"/>
          </p:nvPr>
        </p:nvSpPr>
        <p:spPr>
          <a:xfrm>
            <a:off x="2825700" y="3456099"/>
            <a:ext cx="3492600" cy="3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Users bought our product</a:t>
            </a:r>
            <a:endParaRPr/>
          </a:p>
        </p:txBody>
      </p:sp>
      <p:sp>
        <p:nvSpPr>
          <p:cNvPr id="904" name="Google Shape;904;p38"/>
          <p:cNvSpPr txBox="1"/>
          <p:nvPr>
            <p:ph idx="4" type="title"/>
          </p:nvPr>
        </p:nvSpPr>
        <p:spPr>
          <a:xfrm>
            <a:off x="4853006" y="1306721"/>
            <a:ext cx="349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905" name="Google Shape;905;p38"/>
          <p:cNvSpPr txBox="1"/>
          <p:nvPr>
            <p:ph idx="5" type="subTitle"/>
          </p:nvPr>
        </p:nvSpPr>
        <p:spPr>
          <a:xfrm>
            <a:off x="4853019" y="2081371"/>
            <a:ext cx="3492600" cy="3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Avg. distance travelled by logistics team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39"/>
          <p:cNvSpPr txBox="1"/>
          <p:nvPr>
            <p:ph type="title"/>
          </p:nvPr>
        </p:nvSpPr>
        <p:spPr>
          <a:xfrm>
            <a:off x="1294500" y="3277975"/>
            <a:ext cx="6555000" cy="98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911" name="Google Shape;911;p39"/>
          <p:cNvSpPr txBox="1"/>
          <p:nvPr>
            <p:ph idx="1" type="subTitle"/>
          </p:nvPr>
        </p:nvSpPr>
        <p:spPr>
          <a:xfrm>
            <a:off x="1294500" y="4216801"/>
            <a:ext cx="65550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 of users analyzed in our market research</a:t>
            </a:r>
            <a:endParaRPr/>
          </a:p>
        </p:txBody>
      </p:sp>
      <p:grpSp>
        <p:nvGrpSpPr>
          <p:cNvPr id="912" name="Google Shape;912;p39"/>
          <p:cNvGrpSpPr/>
          <p:nvPr/>
        </p:nvGrpSpPr>
        <p:grpSpPr>
          <a:xfrm>
            <a:off x="3141019" y="532327"/>
            <a:ext cx="2861943" cy="2504983"/>
            <a:chOff x="3007760" y="415679"/>
            <a:chExt cx="3128490" cy="2738285"/>
          </a:xfrm>
        </p:grpSpPr>
        <p:sp>
          <p:nvSpPr>
            <p:cNvPr id="913" name="Google Shape;913;p39"/>
            <p:cNvSpPr/>
            <p:nvPr/>
          </p:nvSpPr>
          <p:spPr>
            <a:xfrm>
              <a:off x="3875025" y="423940"/>
              <a:ext cx="2021324" cy="1578740"/>
            </a:xfrm>
            <a:custGeom>
              <a:rect b="b" l="l" r="r" t="t"/>
              <a:pathLst>
                <a:path extrusionOk="0" h="96119" w="123065">
                  <a:moveTo>
                    <a:pt x="0" y="1"/>
                  </a:moveTo>
                  <a:lnTo>
                    <a:pt x="0" y="96118"/>
                  </a:lnTo>
                  <a:lnTo>
                    <a:pt x="123064" y="96118"/>
                  </a:lnTo>
                  <a:lnTo>
                    <a:pt x="1230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9"/>
            <p:cNvSpPr/>
            <p:nvPr/>
          </p:nvSpPr>
          <p:spPr>
            <a:xfrm>
              <a:off x="3879164" y="596303"/>
              <a:ext cx="2017185" cy="722496"/>
            </a:xfrm>
            <a:custGeom>
              <a:rect b="b" l="l" r="r" t="t"/>
              <a:pathLst>
                <a:path extrusionOk="0" h="43988" w="122813">
                  <a:moveTo>
                    <a:pt x="34418" y="0"/>
                  </a:moveTo>
                  <a:lnTo>
                    <a:pt x="32991" y="84"/>
                  </a:lnTo>
                  <a:lnTo>
                    <a:pt x="31564" y="252"/>
                  </a:lnTo>
                  <a:lnTo>
                    <a:pt x="30137" y="504"/>
                  </a:lnTo>
                  <a:lnTo>
                    <a:pt x="28710" y="756"/>
                  </a:lnTo>
                  <a:lnTo>
                    <a:pt x="27366" y="1091"/>
                  </a:lnTo>
                  <a:lnTo>
                    <a:pt x="26023" y="1511"/>
                  </a:lnTo>
                  <a:lnTo>
                    <a:pt x="24680" y="2015"/>
                  </a:lnTo>
                  <a:lnTo>
                    <a:pt x="23421" y="2519"/>
                  </a:lnTo>
                  <a:lnTo>
                    <a:pt x="22162" y="3022"/>
                  </a:lnTo>
                  <a:lnTo>
                    <a:pt x="20987" y="3610"/>
                  </a:lnTo>
                  <a:lnTo>
                    <a:pt x="19811" y="4197"/>
                  </a:lnTo>
                  <a:lnTo>
                    <a:pt x="18804" y="4869"/>
                  </a:lnTo>
                  <a:lnTo>
                    <a:pt x="17461" y="5792"/>
                  </a:lnTo>
                  <a:lnTo>
                    <a:pt x="16118" y="6800"/>
                  </a:lnTo>
                  <a:lnTo>
                    <a:pt x="14943" y="7807"/>
                  </a:lnTo>
                  <a:lnTo>
                    <a:pt x="13767" y="8898"/>
                  </a:lnTo>
                  <a:lnTo>
                    <a:pt x="11417" y="11081"/>
                  </a:lnTo>
                  <a:lnTo>
                    <a:pt x="10326" y="12172"/>
                  </a:lnTo>
                  <a:lnTo>
                    <a:pt x="9066" y="13264"/>
                  </a:lnTo>
                  <a:lnTo>
                    <a:pt x="8143" y="14019"/>
                  </a:lnTo>
                  <a:lnTo>
                    <a:pt x="7220" y="14942"/>
                  </a:lnTo>
                  <a:lnTo>
                    <a:pt x="5373" y="16705"/>
                  </a:lnTo>
                  <a:lnTo>
                    <a:pt x="4365" y="17545"/>
                  </a:lnTo>
                  <a:lnTo>
                    <a:pt x="3358" y="18384"/>
                  </a:lnTo>
                  <a:lnTo>
                    <a:pt x="2267" y="19056"/>
                  </a:lnTo>
                  <a:lnTo>
                    <a:pt x="1092" y="19727"/>
                  </a:lnTo>
                  <a:lnTo>
                    <a:pt x="0" y="20231"/>
                  </a:lnTo>
                  <a:lnTo>
                    <a:pt x="0" y="43484"/>
                  </a:lnTo>
                  <a:lnTo>
                    <a:pt x="168" y="43652"/>
                  </a:lnTo>
                  <a:lnTo>
                    <a:pt x="504" y="43820"/>
                  </a:lnTo>
                  <a:lnTo>
                    <a:pt x="756" y="43904"/>
                  </a:lnTo>
                  <a:lnTo>
                    <a:pt x="1092" y="43988"/>
                  </a:lnTo>
                  <a:lnTo>
                    <a:pt x="2351" y="43904"/>
                  </a:lnTo>
                  <a:lnTo>
                    <a:pt x="3526" y="43736"/>
                  </a:lnTo>
                  <a:lnTo>
                    <a:pt x="4701" y="43400"/>
                  </a:lnTo>
                  <a:lnTo>
                    <a:pt x="5876" y="42980"/>
                  </a:lnTo>
                  <a:lnTo>
                    <a:pt x="6968" y="42393"/>
                  </a:lnTo>
                  <a:lnTo>
                    <a:pt x="7975" y="41721"/>
                  </a:lnTo>
                  <a:lnTo>
                    <a:pt x="9066" y="40965"/>
                  </a:lnTo>
                  <a:lnTo>
                    <a:pt x="9990" y="40210"/>
                  </a:lnTo>
                  <a:lnTo>
                    <a:pt x="11669" y="38615"/>
                  </a:lnTo>
                  <a:lnTo>
                    <a:pt x="13180" y="36936"/>
                  </a:lnTo>
                  <a:lnTo>
                    <a:pt x="14607" y="35173"/>
                  </a:lnTo>
                  <a:lnTo>
                    <a:pt x="16034" y="33410"/>
                  </a:lnTo>
                  <a:lnTo>
                    <a:pt x="18720" y="29633"/>
                  </a:lnTo>
                  <a:lnTo>
                    <a:pt x="20063" y="27786"/>
                  </a:lnTo>
                  <a:lnTo>
                    <a:pt x="21490" y="26023"/>
                  </a:lnTo>
                  <a:lnTo>
                    <a:pt x="23001" y="24260"/>
                  </a:lnTo>
                  <a:lnTo>
                    <a:pt x="24596" y="22581"/>
                  </a:lnTo>
                  <a:lnTo>
                    <a:pt x="26275" y="20986"/>
                  </a:lnTo>
                  <a:lnTo>
                    <a:pt x="27199" y="20315"/>
                  </a:lnTo>
                  <a:lnTo>
                    <a:pt x="28122" y="19643"/>
                  </a:lnTo>
                  <a:lnTo>
                    <a:pt x="29045" y="18972"/>
                  </a:lnTo>
                  <a:lnTo>
                    <a:pt x="30053" y="18384"/>
                  </a:lnTo>
                  <a:lnTo>
                    <a:pt x="31060" y="17881"/>
                  </a:lnTo>
                  <a:lnTo>
                    <a:pt x="32067" y="17461"/>
                  </a:lnTo>
                  <a:lnTo>
                    <a:pt x="33159" y="17041"/>
                  </a:lnTo>
                  <a:lnTo>
                    <a:pt x="34250" y="16789"/>
                  </a:lnTo>
                  <a:lnTo>
                    <a:pt x="35341" y="16537"/>
                  </a:lnTo>
                  <a:lnTo>
                    <a:pt x="36433" y="16369"/>
                  </a:lnTo>
                  <a:lnTo>
                    <a:pt x="39035" y="16369"/>
                  </a:lnTo>
                  <a:lnTo>
                    <a:pt x="40378" y="16537"/>
                  </a:lnTo>
                  <a:lnTo>
                    <a:pt x="41637" y="16789"/>
                  </a:lnTo>
                  <a:lnTo>
                    <a:pt x="42896" y="17125"/>
                  </a:lnTo>
                  <a:lnTo>
                    <a:pt x="44156" y="17461"/>
                  </a:lnTo>
                  <a:lnTo>
                    <a:pt x="46674" y="18300"/>
                  </a:lnTo>
                  <a:lnTo>
                    <a:pt x="48521" y="19140"/>
                  </a:lnTo>
                  <a:lnTo>
                    <a:pt x="50284" y="20063"/>
                  </a:lnTo>
                  <a:lnTo>
                    <a:pt x="51962" y="21070"/>
                  </a:lnTo>
                  <a:lnTo>
                    <a:pt x="53557" y="22162"/>
                  </a:lnTo>
                  <a:lnTo>
                    <a:pt x="56663" y="24428"/>
                  </a:lnTo>
                  <a:lnTo>
                    <a:pt x="58174" y="25603"/>
                  </a:lnTo>
                  <a:lnTo>
                    <a:pt x="59853" y="26695"/>
                  </a:lnTo>
                  <a:lnTo>
                    <a:pt x="63547" y="29129"/>
                  </a:lnTo>
                  <a:lnTo>
                    <a:pt x="65394" y="30220"/>
                  </a:lnTo>
                  <a:lnTo>
                    <a:pt x="67324" y="31312"/>
                  </a:lnTo>
                  <a:lnTo>
                    <a:pt x="69255" y="32319"/>
                  </a:lnTo>
                  <a:lnTo>
                    <a:pt x="71270" y="33159"/>
                  </a:lnTo>
                  <a:lnTo>
                    <a:pt x="73369" y="33998"/>
                  </a:lnTo>
                  <a:lnTo>
                    <a:pt x="75467" y="34670"/>
                  </a:lnTo>
                  <a:lnTo>
                    <a:pt x="77734" y="35257"/>
                  </a:lnTo>
                  <a:lnTo>
                    <a:pt x="80084" y="35677"/>
                  </a:lnTo>
                  <a:lnTo>
                    <a:pt x="82435" y="35929"/>
                  </a:lnTo>
                  <a:lnTo>
                    <a:pt x="84785" y="36013"/>
                  </a:lnTo>
                  <a:lnTo>
                    <a:pt x="87220" y="35845"/>
                  </a:lnTo>
                  <a:lnTo>
                    <a:pt x="88311" y="35761"/>
                  </a:lnTo>
                  <a:lnTo>
                    <a:pt x="89486" y="35509"/>
                  </a:lnTo>
                  <a:lnTo>
                    <a:pt x="90661" y="35341"/>
                  </a:lnTo>
                  <a:lnTo>
                    <a:pt x="91753" y="35005"/>
                  </a:lnTo>
                  <a:lnTo>
                    <a:pt x="92844" y="34670"/>
                  </a:lnTo>
                  <a:lnTo>
                    <a:pt x="93935" y="34250"/>
                  </a:lnTo>
                  <a:lnTo>
                    <a:pt x="95530" y="33494"/>
                  </a:lnTo>
                  <a:lnTo>
                    <a:pt x="97125" y="32739"/>
                  </a:lnTo>
                  <a:lnTo>
                    <a:pt x="98636" y="31899"/>
                  </a:lnTo>
                  <a:lnTo>
                    <a:pt x="100231" y="31144"/>
                  </a:lnTo>
                  <a:lnTo>
                    <a:pt x="101826" y="30556"/>
                  </a:lnTo>
                  <a:lnTo>
                    <a:pt x="102749" y="30220"/>
                  </a:lnTo>
                  <a:lnTo>
                    <a:pt x="103589" y="30053"/>
                  </a:lnTo>
                  <a:lnTo>
                    <a:pt x="104512" y="29885"/>
                  </a:lnTo>
                  <a:lnTo>
                    <a:pt x="105352" y="29801"/>
                  </a:lnTo>
                  <a:lnTo>
                    <a:pt x="106275" y="29801"/>
                  </a:lnTo>
                  <a:lnTo>
                    <a:pt x="107199" y="29885"/>
                  </a:lnTo>
                  <a:lnTo>
                    <a:pt x="108374" y="30137"/>
                  </a:lnTo>
                  <a:lnTo>
                    <a:pt x="109549" y="30472"/>
                  </a:lnTo>
                  <a:lnTo>
                    <a:pt x="110556" y="31060"/>
                  </a:lnTo>
                  <a:lnTo>
                    <a:pt x="111564" y="31648"/>
                  </a:lnTo>
                  <a:lnTo>
                    <a:pt x="112487" y="32319"/>
                  </a:lnTo>
                  <a:lnTo>
                    <a:pt x="113410" y="33075"/>
                  </a:lnTo>
                  <a:lnTo>
                    <a:pt x="115089" y="34670"/>
                  </a:lnTo>
                  <a:lnTo>
                    <a:pt x="116936" y="36516"/>
                  </a:lnTo>
                  <a:lnTo>
                    <a:pt x="118699" y="38363"/>
                  </a:lnTo>
                  <a:lnTo>
                    <a:pt x="119622" y="39203"/>
                  </a:lnTo>
                  <a:lnTo>
                    <a:pt x="120630" y="40042"/>
                  </a:lnTo>
                  <a:lnTo>
                    <a:pt x="121721" y="40882"/>
                  </a:lnTo>
                  <a:lnTo>
                    <a:pt x="122812" y="41553"/>
                  </a:lnTo>
                  <a:lnTo>
                    <a:pt x="122812" y="34502"/>
                  </a:lnTo>
                  <a:lnTo>
                    <a:pt x="120210" y="32655"/>
                  </a:lnTo>
                  <a:lnTo>
                    <a:pt x="118867" y="31648"/>
                  </a:lnTo>
                  <a:lnTo>
                    <a:pt x="117524" y="30472"/>
                  </a:lnTo>
                  <a:lnTo>
                    <a:pt x="116349" y="29297"/>
                  </a:lnTo>
                  <a:lnTo>
                    <a:pt x="115257" y="27954"/>
                  </a:lnTo>
                  <a:lnTo>
                    <a:pt x="114250" y="26611"/>
                  </a:lnTo>
                  <a:lnTo>
                    <a:pt x="113327" y="25268"/>
                  </a:lnTo>
                  <a:lnTo>
                    <a:pt x="111396" y="22581"/>
                  </a:lnTo>
                  <a:lnTo>
                    <a:pt x="110388" y="21238"/>
                  </a:lnTo>
                  <a:lnTo>
                    <a:pt x="109381" y="19895"/>
                  </a:lnTo>
                  <a:lnTo>
                    <a:pt x="108122" y="18636"/>
                  </a:lnTo>
                  <a:lnTo>
                    <a:pt x="106779" y="17461"/>
                  </a:lnTo>
                  <a:lnTo>
                    <a:pt x="105268" y="16369"/>
                  </a:lnTo>
                  <a:lnTo>
                    <a:pt x="103673" y="15362"/>
                  </a:lnTo>
                  <a:lnTo>
                    <a:pt x="102749" y="14942"/>
                  </a:lnTo>
                  <a:lnTo>
                    <a:pt x="101910" y="14607"/>
                  </a:lnTo>
                  <a:lnTo>
                    <a:pt x="100987" y="14271"/>
                  </a:lnTo>
                  <a:lnTo>
                    <a:pt x="100063" y="14019"/>
                  </a:lnTo>
                  <a:lnTo>
                    <a:pt x="99056" y="13767"/>
                  </a:lnTo>
                  <a:lnTo>
                    <a:pt x="98048" y="13599"/>
                  </a:lnTo>
                  <a:lnTo>
                    <a:pt x="97041" y="13515"/>
                  </a:lnTo>
                  <a:lnTo>
                    <a:pt x="96034" y="13515"/>
                  </a:lnTo>
                  <a:lnTo>
                    <a:pt x="94439" y="13599"/>
                  </a:lnTo>
                  <a:lnTo>
                    <a:pt x="92928" y="13851"/>
                  </a:lnTo>
                  <a:lnTo>
                    <a:pt x="91417" y="14187"/>
                  </a:lnTo>
                  <a:lnTo>
                    <a:pt x="90074" y="14691"/>
                  </a:lnTo>
                  <a:lnTo>
                    <a:pt x="88731" y="15278"/>
                  </a:lnTo>
                  <a:lnTo>
                    <a:pt x="87387" y="15866"/>
                  </a:lnTo>
                  <a:lnTo>
                    <a:pt x="84785" y="17209"/>
                  </a:lnTo>
                  <a:lnTo>
                    <a:pt x="82267" y="18552"/>
                  </a:lnTo>
                  <a:lnTo>
                    <a:pt x="81008" y="19224"/>
                  </a:lnTo>
                  <a:lnTo>
                    <a:pt x="79664" y="19811"/>
                  </a:lnTo>
                  <a:lnTo>
                    <a:pt x="78321" y="20315"/>
                  </a:lnTo>
                  <a:lnTo>
                    <a:pt x="76894" y="20819"/>
                  </a:lnTo>
                  <a:lnTo>
                    <a:pt x="75467" y="21154"/>
                  </a:lnTo>
                  <a:lnTo>
                    <a:pt x="73872" y="21406"/>
                  </a:lnTo>
                  <a:lnTo>
                    <a:pt x="72529" y="21490"/>
                  </a:lnTo>
                  <a:lnTo>
                    <a:pt x="71186" y="21490"/>
                  </a:lnTo>
                  <a:lnTo>
                    <a:pt x="69759" y="21406"/>
                  </a:lnTo>
                  <a:lnTo>
                    <a:pt x="68416" y="21238"/>
                  </a:lnTo>
                  <a:lnTo>
                    <a:pt x="67073" y="20986"/>
                  </a:lnTo>
                  <a:lnTo>
                    <a:pt x="65813" y="20651"/>
                  </a:lnTo>
                  <a:lnTo>
                    <a:pt x="64470" y="20315"/>
                  </a:lnTo>
                  <a:lnTo>
                    <a:pt x="63211" y="19895"/>
                  </a:lnTo>
                  <a:lnTo>
                    <a:pt x="61952" y="19392"/>
                  </a:lnTo>
                  <a:lnTo>
                    <a:pt x="60777" y="18804"/>
                  </a:lnTo>
                  <a:lnTo>
                    <a:pt x="59685" y="18216"/>
                  </a:lnTo>
                  <a:lnTo>
                    <a:pt x="58594" y="17629"/>
                  </a:lnTo>
                  <a:lnTo>
                    <a:pt x="57503" y="16957"/>
                  </a:lnTo>
                  <a:lnTo>
                    <a:pt x="56579" y="16202"/>
                  </a:lnTo>
                  <a:lnTo>
                    <a:pt x="55656" y="15446"/>
                  </a:lnTo>
                  <a:lnTo>
                    <a:pt x="54901" y="14691"/>
                  </a:lnTo>
                  <a:lnTo>
                    <a:pt x="53977" y="13767"/>
                  </a:lnTo>
                  <a:lnTo>
                    <a:pt x="53138" y="12760"/>
                  </a:lnTo>
                  <a:lnTo>
                    <a:pt x="51711" y="10745"/>
                  </a:lnTo>
                  <a:lnTo>
                    <a:pt x="50284" y="8730"/>
                  </a:lnTo>
                  <a:lnTo>
                    <a:pt x="48773" y="6632"/>
                  </a:lnTo>
                  <a:lnTo>
                    <a:pt x="47933" y="5624"/>
                  </a:lnTo>
                  <a:lnTo>
                    <a:pt x="47094" y="4701"/>
                  </a:lnTo>
                  <a:lnTo>
                    <a:pt x="46086" y="3778"/>
                  </a:lnTo>
                  <a:lnTo>
                    <a:pt x="44995" y="2938"/>
                  </a:lnTo>
                  <a:lnTo>
                    <a:pt x="43820" y="2183"/>
                  </a:lnTo>
                  <a:lnTo>
                    <a:pt x="42561" y="1427"/>
                  </a:lnTo>
                  <a:lnTo>
                    <a:pt x="41217" y="924"/>
                  </a:lnTo>
                  <a:lnTo>
                    <a:pt x="39790" y="504"/>
                  </a:lnTo>
                  <a:lnTo>
                    <a:pt x="38447" y="252"/>
                  </a:lnTo>
                  <a:lnTo>
                    <a:pt x="37104" y="84"/>
                  </a:lnTo>
                  <a:lnTo>
                    <a:pt x="357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9"/>
            <p:cNvSpPr/>
            <p:nvPr/>
          </p:nvSpPr>
          <p:spPr>
            <a:xfrm>
              <a:off x="4342427" y="1229168"/>
              <a:ext cx="1558061" cy="773512"/>
            </a:xfrm>
            <a:custGeom>
              <a:rect b="b" l="l" r="r" t="t"/>
              <a:pathLst>
                <a:path extrusionOk="0" h="47094" w="94860">
                  <a:moveTo>
                    <a:pt x="74796" y="0"/>
                  </a:moveTo>
                  <a:lnTo>
                    <a:pt x="73957" y="168"/>
                  </a:lnTo>
                  <a:lnTo>
                    <a:pt x="73201" y="252"/>
                  </a:lnTo>
                  <a:lnTo>
                    <a:pt x="72446" y="504"/>
                  </a:lnTo>
                  <a:lnTo>
                    <a:pt x="71606" y="756"/>
                  </a:lnTo>
                  <a:lnTo>
                    <a:pt x="70851" y="1091"/>
                  </a:lnTo>
                  <a:lnTo>
                    <a:pt x="69340" y="1763"/>
                  </a:lnTo>
                  <a:lnTo>
                    <a:pt x="67913" y="2434"/>
                  </a:lnTo>
                  <a:lnTo>
                    <a:pt x="67073" y="2686"/>
                  </a:lnTo>
                  <a:lnTo>
                    <a:pt x="66318" y="2938"/>
                  </a:lnTo>
                  <a:lnTo>
                    <a:pt x="65143" y="3190"/>
                  </a:lnTo>
                  <a:lnTo>
                    <a:pt x="63883" y="3358"/>
                  </a:lnTo>
                  <a:lnTo>
                    <a:pt x="62708" y="3358"/>
                  </a:lnTo>
                  <a:lnTo>
                    <a:pt x="61449" y="3190"/>
                  </a:lnTo>
                  <a:lnTo>
                    <a:pt x="60190" y="3022"/>
                  </a:lnTo>
                  <a:lnTo>
                    <a:pt x="59015" y="2770"/>
                  </a:lnTo>
                  <a:lnTo>
                    <a:pt x="56580" y="2099"/>
                  </a:lnTo>
                  <a:lnTo>
                    <a:pt x="54230" y="1343"/>
                  </a:lnTo>
                  <a:lnTo>
                    <a:pt x="53054" y="923"/>
                  </a:lnTo>
                  <a:lnTo>
                    <a:pt x="51795" y="588"/>
                  </a:lnTo>
                  <a:lnTo>
                    <a:pt x="50536" y="336"/>
                  </a:lnTo>
                  <a:lnTo>
                    <a:pt x="49361" y="168"/>
                  </a:lnTo>
                  <a:lnTo>
                    <a:pt x="48689" y="168"/>
                  </a:lnTo>
                  <a:lnTo>
                    <a:pt x="48102" y="252"/>
                  </a:lnTo>
                  <a:lnTo>
                    <a:pt x="47514" y="336"/>
                  </a:lnTo>
                  <a:lnTo>
                    <a:pt x="46926" y="504"/>
                  </a:lnTo>
                  <a:lnTo>
                    <a:pt x="45751" y="923"/>
                  </a:lnTo>
                  <a:lnTo>
                    <a:pt x="44576" y="1427"/>
                  </a:lnTo>
                  <a:lnTo>
                    <a:pt x="43485" y="2015"/>
                  </a:lnTo>
                  <a:lnTo>
                    <a:pt x="42477" y="2686"/>
                  </a:lnTo>
                  <a:lnTo>
                    <a:pt x="41386" y="3358"/>
                  </a:lnTo>
                  <a:lnTo>
                    <a:pt x="40463" y="4113"/>
                  </a:lnTo>
                  <a:lnTo>
                    <a:pt x="39455" y="4953"/>
                  </a:lnTo>
                  <a:lnTo>
                    <a:pt x="38616" y="5792"/>
                  </a:lnTo>
                  <a:lnTo>
                    <a:pt x="37608" y="6716"/>
                  </a:lnTo>
                  <a:lnTo>
                    <a:pt x="36769" y="7723"/>
                  </a:lnTo>
                  <a:lnTo>
                    <a:pt x="35090" y="9822"/>
                  </a:lnTo>
                  <a:lnTo>
                    <a:pt x="33411" y="12004"/>
                  </a:lnTo>
                  <a:lnTo>
                    <a:pt x="31648" y="14019"/>
                  </a:lnTo>
                  <a:lnTo>
                    <a:pt x="30725" y="15110"/>
                  </a:lnTo>
                  <a:lnTo>
                    <a:pt x="29718" y="16034"/>
                  </a:lnTo>
                  <a:lnTo>
                    <a:pt x="28626" y="17041"/>
                  </a:lnTo>
                  <a:lnTo>
                    <a:pt x="27535" y="17964"/>
                  </a:lnTo>
                  <a:lnTo>
                    <a:pt x="25268" y="19643"/>
                  </a:lnTo>
                  <a:lnTo>
                    <a:pt x="22834" y="21154"/>
                  </a:lnTo>
                  <a:lnTo>
                    <a:pt x="21071" y="22246"/>
                  </a:lnTo>
                  <a:lnTo>
                    <a:pt x="19224" y="23337"/>
                  </a:lnTo>
                  <a:lnTo>
                    <a:pt x="15531" y="25352"/>
                  </a:lnTo>
                  <a:lnTo>
                    <a:pt x="11921" y="27366"/>
                  </a:lnTo>
                  <a:lnTo>
                    <a:pt x="10074" y="28374"/>
                  </a:lnTo>
                  <a:lnTo>
                    <a:pt x="8312" y="29465"/>
                  </a:lnTo>
                  <a:lnTo>
                    <a:pt x="6297" y="30724"/>
                  </a:lnTo>
                  <a:lnTo>
                    <a:pt x="4450" y="32151"/>
                  </a:lnTo>
                  <a:lnTo>
                    <a:pt x="3611" y="32907"/>
                  </a:lnTo>
                  <a:lnTo>
                    <a:pt x="2771" y="33746"/>
                  </a:lnTo>
                  <a:lnTo>
                    <a:pt x="2016" y="34586"/>
                  </a:lnTo>
                  <a:lnTo>
                    <a:pt x="1260" y="35509"/>
                  </a:lnTo>
                  <a:lnTo>
                    <a:pt x="756" y="36264"/>
                  </a:lnTo>
                  <a:lnTo>
                    <a:pt x="421" y="36936"/>
                  </a:lnTo>
                  <a:lnTo>
                    <a:pt x="85" y="37775"/>
                  </a:lnTo>
                  <a:lnTo>
                    <a:pt x="1" y="38615"/>
                  </a:lnTo>
                  <a:lnTo>
                    <a:pt x="1" y="39286"/>
                  </a:lnTo>
                  <a:lnTo>
                    <a:pt x="1" y="40042"/>
                  </a:lnTo>
                  <a:lnTo>
                    <a:pt x="169" y="40798"/>
                  </a:lnTo>
                  <a:lnTo>
                    <a:pt x="421" y="41553"/>
                  </a:lnTo>
                  <a:lnTo>
                    <a:pt x="672" y="42309"/>
                  </a:lnTo>
                  <a:lnTo>
                    <a:pt x="1008" y="42980"/>
                  </a:lnTo>
                  <a:lnTo>
                    <a:pt x="1428" y="43652"/>
                  </a:lnTo>
                  <a:lnTo>
                    <a:pt x="1848" y="44323"/>
                  </a:lnTo>
                  <a:lnTo>
                    <a:pt x="2351" y="44911"/>
                  </a:lnTo>
                  <a:lnTo>
                    <a:pt x="2855" y="45415"/>
                  </a:lnTo>
                  <a:lnTo>
                    <a:pt x="3443" y="45918"/>
                  </a:lnTo>
                  <a:lnTo>
                    <a:pt x="4030" y="46338"/>
                  </a:lnTo>
                  <a:lnTo>
                    <a:pt x="4702" y="46674"/>
                  </a:lnTo>
                  <a:lnTo>
                    <a:pt x="5373" y="46926"/>
                  </a:lnTo>
                  <a:lnTo>
                    <a:pt x="6129" y="47093"/>
                  </a:lnTo>
                  <a:lnTo>
                    <a:pt x="94607" y="47093"/>
                  </a:lnTo>
                  <a:lnTo>
                    <a:pt x="94691" y="42728"/>
                  </a:lnTo>
                  <a:lnTo>
                    <a:pt x="94775" y="38279"/>
                  </a:lnTo>
                  <a:lnTo>
                    <a:pt x="94859" y="33914"/>
                  </a:lnTo>
                  <a:lnTo>
                    <a:pt x="94775" y="29465"/>
                  </a:lnTo>
                  <a:lnTo>
                    <a:pt x="94691" y="27198"/>
                  </a:lnTo>
                  <a:lnTo>
                    <a:pt x="94439" y="25016"/>
                  </a:lnTo>
                  <a:lnTo>
                    <a:pt x="94188" y="22749"/>
                  </a:lnTo>
                  <a:lnTo>
                    <a:pt x="93852" y="20567"/>
                  </a:lnTo>
                  <a:lnTo>
                    <a:pt x="93348" y="18384"/>
                  </a:lnTo>
                  <a:lnTo>
                    <a:pt x="92761" y="16202"/>
                  </a:lnTo>
                  <a:lnTo>
                    <a:pt x="92089" y="14019"/>
                  </a:lnTo>
                  <a:lnTo>
                    <a:pt x="91166" y="11920"/>
                  </a:lnTo>
                  <a:lnTo>
                    <a:pt x="90662" y="10661"/>
                  </a:lnTo>
                  <a:lnTo>
                    <a:pt x="89990" y="9402"/>
                  </a:lnTo>
                  <a:lnTo>
                    <a:pt x="89319" y="8143"/>
                  </a:lnTo>
                  <a:lnTo>
                    <a:pt x="88479" y="6968"/>
                  </a:lnTo>
                  <a:lnTo>
                    <a:pt x="87640" y="5876"/>
                  </a:lnTo>
                  <a:lnTo>
                    <a:pt x="86716" y="4785"/>
                  </a:lnTo>
                  <a:lnTo>
                    <a:pt x="85625" y="3778"/>
                  </a:lnTo>
                  <a:lnTo>
                    <a:pt x="84534" y="2854"/>
                  </a:lnTo>
                  <a:lnTo>
                    <a:pt x="83191" y="2015"/>
                  </a:lnTo>
                  <a:lnTo>
                    <a:pt x="81848" y="1343"/>
                  </a:lnTo>
                  <a:lnTo>
                    <a:pt x="80337" y="756"/>
                  </a:lnTo>
                  <a:lnTo>
                    <a:pt x="78742" y="336"/>
                  </a:lnTo>
                  <a:lnTo>
                    <a:pt x="77147" y="84"/>
                  </a:lnTo>
                  <a:lnTo>
                    <a:pt x="755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9"/>
            <p:cNvSpPr/>
            <p:nvPr/>
          </p:nvSpPr>
          <p:spPr>
            <a:xfrm>
              <a:off x="3875025" y="1893734"/>
              <a:ext cx="2021324" cy="108946"/>
            </a:xfrm>
            <a:custGeom>
              <a:rect b="b" l="l" r="r" t="t"/>
              <a:pathLst>
                <a:path extrusionOk="0" h="6633" w="123065">
                  <a:moveTo>
                    <a:pt x="0" y="1"/>
                  </a:moveTo>
                  <a:lnTo>
                    <a:pt x="0" y="6632"/>
                  </a:lnTo>
                  <a:lnTo>
                    <a:pt x="123064" y="6632"/>
                  </a:lnTo>
                  <a:lnTo>
                    <a:pt x="1230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9"/>
            <p:cNvSpPr/>
            <p:nvPr/>
          </p:nvSpPr>
          <p:spPr>
            <a:xfrm>
              <a:off x="4743670" y="497031"/>
              <a:ext cx="1152680" cy="494996"/>
            </a:xfrm>
            <a:custGeom>
              <a:rect b="b" l="l" r="r" t="t"/>
              <a:pathLst>
                <a:path extrusionOk="0" h="30137" w="70179">
                  <a:moveTo>
                    <a:pt x="0" y="0"/>
                  </a:moveTo>
                  <a:lnTo>
                    <a:pt x="1763" y="2854"/>
                  </a:lnTo>
                  <a:lnTo>
                    <a:pt x="2602" y="4281"/>
                  </a:lnTo>
                  <a:lnTo>
                    <a:pt x="3610" y="5708"/>
                  </a:lnTo>
                  <a:lnTo>
                    <a:pt x="4617" y="6884"/>
                  </a:lnTo>
                  <a:lnTo>
                    <a:pt x="5708" y="7975"/>
                  </a:lnTo>
                  <a:lnTo>
                    <a:pt x="6967" y="9066"/>
                  </a:lnTo>
                  <a:lnTo>
                    <a:pt x="8227" y="10074"/>
                  </a:lnTo>
                  <a:lnTo>
                    <a:pt x="9570" y="10913"/>
                  </a:lnTo>
                  <a:lnTo>
                    <a:pt x="10997" y="11752"/>
                  </a:lnTo>
                  <a:lnTo>
                    <a:pt x="12508" y="12508"/>
                  </a:lnTo>
                  <a:lnTo>
                    <a:pt x="14103" y="13180"/>
                  </a:lnTo>
                  <a:lnTo>
                    <a:pt x="15698" y="13767"/>
                  </a:lnTo>
                  <a:lnTo>
                    <a:pt x="17377" y="14271"/>
                  </a:lnTo>
                  <a:lnTo>
                    <a:pt x="19056" y="14691"/>
                  </a:lnTo>
                  <a:lnTo>
                    <a:pt x="20735" y="15026"/>
                  </a:lnTo>
                  <a:lnTo>
                    <a:pt x="22497" y="15194"/>
                  </a:lnTo>
                  <a:lnTo>
                    <a:pt x="24260" y="15362"/>
                  </a:lnTo>
                  <a:lnTo>
                    <a:pt x="26023" y="15362"/>
                  </a:lnTo>
                  <a:lnTo>
                    <a:pt x="27786" y="15278"/>
                  </a:lnTo>
                  <a:lnTo>
                    <a:pt x="29381" y="15110"/>
                  </a:lnTo>
                  <a:lnTo>
                    <a:pt x="30976" y="14858"/>
                  </a:lnTo>
                  <a:lnTo>
                    <a:pt x="34082" y="14271"/>
                  </a:lnTo>
                  <a:lnTo>
                    <a:pt x="37272" y="13767"/>
                  </a:lnTo>
                  <a:lnTo>
                    <a:pt x="38867" y="13515"/>
                  </a:lnTo>
                  <a:lnTo>
                    <a:pt x="40462" y="13347"/>
                  </a:lnTo>
                  <a:lnTo>
                    <a:pt x="42560" y="13263"/>
                  </a:lnTo>
                  <a:lnTo>
                    <a:pt x="44743" y="13347"/>
                  </a:lnTo>
                  <a:lnTo>
                    <a:pt x="46842" y="13599"/>
                  </a:lnTo>
                  <a:lnTo>
                    <a:pt x="48940" y="13935"/>
                  </a:lnTo>
                  <a:lnTo>
                    <a:pt x="50955" y="14523"/>
                  </a:lnTo>
                  <a:lnTo>
                    <a:pt x="52970" y="15194"/>
                  </a:lnTo>
                  <a:lnTo>
                    <a:pt x="54900" y="15950"/>
                  </a:lnTo>
                  <a:lnTo>
                    <a:pt x="56663" y="16873"/>
                  </a:lnTo>
                  <a:lnTo>
                    <a:pt x="57754" y="17545"/>
                  </a:lnTo>
                  <a:lnTo>
                    <a:pt x="58762" y="18216"/>
                  </a:lnTo>
                  <a:lnTo>
                    <a:pt x="59685" y="18972"/>
                  </a:lnTo>
                  <a:lnTo>
                    <a:pt x="60609" y="19727"/>
                  </a:lnTo>
                  <a:lnTo>
                    <a:pt x="62371" y="21322"/>
                  </a:lnTo>
                  <a:lnTo>
                    <a:pt x="64050" y="23001"/>
                  </a:lnTo>
                  <a:lnTo>
                    <a:pt x="65645" y="24764"/>
                  </a:lnTo>
                  <a:lnTo>
                    <a:pt x="67156" y="26527"/>
                  </a:lnTo>
                  <a:lnTo>
                    <a:pt x="70178" y="30136"/>
                  </a:lnTo>
                  <a:lnTo>
                    <a:pt x="70178" y="25771"/>
                  </a:lnTo>
                  <a:lnTo>
                    <a:pt x="67912" y="23673"/>
                  </a:lnTo>
                  <a:lnTo>
                    <a:pt x="65645" y="21490"/>
                  </a:lnTo>
                  <a:lnTo>
                    <a:pt x="64302" y="19979"/>
                  </a:lnTo>
                  <a:lnTo>
                    <a:pt x="62959" y="18552"/>
                  </a:lnTo>
                  <a:lnTo>
                    <a:pt x="61616" y="17041"/>
                  </a:lnTo>
                  <a:lnTo>
                    <a:pt x="60944" y="16369"/>
                  </a:lnTo>
                  <a:lnTo>
                    <a:pt x="60189" y="15698"/>
                  </a:lnTo>
                  <a:lnTo>
                    <a:pt x="59433" y="15026"/>
                  </a:lnTo>
                  <a:lnTo>
                    <a:pt x="58594" y="14523"/>
                  </a:lnTo>
                  <a:lnTo>
                    <a:pt x="57838" y="14019"/>
                  </a:lnTo>
                  <a:lnTo>
                    <a:pt x="56999" y="13599"/>
                  </a:lnTo>
                  <a:lnTo>
                    <a:pt x="56159" y="13263"/>
                  </a:lnTo>
                  <a:lnTo>
                    <a:pt x="55236" y="12928"/>
                  </a:lnTo>
                  <a:lnTo>
                    <a:pt x="53221" y="12340"/>
                  </a:lnTo>
                  <a:lnTo>
                    <a:pt x="51375" y="12004"/>
                  </a:lnTo>
                  <a:lnTo>
                    <a:pt x="49444" y="11752"/>
                  </a:lnTo>
                  <a:lnTo>
                    <a:pt x="47513" y="11668"/>
                  </a:lnTo>
                  <a:lnTo>
                    <a:pt x="45666" y="11668"/>
                  </a:lnTo>
                  <a:lnTo>
                    <a:pt x="43736" y="11752"/>
                  </a:lnTo>
                  <a:lnTo>
                    <a:pt x="41805" y="11920"/>
                  </a:lnTo>
                  <a:lnTo>
                    <a:pt x="37943" y="12340"/>
                  </a:lnTo>
                  <a:lnTo>
                    <a:pt x="33998" y="12760"/>
                  </a:lnTo>
                  <a:lnTo>
                    <a:pt x="30136" y="13180"/>
                  </a:lnTo>
                  <a:lnTo>
                    <a:pt x="28206" y="13347"/>
                  </a:lnTo>
                  <a:lnTo>
                    <a:pt x="26191" y="13431"/>
                  </a:lnTo>
                  <a:lnTo>
                    <a:pt x="24260" y="13515"/>
                  </a:lnTo>
                  <a:lnTo>
                    <a:pt x="22329" y="13431"/>
                  </a:lnTo>
                  <a:lnTo>
                    <a:pt x="21070" y="13263"/>
                  </a:lnTo>
                  <a:lnTo>
                    <a:pt x="19895" y="13096"/>
                  </a:lnTo>
                  <a:lnTo>
                    <a:pt x="18720" y="12928"/>
                  </a:lnTo>
                  <a:lnTo>
                    <a:pt x="17545" y="12676"/>
                  </a:lnTo>
                  <a:lnTo>
                    <a:pt x="16369" y="12340"/>
                  </a:lnTo>
                  <a:lnTo>
                    <a:pt x="15278" y="11920"/>
                  </a:lnTo>
                  <a:lnTo>
                    <a:pt x="14271" y="11501"/>
                  </a:lnTo>
                  <a:lnTo>
                    <a:pt x="13263" y="10997"/>
                  </a:lnTo>
                  <a:lnTo>
                    <a:pt x="12256" y="10409"/>
                  </a:lnTo>
                  <a:lnTo>
                    <a:pt x="11417" y="9822"/>
                  </a:lnTo>
                  <a:lnTo>
                    <a:pt x="10577" y="9150"/>
                  </a:lnTo>
                  <a:lnTo>
                    <a:pt x="9822" y="8395"/>
                  </a:lnTo>
                  <a:lnTo>
                    <a:pt x="9150" y="7555"/>
                  </a:lnTo>
                  <a:lnTo>
                    <a:pt x="8562" y="6716"/>
                  </a:lnTo>
                  <a:lnTo>
                    <a:pt x="7975" y="5708"/>
                  </a:lnTo>
                  <a:lnTo>
                    <a:pt x="7555" y="4701"/>
                  </a:lnTo>
                  <a:lnTo>
                    <a:pt x="7219" y="3526"/>
                  </a:lnTo>
                  <a:lnTo>
                    <a:pt x="7051" y="2351"/>
                  </a:lnTo>
                  <a:lnTo>
                    <a:pt x="66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9"/>
            <p:cNvSpPr/>
            <p:nvPr/>
          </p:nvSpPr>
          <p:spPr>
            <a:xfrm>
              <a:off x="4363123" y="1058186"/>
              <a:ext cx="220619" cy="408141"/>
            </a:xfrm>
            <a:custGeom>
              <a:rect b="b" l="l" r="r" t="t"/>
              <a:pathLst>
                <a:path extrusionOk="0" h="24849" w="13432">
                  <a:moveTo>
                    <a:pt x="7807" y="1"/>
                  </a:moveTo>
                  <a:lnTo>
                    <a:pt x="7471" y="1932"/>
                  </a:lnTo>
                  <a:lnTo>
                    <a:pt x="7052" y="3946"/>
                  </a:lnTo>
                  <a:lnTo>
                    <a:pt x="6464" y="5877"/>
                  </a:lnTo>
                  <a:lnTo>
                    <a:pt x="5708" y="7724"/>
                  </a:lnTo>
                  <a:lnTo>
                    <a:pt x="5373" y="8479"/>
                  </a:lnTo>
                  <a:lnTo>
                    <a:pt x="5037" y="9235"/>
                  </a:lnTo>
                  <a:lnTo>
                    <a:pt x="4533" y="9906"/>
                  </a:lnTo>
                  <a:lnTo>
                    <a:pt x="4281" y="10242"/>
                  </a:lnTo>
                  <a:lnTo>
                    <a:pt x="4029" y="10494"/>
                  </a:lnTo>
                  <a:lnTo>
                    <a:pt x="3358" y="10998"/>
                  </a:lnTo>
                  <a:lnTo>
                    <a:pt x="2602" y="11333"/>
                  </a:lnTo>
                  <a:lnTo>
                    <a:pt x="1847" y="11669"/>
                  </a:lnTo>
                  <a:lnTo>
                    <a:pt x="1091" y="12005"/>
                  </a:lnTo>
                  <a:lnTo>
                    <a:pt x="420" y="12089"/>
                  </a:lnTo>
                  <a:lnTo>
                    <a:pt x="84" y="12257"/>
                  </a:lnTo>
                  <a:lnTo>
                    <a:pt x="0" y="12425"/>
                  </a:lnTo>
                  <a:lnTo>
                    <a:pt x="0" y="12593"/>
                  </a:lnTo>
                  <a:lnTo>
                    <a:pt x="84" y="12761"/>
                  </a:lnTo>
                  <a:lnTo>
                    <a:pt x="252" y="12928"/>
                  </a:lnTo>
                  <a:lnTo>
                    <a:pt x="1007" y="13264"/>
                  </a:lnTo>
                  <a:lnTo>
                    <a:pt x="1847" y="13600"/>
                  </a:lnTo>
                  <a:lnTo>
                    <a:pt x="2435" y="13852"/>
                  </a:lnTo>
                  <a:lnTo>
                    <a:pt x="3022" y="14356"/>
                  </a:lnTo>
                  <a:lnTo>
                    <a:pt x="3610" y="14943"/>
                  </a:lnTo>
                  <a:lnTo>
                    <a:pt x="4113" y="15615"/>
                  </a:lnTo>
                  <a:lnTo>
                    <a:pt x="4533" y="16370"/>
                  </a:lnTo>
                  <a:lnTo>
                    <a:pt x="4785" y="17042"/>
                  </a:lnTo>
                  <a:lnTo>
                    <a:pt x="5037" y="17629"/>
                  </a:lnTo>
                  <a:lnTo>
                    <a:pt x="5373" y="18972"/>
                  </a:lnTo>
                  <a:lnTo>
                    <a:pt x="5540" y="20400"/>
                  </a:lnTo>
                  <a:lnTo>
                    <a:pt x="5792" y="21743"/>
                  </a:lnTo>
                  <a:lnTo>
                    <a:pt x="6128" y="24849"/>
                  </a:lnTo>
                  <a:lnTo>
                    <a:pt x="6884" y="22330"/>
                  </a:lnTo>
                  <a:lnTo>
                    <a:pt x="7219" y="21071"/>
                  </a:lnTo>
                  <a:lnTo>
                    <a:pt x="7723" y="19812"/>
                  </a:lnTo>
                  <a:lnTo>
                    <a:pt x="8227" y="18637"/>
                  </a:lnTo>
                  <a:lnTo>
                    <a:pt x="8898" y="17461"/>
                  </a:lnTo>
                  <a:lnTo>
                    <a:pt x="9570" y="16370"/>
                  </a:lnTo>
                  <a:lnTo>
                    <a:pt x="10409" y="15279"/>
                  </a:lnTo>
                  <a:lnTo>
                    <a:pt x="11249" y="14356"/>
                  </a:lnTo>
                  <a:lnTo>
                    <a:pt x="11752" y="13936"/>
                  </a:lnTo>
                  <a:lnTo>
                    <a:pt x="12256" y="13516"/>
                  </a:lnTo>
                  <a:lnTo>
                    <a:pt x="13012" y="13096"/>
                  </a:lnTo>
                  <a:lnTo>
                    <a:pt x="13180" y="12928"/>
                  </a:lnTo>
                  <a:lnTo>
                    <a:pt x="13347" y="12761"/>
                  </a:lnTo>
                  <a:lnTo>
                    <a:pt x="13431" y="12593"/>
                  </a:lnTo>
                  <a:lnTo>
                    <a:pt x="13347" y="12425"/>
                  </a:lnTo>
                  <a:lnTo>
                    <a:pt x="13263" y="12341"/>
                  </a:lnTo>
                  <a:lnTo>
                    <a:pt x="12844" y="12005"/>
                  </a:lnTo>
                  <a:lnTo>
                    <a:pt x="12256" y="11753"/>
                  </a:lnTo>
                  <a:lnTo>
                    <a:pt x="11669" y="11417"/>
                  </a:lnTo>
                  <a:lnTo>
                    <a:pt x="11249" y="11166"/>
                  </a:lnTo>
                  <a:lnTo>
                    <a:pt x="10745" y="10578"/>
                  </a:lnTo>
                  <a:lnTo>
                    <a:pt x="10241" y="9906"/>
                  </a:lnTo>
                  <a:lnTo>
                    <a:pt x="9906" y="9235"/>
                  </a:lnTo>
                  <a:lnTo>
                    <a:pt x="9570" y="8563"/>
                  </a:lnTo>
                  <a:lnTo>
                    <a:pt x="9234" y="7808"/>
                  </a:lnTo>
                  <a:lnTo>
                    <a:pt x="8982" y="7052"/>
                  </a:lnTo>
                  <a:lnTo>
                    <a:pt x="8646" y="5541"/>
                  </a:lnTo>
                  <a:lnTo>
                    <a:pt x="8479" y="4198"/>
                  </a:lnTo>
                  <a:lnTo>
                    <a:pt x="8311" y="2771"/>
                  </a:lnTo>
                  <a:lnTo>
                    <a:pt x="8143" y="1344"/>
                  </a:lnTo>
                  <a:lnTo>
                    <a:pt x="78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9"/>
            <p:cNvSpPr/>
            <p:nvPr/>
          </p:nvSpPr>
          <p:spPr>
            <a:xfrm>
              <a:off x="4638879" y="1262248"/>
              <a:ext cx="106170" cy="195801"/>
            </a:xfrm>
            <a:custGeom>
              <a:rect b="b" l="l" r="r" t="t"/>
              <a:pathLst>
                <a:path extrusionOk="0" h="11921" w="6464">
                  <a:moveTo>
                    <a:pt x="3778" y="1"/>
                  </a:moveTo>
                  <a:lnTo>
                    <a:pt x="3610" y="924"/>
                  </a:lnTo>
                  <a:lnTo>
                    <a:pt x="3442" y="1932"/>
                  </a:lnTo>
                  <a:lnTo>
                    <a:pt x="3106" y="2855"/>
                  </a:lnTo>
                  <a:lnTo>
                    <a:pt x="2770" y="3694"/>
                  </a:lnTo>
                  <a:lnTo>
                    <a:pt x="2435" y="4450"/>
                  </a:lnTo>
                  <a:lnTo>
                    <a:pt x="2183" y="4786"/>
                  </a:lnTo>
                  <a:lnTo>
                    <a:pt x="1931" y="5037"/>
                  </a:lnTo>
                  <a:lnTo>
                    <a:pt x="1259" y="5457"/>
                  </a:lnTo>
                  <a:lnTo>
                    <a:pt x="504" y="5709"/>
                  </a:lnTo>
                  <a:lnTo>
                    <a:pt x="252" y="5793"/>
                  </a:lnTo>
                  <a:lnTo>
                    <a:pt x="84" y="5877"/>
                  </a:lnTo>
                  <a:lnTo>
                    <a:pt x="0" y="6045"/>
                  </a:lnTo>
                  <a:lnTo>
                    <a:pt x="84" y="6129"/>
                  </a:lnTo>
                  <a:lnTo>
                    <a:pt x="168" y="6213"/>
                  </a:lnTo>
                  <a:lnTo>
                    <a:pt x="504" y="6381"/>
                  </a:lnTo>
                  <a:lnTo>
                    <a:pt x="1175" y="6632"/>
                  </a:lnTo>
                  <a:lnTo>
                    <a:pt x="1511" y="6884"/>
                  </a:lnTo>
                  <a:lnTo>
                    <a:pt x="1763" y="7220"/>
                  </a:lnTo>
                  <a:lnTo>
                    <a:pt x="2183" y="7892"/>
                  </a:lnTo>
                  <a:lnTo>
                    <a:pt x="2435" y="8479"/>
                  </a:lnTo>
                  <a:lnTo>
                    <a:pt x="2602" y="9151"/>
                  </a:lnTo>
                  <a:lnTo>
                    <a:pt x="2770" y="10410"/>
                  </a:lnTo>
                  <a:lnTo>
                    <a:pt x="2938" y="11921"/>
                  </a:lnTo>
                  <a:lnTo>
                    <a:pt x="3274" y="10746"/>
                  </a:lnTo>
                  <a:lnTo>
                    <a:pt x="3694" y="9487"/>
                  </a:lnTo>
                  <a:lnTo>
                    <a:pt x="4281" y="8395"/>
                  </a:lnTo>
                  <a:lnTo>
                    <a:pt x="4617" y="7808"/>
                  </a:lnTo>
                  <a:lnTo>
                    <a:pt x="5037" y="7304"/>
                  </a:lnTo>
                  <a:lnTo>
                    <a:pt x="5457" y="6884"/>
                  </a:lnTo>
                  <a:lnTo>
                    <a:pt x="5876" y="6465"/>
                  </a:lnTo>
                  <a:lnTo>
                    <a:pt x="6296" y="6297"/>
                  </a:lnTo>
                  <a:lnTo>
                    <a:pt x="6464" y="6129"/>
                  </a:lnTo>
                  <a:lnTo>
                    <a:pt x="6464" y="5961"/>
                  </a:lnTo>
                  <a:lnTo>
                    <a:pt x="6380" y="5961"/>
                  </a:lnTo>
                  <a:lnTo>
                    <a:pt x="5960" y="5625"/>
                  </a:lnTo>
                  <a:lnTo>
                    <a:pt x="5457" y="5373"/>
                  </a:lnTo>
                  <a:lnTo>
                    <a:pt x="4953" y="4786"/>
                  </a:lnTo>
                  <a:lnTo>
                    <a:pt x="4617" y="4114"/>
                  </a:lnTo>
                  <a:lnTo>
                    <a:pt x="4365" y="3443"/>
                  </a:lnTo>
                  <a:lnTo>
                    <a:pt x="4197" y="2687"/>
                  </a:lnTo>
                  <a:lnTo>
                    <a:pt x="4030" y="1344"/>
                  </a:lnTo>
                  <a:lnTo>
                    <a:pt x="3946" y="672"/>
                  </a:lnTo>
                  <a:lnTo>
                    <a:pt x="37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9"/>
            <p:cNvSpPr/>
            <p:nvPr/>
          </p:nvSpPr>
          <p:spPr>
            <a:xfrm>
              <a:off x="5754307" y="592164"/>
              <a:ext cx="60690" cy="111689"/>
            </a:xfrm>
            <a:custGeom>
              <a:rect b="b" l="l" r="r" t="t"/>
              <a:pathLst>
                <a:path extrusionOk="0" h="6800" w="3695">
                  <a:moveTo>
                    <a:pt x="2184" y="0"/>
                  </a:moveTo>
                  <a:lnTo>
                    <a:pt x="1932" y="1092"/>
                  </a:lnTo>
                  <a:lnTo>
                    <a:pt x="1596" y="2099"/>
                  </a:lnTo>
                  <a:lnTo>
                    <a:pt x="1344" y="2519"/>
                  </a:lnTo>
                  <a:lnTo>
                    <a:pt x="1260" y="2687"/>
                  </a:lnTo>
                  <a:lnTo>
                    <a:pt x="1092" y="2854"/>
                  </a:lnTo>
                  <a:lnTo>
                    <a:pt x="756" y="3106"/>
                  </a:lnTo>
                  <a:lnTo>
                    <a:pt x="337" y="3274"/>
                  </a:lnTo>
                  <a:lnTo>
                    <a:pt x="85" y="3274"/>
                  </a:lnTo>
                  <a:lnTo>
                    <a:pt x="1" y="3358"/>
                  </a:lnTo>
                  <a:lnTo>
                    <a:pt x="1" y="3442"/>
                  </a:lnTo>
                  <a:lnTo>
                    <a:pt x="85" y="3526"/>
                  </a:lnTo>
                  <a:lnTo>
                    <a:pt x="253" y="3610"/>
                  </a:lnTo>
                  <a:lnTo>
                    <a:pt x="673" y="3778"/>
                  </a:lnTo>
                  <a:lnTo>
                    <a:pt x="1008" y="4114"/>
                  </a:lnTo>
                  <a:lnTo>
                    <a:pt x="1260" y="4449"/>
                  </a:lnTo>
                  <a:lnTo>
                    <a:pt x="1344" y="4869"/>
                  </a:lnTo>
                  <a:lnTo>
                    <a:pt x="1512" y="5205"/>
                  </a:lnTo>
                  <a:lnTo>
                    <a:pt x="1596" y="5960"/>
                  </a:lnTo>
                  <a:lnTo>
                    <a:pt x="1680" y="6800"/>
                  </a:lnTo>
                  <a:lnTo>
                    <a:pt x="1848" y="6128"/>
                  </a:lnTo>
                  <a:lnTo>
                    <a:pt x="2100" y="5457"/>
                  </a:lnTo>
                  <a:lnTo>
                    <a:pt x="2435" y="4785"/>
                  </a:lnTo>
                  <a:lnTo>
                    <a:pt x="2855" y="4198"/>
                  </a:lnTo>
                  <a:lnTo>
                    <a:pt x="3107" y="3946"/>
                  </a:lnTo>
                  <a:lnTo>
                    <a:pt x="3359" y="3694"/>
                  </a:lnTo>
                  <a:lnTo>
                    <a:pt x="3611" y="3610"/>
                  </a:lnTo>
                  <a:lnTo>
                    <a:pt x="3695" y="3526"/>
                  </a:lnTo>
                  <a:lnTo>
                    <a:pt x="3695" y="3358"/>
                  </a:lnTo>
                  <a:lnTo>
                    <a:pt x="3359" y="3190"/>
                  </a:lnTo>
                  <a:lnTo>
                    <a:pt x="3107" y="3022"/>
                  </a:lnTo>
                  <a:lnTo>
                    <a:pt x="2855" y="2687"/>
                  </a:lnTo>
                  <a:lnTo>
                    <a:pt x="2603" y="2351"/>
                  </a:lnTo>
                  <a:lnTo>
                    <a:pt x="2519" y="1931"/>
                  </a:lnTo>
                  <a:lnTo>
                    <a:pt x="2351" y="1511"/>
                  </a:lnTo>
                  <a:lnTo>
                    <a:pt x="2267" y="756"/>
                  </a:lnTo>
                  <a:lnTo>
                    <a:pt x="21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9"/>
            <p:cNvSpPr/>
            <p:nvPr/>
          </p:nvSpPr>
          <p:spPr>
            <a:xfrm>
              <a:off x="3866747" y="415679"/>
              <a:ext cx="2037864" cy="1596660"/>
            </a:xfrm>
            <a:custGeom>
              <a:rect b="b" l="l" r="r" t="t"/>
              <a:pathLst>
                <a:path extrusionOk="0" h="97210" w="124072">
                  <a:moveTo>
                    <a:pt x="123065" y="1092"/>
                  </a:moveTo>
                  <a:lnTo>
                    <a:pt x="123065" y="96118"/>
                  </a:lnTo>
                  <a:lnTo>
                    <a:pt x="1008" y="96118"/>
                  </a:lnTo>
                  <a:lnTo>
                    <a:pt x="1008" y="1092"/>
                  </a:lnTo>
                  <a:close/>
                  <a:moveTo>
                    <a:pt x="1" y="0"/>
                  </a:moveTo>
                  <a:lnTo>
                    <a:pt x="1" y="97209"/>
                  </a:lnTo>
                  <a:lnTo>
                    <a:pt x="124072" y="97209"/>
                  </a:lnTo>
                  <a:lnTo>
                    <a:pt x="124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9"/>
            <p:cNvSpPr/>
            <p:nvPr/>
          </p:nvSpPr>
          <p:spPr>
            <a:xfrm>
              <a:off x="3873646" y="423940"/>
              <a:ext cx="2024084" cy="108946"/>
            </a:xfrm>
            <a:custGeom>
              <a:rect b="b" l="l" r="r" t="t"/>
              <a:pathLst>
                <a:path extrusionOk="0" h="6633" w="123233">
                  <a:moveTo>
                    <a:pt x="0" y="1"/>
                  </a:moveTo>
                  <a:lnTo>
                    <a:pt x="0" y="6633"/>
                  </a:lnTo>
                  <a:lnTo>
                    <a:pt x="123232" y="6633"/>
                  </a:lnTo>
                  <a:lnTo>
                    <a:pt x="1232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9"/>
            <p:cNvSpPr/>
            <p:nvPr/>
          </p:nvSpPr>
          <p:spPr>
            <a:xfrm>
              <a:off x="5692271" y="434978"/>
              <a:ext cx="59310" cy="79989"/>
            </a:xfrm>
            <a:custGeom>
              <a:rect b="b" l="l" r="r" t="t"/>
              <a:pathLst>
                <a:path extrusionOk="0" h="4870" w="3611">
                  <a:moveTo>
                    <a:pt x="0" y="1"/>
                  </a:moveTo>
                  <a:lnTo>
                    <a:pt x="0" y="4869"/>
                  </a:lnTo>
                  <a:lnTo>
                    <a:pt x="3610" y="4869"/>
                  </a:lnTo>
                  <a:lnTo>
                    <a:pt x="3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9"/>
            <p:cNvSpPr/>
            <p:nvPr/>
          </p:nvSpPr>
          <p:spPr>
            <a:xfrm>
              <a:off x="5786024" y="434978"/>
              <a:ext cx="59310" cy="79989"/>
            </a:xfrm>
            <a:custGeom>
              <a:rect b="b" l="l" r="r" t="t"/>
              <a:pathLst>
                <a:path extrusionOk="0" h="4870" w="3611">
                  <a:moveTo>
                    <a:pt x="1" y="1"/>
                  </a:moveTo>
                  <a:lnTo>
                    <a:pt x="1" y="4869"/>
                  </a:lnTo>
                  <a:lnTo>
                    <a:pt x="3610" y="4869"/>
                  </a:lnTo>
                  <a:lnTo>
                    <a:pt x="3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9"/>
            <p:cNvSpPr/>
            <p:nvPr/>
          </p:nvSpPr>
          <p:spPr>
            <a:xfrm>
              <a:off x="3666824" y="2304618"/>
              <a:ext cx="49652" cy="690796"/>
            </a:xfrm>
            <a:custGeom>
              <a:rect b="b" l="l" r="r" t="t"/>
              <a:pathLst>
                <a:path extrusionOk="0" h="42058" w="3023">
                  <a:moveTo>
                    <a:pt x="1" y="0"/>
                  </a:moveTo>
                  <a:lnTo>
                    <a:pt x="1" y="42057"/>
                  </a:lnTo>
                  <a:lnTo>
                    <a:pt x="3023" y="42057"/>
                  </a:lnTo>
                  <a:lnTo>
                    <a:pt x="30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9"/>
            <p:cNvSpPr/>
            <p:nvPr/>
          </p:nvSpPr>
          <p:spPr>
            <a:xfrm>
              <a:off x="3173224" y="2966441"/>
              <a:ext cx="525332" cy="187523"/>
            </a:xfrm>
            <a:custGeom>
              <a:rect b="b" l="l" r="r" t="t"/>
              <a:pathLst>
                <a:path extrusionOk="0" h="11417" w="31984">
                  <a:moveTo>
                    <a:pt x="31144" y="0"/>
                  </a:moveTo>
                  <a:lnTo>
                    <a:pt x="0" y="11417"/>
                  </a:lnTo>
                  <a:lnTo>
                    <a:pt x="11333" y="11417"/>
                  </a:lnTo>
                  <a:lnTo>
                    <a:pt x="31983" y="3862"/>
                  </a:lnTo>
                  <a:lnTo>
                    <a:pt x="31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9"/>
            <p:cNvSpPr/>
            <p:nvPr/>
          </p:nvSpPr>
          <p:spPr>
            <a:xfrm>
              <a:off x="3469660" y="2970580"/>
              <a:ext cx="235795" cy="183383"/>
            </a:xfrm>
            <a:custGeom>
              <a:rect b="b" l="l" r="r" t="t"/>
              <a:pathLst>
                <a:path extrusionOk="0" h="11165" w="14356">
                  <a:moveTo>
                    <a:pt x="12676" y="0"/>
                  </a:moveTo>
                  <a:lnTo>
                    <a:pt x="1" y="11165"/>
                  </a:lnTo>
                  <a:lnTo>
                    <a:pt x="5457" y="11165"/>
                  </a:lnTo>
                  <a:lnTo>
                    <a:pt x="14355" y="3358"/>
                  </a:lnTo>
                  <a:lnTo>
                    <a:pt x="12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9"/>
            <p:cNvSpPr/>
            <p:nvPr/>
          </p:nvSpPr>
          <p:spPr>
            <a:xfrm>
              <a:off x="3684743" y="2966441"/>
              <a:ext cx="523969" cy="187523"/>
            </a:xfrm>
            <a:custGeom>
              <a:rect b="b" l="l" r="r" t="t"/>
              <a:pathLst>
                <a:path extrusionOk="0" h="11417" w="31901">
                  <a:moveTo>
                    <a:pt x="840" y="0"/>
                  </a:moveTo>
                  <a:lnTo>
                    <a:pt x="1" y="3862"/>
                  </a:lnTo>
                  <a:lnTo>
                    <a:pt x="20652" y="11417"/>
                  </a:lnTo>
                  <a:lnTo>
                    <a:pt x="31900" y="11417"/>
                  </a:lnTo>
                  <a:lnTo>
                    <a:pt x="8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9"/>
            <p:cNvSpPr/>
            <p:nvPr/>
          </p:nvSpPr>
          <p:spPr>
            <a:xfrm>
              <a:off x="3450361" y="2326677"/>
              <a:ext cx="478456" cy="66192"/>
            </a:xfrm>
            <a:custGeom>
              <a:rect b="b" l="l" r="r" t="t"/>
              <a:pathLst>
                <a:path extrusionOk="0" h="4030" w="29130">
                  <a:moveTo>
                    <a:pt x="0" y="1"/>
                  </a:moveTo>
                  <a:lnTo>
                    <a:pt x="0" y="4030"/>
                  </a:lnTo>
                  <a:lnTo>
                    <a:pt x="29129" y="4030"/>
                  </a:lnTo>
                  <a:lnTo>
                    <a:pt x="29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9"/>
            <p:cNvSpPr/>
            <p:nvPr/>
          </p:nvSpPr>
          <p:spPr>
            <a:xfrm>
              <a:off x="3007760" y="1427712"/>
              <a:ext cx="1141658" cy="918281"/>
            </a:xfrm>
            <a:custGeom>
              <a:rect b="b" l="l" r="r" t="t"/>
              <a:pathLst>
                <a:path extrusionOk="0" h="55908" w="69508">
                  <a:moveTo>
                    <a:pt x="1" y="0"/>
                  </a:moveTo>
                  <a:lnTo>
                    <a:pt x="16538" y="55908"/>
                  </a:lnTo>
                  <a:lnTo>
                    <a:pt x="69508" y="55908"/>
                  </a:lnTo>
                  <a:lnTo>
                    <a:pt x="66318" y="48772"/>
                  </a:lnTo>
                  <a:lnTo>
                    <a:pt x="44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9"/>
            <p:cNvSpPr/>
            <p:nvPr/>
          </p:nvSpPr>
          <p:spPr>
            <a:xfrm>
              <a:off x="3011899" y="1427712"/>
              <a:ext cx="1085124" cy="801089"/>
            </a:xfrm>
            <a:custGeom>
              <a:rect b="b" l="l" r="r" t="t"/>
              <a:pathLst>
                <a:path extrusionOk="0" h="48773" w="66066">
                  <a:moveTo>
                    <a:pt x="1" y="0"/>
                  </a:moveTo>
                  <a:lnTo>
                    <a:pt x="23505" y="48772"/>
                  </a:lnTo>
                  <a:lnTo>
                    <a:pt x="66066" y="48772"/>
                  </a:lnTo>
                  <a:lnTo>
                    <a:pt x="444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9"/>
            <p:cNvSpPr/>
            <p:nvPr/>
          </p:nvSpPr>
          <p:spPr>
            <a:xfrm>
              <a:off x="4263851" y="2726523"/>
              <a:ext cx="249576" cy="420558"/>
            </a:xfrm>
            <a:custGeom>
              <a:rect b="b" l="l" r="r" t="t"/>
              <a:pathLst>
                <a:path extrusionOk="0" h="25605" w="15195">
                  <a:moveTo>
                    <a:pt x="0" y="1"/>
                  </a:moveTo>
                  <a:lnTo>
                    <a:pt x="1091" y="7472"/>
                  </a:lnTo>
                  <a:lnTo>
                    <a:pt x="1595" y="11165"/>
                  </a:lnTo>
                  <a:lnTo>
                    <a:pt x="2099" y="14943"/>
                  </a:lnTo>
                  <a:lnTo>
                    <a:pt x="2183" y="15615"/>
                  </a:lnTo>
                  <a:lnTo>
                    <a:pt x="1259" y="16874"/>
                  </a:lnTo>
                  <a:lnTo>
                    <a:pt x="1175" y="17042"/>
                  </a:lnTo>
                  <a:lnTo>
                    <a:pt x="756" y="17545"/>
                  </a:lnTo>
                  <a:lnTo>
                    <a:pt x="420" y="18049"/>
                  </a:lnTo>
                  <a:lnTo>
                    <a:pt x="252" y="18553"/>
                  </a:lnTo>
                  <a:lnTo>
                    <a:pt x="252" y="18888"/>
                  </a:lnTo>
                  <a:lnTo>
                    <a:pt x="252" y="19140"/>
                  </a:lnTo>
                  <a:lnTo>
                    <a:pt x="420" y="19476"/>
                  </a:lnTo>
                  <a:lnTo>
                    <a:pt x="588" y="19728"/>
                  </a:lnTo>
                  <a:lnTo>
                    <a:pt x="1091" y="20148"/>
                  </a:lnTo>
                  <a:lnTo>
                    <a:pt x="1679" y="20567"/>
                  </a:lnTo>
                  <a:lnTo>
                    <a:pt x="2518" y="20903"/>
                  </a:lnTo>
                  <a:lnTo>
                    <a:pt x="3442" y="21155"/>
                  </a:lnTo>
                  <a:lnTo>
                    <a:pt x="3442" y="21239"/>
                  </a:lnTo>
                  <a:lnTo>
                    <a:pt x="4533" y="21407"/>
                  </a:lnTo>
                  <a:lnTo>
                    <a:pt x="6044" y="21659"/>
                  </a:lnTo>
                  <a:lnTo>
                    <a:pt x="6800" y="21910"/>
                  </a:lnTo>
                  <a:lnTo>
                    <a:pt x="7555" y="22246"/>
                  </a:lnTo>
                  <a:lnTo>
                    <a:pt x="8479" y="22834"/>
                  </a:lnTo>
                  <a:lnTo>
                    <a:pt x="9318" y="23505"/>
                  </a:lnTo>
                  <a:lnTo>
                    <a:pt x="10829" y="24932"/>
                  </a:lnTo>
                  <a:lnTo>
                    <a:pt x="11165" y="25184"/>
                  </a:lnTo>
                  <a:lnTo>
                    <a:pt x="11668" y="25436"/>
                  </a:lnTo>
                  <a:lnTo>
                    <a:pt x="12256" y="25520"/>
                  </a:lnTo>
                  <a:lnTo>
                    <a:pt x="12928" y="25604"/>
                  </a:lnTo>
                  <a:lnTo>
                    <a:pt x="14187" y="25520"/>
                  </a:lnTo>
                  <a:lnTo>
                    <a:pt x="15194" y="25352"/>
                  </a:lnTo>
                  <a:lnTo>
                    <a:pt x="15194" y="24849"/>
                  </a:lnTo>
                  <a:lnTo>
                    <a:pt x="15026" y="24513"/>
                  </a:lnTo>
                  <a:lnTo>
                    <a:pt x="14774" y="24177"/>
                  </a:lnTo>
                  <a:lnTo>
                    <a:pt x="14439" y="23841"/>
                  </a:lnTo>
                  <a:lnTo>
                    <a:pt x="13263" y="22498"/>
                  </a:lnTo>
                  <a:lnTo>
                    <a:pt x="12172" y="21155"/>
                  </a:lnTo>
                  <a:lnTo>
                    <a:pt x="11249" y="19644"/>
                  </a:lnTo>
                  <a:lnTo>
                    <a:pt x="10325" y="18217"/>
                  </a:lnTo>
                  <a:lnTo>
                    <a:pt x="9654" y="16874"/>
                  </a:lnTo>
                  <a:lnTo>
                    <a:pt x="9318" y="16286"/>
                  </a:lnTo>
                  <a:lnTo>
                    <a:pt x="8814" y="15782"/>
                  </a:lnTo>
                  <a:lnTo>
                    <a:pt x="8814" y="11921"/>
                  </a:lnTo>
                  <a:lnTo>
                    <a:pt x="8982" y="8143"/>
                  </a:lnTo>
                  <a:lnTo>
                    <a:pt x="9318" y="4030"/>
                  </a:lnTo>
                  <a:lnTo>
                    <a:pt x="96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9"/>
            <p:cNvSpPr/>
            <p:nvPr/>
          </p:nvSpPr>
          <p:spPr>
            <a:xfrm>
              <a:off x="4262471" y="2988500"/>
              <a:ext cx="301971" cy="165464"/>
            </a:xfrm>
            <a:custGeom>
              <a:rect b="b" l="l" r="r" t="t"/>
              <a:pathLst>
                <a:path extrusionOk="0" h="10074" w="18385">
                  <a:moveTo>
                    <a:pt x="1847" y="0"/>
                  </a:moveTo>
                  <a:lnTo>
                    <a:pt x="1427" y="168"/>
                  </a:lnTo>
                  <a:lnTo>
                    <a:pt x="1007" y="420"/>
                  </a:lnTo>
                  <a:lnTo>
                    <a:pt x="672" y="840"/>
                  </a:lnTo>
                  <a:lnTo>
                    <a:pt x="420" y="1260"/>
                  </a:lnTo>
                  <a:lnTo>
                    <a:pt x="252" y="1763"/>
                  </a:lnTo>
                  <a:lnTo>
                    <a:pt x="84" y="2267"/>
                  </a:lnTo>
                  <a:lnTo>
                    <a:pt x="0" y="2771"/>
                  </a:lnTo>
                  <a:lnTo>
                    <a:pt x="0" y="3274"/>
                  </a:lnTo>
                  <a:lnTo>
                    <a:pt x="84" y="3778"/>
                  </a:lnTo>
                  <a:lnTo>
                    <a:pt x="168" y="4198"/>
                  </a:lnTo>
                  <a:lnTo>
                    <a:pt x="420" y="4701"/>
                  </a:lnTo>
                  <a:lnTo>
                    <a:pt x="756" y="5121"/>
                  </a:lnTo>
                  <a:lnTo>
                    <a:pt x="1175" y="5625"/>
                  </a:lnTo>
                  <a:lnTo>
                    <a:pt x="1511" y="6212"/>
                  </a:lnTo>
                  <a:lnTo>
                    <a:pt x="1679" y="6800"/>
                  </a:lnTo>
                  <a:lnTo>
                    <a:pt x="1847" y="7471"/>
                  </a:lnTo>
                  <a:lnTo>
                    <a:pt x="1931" y="8731"/>
                  </a:lnTo>
                  <a:lnTo>
                    <a:pt x="2015" y="10074"/>
                  </a:lnTo>
                  <a:lnTo>
                    <a:pt x="3694" y="10074"/>
                  </a:lnTo>
                  <a:lnTo>
                    <a:pt x="3610" y="7807"/>
                  </a:lnTo>
                  <a:lnTo>
                    <a:pt x="3610" y="7220"/>
                  </a:lnTo>
                  <a:lnTo>
                    <a:pt x="3610" y="6632"/>
                  </a:lnTo>
                  <a:lnTo>
                    <a:pt x="3610" y="6128"/>
                  </a:lnTo>
                  <a:lnTo>
                    <a:pt x="3694" y="5960"/>
                  </a:lnTo>
                  <a:lnTo>
                    <a:pt x="3946" y="5793"/>
                  </a:lnTo>
                  <a:lnTo>
                    <a:pt x="4029" y="5793"/>
                  </a:lnTo>
                  <a:lnTo>
                    <a:pt x="4449" y="5709"/>
                  </a:lnTo>
                  <a:lnTo>
                    <a:pt x="4869" y="5793"/>
                  </a:lnTo>
                  <a:lnTo>
                    <a:pt x="5037" y="5793"/>
                  </a:lnTo>
                  <a:lnTo>
                    <a:pt x="6044" y="6128"/>
                  </a:lnTo>
                  <a:lnTo>
                    <a:pt x="6800" y="6464"/>
                  </a:lnTo>
                  <a:lnTo>
                    <a:pt x="7471" y="6800"/>
                  </a:lnTo>
                  <a:lnTo>
                    <a:pt x="8059" y="7304"/>
                  </a:lnTo>
                  <a:lnTo>
                    <a:pt x="8646" y="7723"/>
                  </a:lnTo>
                  <a:lnTo>
                    <a:pt x="9234" y="8227"/>
                  </a:lnTo>
                  <a:lnTo>
                    <a:pt x="9738" y="8815"/>
                  </a:lnTo>
                  <a:lnTo>
                    <a:pt x="10661" y="9990"/>
                  </a:lnTo>
                  <a:lnTo>
                    <a:pt x="10661" y="10074"/>
                  </a:lnTo>
                  <a:lnTo>
                    <a:pt x="18384" y="10074"/>
                  </a:lnTo>
                  <a:lnTo>
                    <a:pt x="18216" y="9738"/>
                  </a:lnTo>
                  <a:lnTo>
                    <a:pt x="17964" y="9402"/>
                  </a:lnTo>
                  <a:lnTo>
                    <a:pt x="17545" y="9150"/>
                  </a:lnTo>
                  <a:lnTo>
                    <a:pt x="16873" y="8815"/>
                  </a:lnTo>
                  <a:lnTo>
                    <a:pt x="16202" y="8479"/>
                  </a:lnTo>
                  <a:lnTo>
                    <a:pt x="15614" y="8143"/>
                  </a:lnTo>
                  <a:lnTo>
                    <a:pt x="14942" y="7975"/>
                  </a:lnTo>
                  <a:lnTo>
                    <a:pt x="14187" y="7891"/>
                  </a:lnTo>
                  <a:lnTo>
                    <a:pt x="13180" y="7975"/>
                  </a:lnTo>
                  <a:lnTo>
                    <a:pt x="12088" y="8227"/>
                  </a:lnTo>
                  <a:lnTo>
                    <a:pt x="11333" y="8479"/>
                  </a:lnTo>
                  <a:lnTo>
                    <a:pt x="10997" y="8479"/>
                  </a:lnTo>
                  <a:lnTo>
                    <a:pt x="10577" y="8311"/>
                  </a:lnTo>
                  <a:lnTo>
                    <a:pt x="10241" y="8059"/>
                  </a:lnTo>
                  <a:lnTo>
                    <a:pt x="9822" y="7723"/>
                  </a:lnTo>
                  <a:lnTo>
                    <a:pt x="8982" y="6968"/>
                  </a:lnTo>
                  <a:lnTo>
                    <a:pt x="7975" y="6296"/>
                  </a:lnTo>
                  <a:lnTo>
                    <a:pt x="7471" y="5960"/>
                  </a:lnTo>
                  <a:lnTo>
                    <a:pt x="7303" y="5793"/>
                  </a:lnTo>
                  <a:lnTo>
                    <a:pt x="7135" y="5625"/>
                  </a:lnTo>
                  <a:lnTo>
                    <a:pt x="6800" y="5121"/>
                  </a:lnTo>
                  <a:lnTo>
                    <a:pt x="6632" y="4617"/>
                  </a:lnTo>
                  <a:lnTo>
                    <a:pt x="6044" y="3610"/>
                  </a:lnTo>
                  <a:lnTo>
                    <a:pt x="5373" y="2603"/>
                  </a:lnTo>
                  <a:lnTo>
                    <a:pt x="4701" y="1679"/>
                  </a:lnTo>
                  <a:lnTo>
                    <a:pt x="3862" y="840"/>
                  </a:lnTo>
                  <a:lnTo>
                    <a:pt x="3442" y="504"/>
                  </a:lnTo>
                  <a:lnTo>
                    <a:pt x="2938" y="168"/>
                  </a:lnTo>
                  <a:lnTo>
                    <a:pt x="2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9"/>
            <p:cNvSpPr/>
            <p:nvPr/>
          </p:nvSpPr>
          <p:spPr>
            <a:xfrm>
              <a:off x="3913624" y="1939231"/>
              <a:ext cx="605305" cy="1063066"/>
            </a:xfrm>
            <a:custGeom>
              <a:rect b="b" l="l" r="r" t="t"/>
              <a:pathLst>
                <a:path extrusionOk="0" h="64723" w="36853">
                  <a:moveTo>
                    <a:pt x="16874" y="1"/>
                  </a:moveTo>
                  <a:lnTo>
                    <a:pt x="14356" y="85"/>
                  </a:lnTo>
                  <a:lnTo>
                    <a:pt x="11753" y="337"/>
                  </a:lnTo>
                  <a:lnTo>
                    <a:pt x="9235" y="672"/>
                  </a:lnTo>
                  <a:lnTo>
                    <a:pt x="6717" y="1092"/>
                  </a:lnTo>
                  <a:lnTo>
                    <a:pt x="5457" y="1176"/>
                  </a:lnTo>
                  <a:lnTo>
                    <a:pt x="4114" y="1344"/>
                  </a:lnTo>
                  <a:lnTo>
                    <a:pt x="3443" y="1512"/>
                  </a:lnTo>
                  <a:lnTo>
                    <a:pt x="2771" y="1680"/>
                  </a:lnTo>
                  <a:lnTo>
                    <a:pt x="2267" y="1932"/>
                  </a:lnTo>
                  <a:lnTo>
                    <a:pt x="1764" y="2351"/>
                  </a:lnTo>
                  <a:lnTo>
                    <a:pt x="1344" y="2855"/>
                  </a:lnTo>
                  <a:lnTo>
                    <a:pt x="924" y="3611"/>
                  </a:lnTo>
                  <a:lnTo>
                    <a:pt x="589" y="4450"/>
                  </a:lnTo>
                  <a:lnTo>
                    <a:pt x="337" y="5289"/>
                  </a:lnTo>
                  <a:lnTo>
                    <a:pt x="169" y="6213"/>
                  </a:lnTo>
                  <a:lnTo>
                    <a:pt x="1" y="7136"/>
                  </a:lnTo>
                  <a:lnTo>
                    <a:pt x="1" y="7976"/>
                  </a:lnTo>
                  <a:lnTo>
                    <a:pt x="1" y="8647"/>
                  </a:lnTo>
                  <a:lnTo>
                    <a:pt x="169" y="9487"/>
                  </a:lnTo>
                  <a:lnTo>
                    <a:pt x="337" y="10326"/>
                  </a:lnTo>
                  <a:lnTo>
                    <a:pt x="672" y="11166"/>
                  </a:lnTo>
                  <a:lnTo>
                    <a:pt x="1008" y="11921"/>
                  </a:lnTo>
                  <a:lnTo>
                    <a:pt x="1428" y="12677"/>
                  </a:lnTo>
                  <a:lnTo>
                    <a:pt x="1932" y="13432"/>
                  </a:lnTo>
                  <a:lnTo>
                    <a:pt x="2519" y="14104"/>
                  </a:lnTo>
                  <a:lnTo>
                    <a:pt x="3107" y="14691"/>
                  </a:lnTo>
                  <a:lnTo>
                    <a:pt x="4114" y="15531"/>
                  </a:lnTo>
                  <a:lnTo>
                    <a:pt x="5122" y="16202"/>
                  </a:lnTo>
                  <a:lnTo>
                    <a:pt x="6297" y="16874"/>
                  </a:lnTo>
                  <a:lnTo>
                    <a:pt x="7472" y="17378"/>
                  </a:lnTo>
                  <a:lnTo>
                    <a:pt x="8647" y="17881"/>
                  </a:lnTo>
                  <a:lnTo>
                    <a:pt x="9906" y="18301"/>
                  </a:lnTo>
                  <a:lnTo>
                    <a:pt x="12425" y="19057"/>
                  </a:lnTo>
                  <a:lnTo>
                    <a:pt x="13432" y="19308"/>
                  </a:lnTo>
                  <a:lnTo>
                    <a:pt x="13852" y="19476"/>
                  </a:lnTo>
                  <a:lnTo>
                    <a:pt x="14356" y="19812"/>
                  </a:lnTo>
                  <a:lnTo>
                    <a:pt x="14691" y="20064"/>
                  </a:lnTo>
                  <a:lnTo>
                    <a:pt x="14943" y="20400"/>
                  </a:lnTo>
                  <a:lnTo>
                    <a:pt x="15111" y="20819"/>
                  </a:lnTo>
                  <a:lnTo>
                    <a:pt x="15195" y="21155"/>
                  </a:lnTo>
                  <a:lnTo>
                    <a:pt x="15279" y="21995"/>
                  </a:lnTo>
                  <a:lnTo>
                    <a:pt x="15279" y="22834"/>
                  </a:lnTo>
                  <a:lnTo>
                    <a:pt x="15783" y="28207"/>
                  </a:lnTo>
                  <a:lnTo>
                    <a:pt x="16286" y="33411"/>
                  </a:lnTo>
                  <a:lnTo>
                    <a:pt x="16622" y="38616"/>
                  </a:lnTo>
                  <a:lnTo>
                    <a:pt x="16790" y="41806"/>
                  </a:lnTo>
                  <a:lnTo>
                    <a:pt x="16874" y="44996"/>
                  </a:lnTo>
                  <a:lnTo>
                    <a:pt x="16958" y="48102"/>
                  </a:lnTo>
                  <a:lnTo>
                    <a:pt x="17126" y="51292"/>
                  </a:lnTo>
                  <a:lnTo>
                    <a:pt x="18217" y="64639"/>
                  </a:lnTo>
                  <a:lnTo>
                    <a:pt x="18217" y="64723"/>
                  </a:lnTo>
                  <a:lnTo>
                    <a:pt x="36853" y="64723"/>
                  </a:lnTo>
                  <a:lnTo>
                    <a:pt x="35762" y="55573"/>
                  </a:lnTo>
                  <a:lnTo>
                    <a:pt x="34754" y="47178"/>
                  </a:lnTo>
                  <a:lnTo>
                    <a:pt x="33831" y="38700"/>
                  </a:lnTo>
                  <a:lnTo>
                    <a:pt x="33327" y="34754"/>
                  </a:lnTo>
                  <a:lnTo>
                    <a:pt x="32740" y="30725"/>
                  </a:lnTo>
                  <a:lnTo>
                    <a:pt x="32236" y="26779"/>
                  </a:lnTo>
                  <a:lnTo>
                    <a:pt x="31732" y="22750"/>
                  </a:lnTo>
                  <a:lnTo>
                    <a:pt x="31313" y="18385"/>
                  </a:lnTo>
                  <a:lnTo>
                    <a:pt x="30893" y="14020"/>
                  </a:lnTo>
                  <a:lnTo>
                    <a:pt x="30641" y="11837"/>
                  </a:lnTo>
                  <a:lnTo>
                    <a:pt x="30221" y="9655"/>
                  </a:lnTo>
                  <a:lnTo>
                    <a:pt x="29718" y="7556"/>
                  </a:lnTo>
                  <a:lnTo>
                    <a:pt x="29046" y="5457"/>
                  </a:lnTo>
                  <a:lnTo>
                    <a:pt x="28542" y="4282"/>
                  </a:lnTo>
                  <a:lnTo>
                    <a:pt x="28207" y="3695"/>
                  </a:lnTo>
                  <a:lnTo>
                    <a:pt x="27787" y="3107"/>
                  </a:lnTo>
                  <a:lnTo>
                    <a:pt x="27367" y="2603"/>
                  </a:lnTo>
                  <a:lnTo>
                    <a:pt x="26863" y="2100"/>
                  </a:lnTo>
                  <a:lnTo>
                    <a:pt x="26360" y="1680"/>
                  </a:lnTo>
                  <a:lnTo>
                    <a:pt x="25856" y="1344"/>
                  </a:lnTo>
                  <a:lnTo>
                    <a:pt x="24849" y="840"/>
                  </a:lnTo>
                  <a:lnTo>
                    <a:pt x="23757" y="505"/>
                  </a:lnTo>
                  <a:lnTo>
                    <a:pt x="22666" y="253"/>
                  </a:lnTo>
                  <a:lnTo>
                    <a:pt x="21491" y="169"/>
                  </a:lnTo>
                  <a:lnTo>
                    <a:pt x="20316" y="85"/>
                  </a:lnTo>
                  <a:lnTo>
                    <a:pt x="1914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9"/>
            <p:cNvSpPr/>
            <p:nvPr/>
          </p:nvSpPr>
          <p:spPr>
            <a:xfrm>
              <a:off x="3905362" y="2726523"/>
              <a:ext cx="250955" cy="420558"/>
            </a:xfrm>
            <a:custGeom>
              <a:rect b="b" l="l" r="r" t="t"/>
              <a:pathLst>
                <a:path extrusionOk="0" h="25605" w="15279">
                  <a:moveTo>
                    <a:pt x="0" y="1"/>
                  </a:moveTo>
                  <a:lnTo>
                    <a:pt x="1175" y="7472"/>
                  </a:lnTo>
                  <a:lnTo>
                    <a:pt x="1679" y="11165"/>
                  </a:lnTo>
                  <a:lnTo>
                    <a:pt x="2099" y="14943"/>
                  </a:lnTo>
                  <a:lnTo>
                    <a:pt x="2183" y="15615"/>
                  </a:lnTo>
                  <a:lnTo>
                    <a:pt x="1259" y="16874"/>
                  </a:lnTo>
                  <a:lnTo>
                    <a:pt x="1175" y="17042"/>
                  </a:lnTo>
                  <a:lnTo>
                    <a:pt x="756" y="17545"/>
                  </a:lnTo>
                  <a:lnTo>
                    <a:pt x="504" y="18049"/>
                  </a:lnTo>
                  <a:lnTo>
                    <a:pt x="336" y="18553"/>
                  </a:lnTo>
                  <a:lnTo>
                    <a:pt x="336" y="18888"/>
                  </a:lnTo>
                  <a:lnTo>
                    <a:pt x="336" y="19140"/>
                  </a:lnTo>
                  <a:lnTo>
                    <a:pt x="504" y="19476"/>
                  </a:lnTo>
                  <a:lnTo>
                    <a:pt x="672" y="19728"/>
                  </a:lnTo>
                  <a:lnTo>
                    <a:pt x="1092" y="20148"/>
                  </a:lnTo>
                  <a:lnTo>
                    <a:pt x="1679" y="20567"/>
                  </a:lnTo>
                  <a:lnTo>
                    <a:pt x="2603" y="20903"/>
                  </a:lnTo>
                  <a:lnTo>
                    <a:pt x="3526" y="21155"/>
                  </a:lnTo>
                  <a:lnTo>
                    <a:pt x="3526" y="21239"/>
                  </a:lnTo>
                  <a:lnTo>
                    <a:pt x="4533" y="21407"/>
                  </a:lnTo>
                  <a:lnTo>
                    <a:pt x="6128" y="21659"/>
                  </a:lnTo>
                  <a:lnTo>
                    <a:pt x="6884" y="21910"/>
                  </a:lnTo>
                  <a:lnTo>
                    <a:pt x="7639" y="22246"/>
                  </a:lnTo>
                  <a:lnTo>
                    <a:pt x="8563" y="22834"/>
                  </a:lnTo>
                  <a:lnTo>
                    <a:pt x="9402" y="23505"/>
                  </a:lnTo>
                  <a:lnTo>
                    <a:pt x="10829" y="24932"/>
                  </a:lnTo>
                  <a:lnTo>
                    <a:pt x="11249" y="25184"/>
                  </a:lnTo>
                  <a:lnTo>
                    <a:pt x="11753" y="25436"/>
                  </a:lnTo>
                  <a:lnTo>
                    <a:pt x="12340" y="25520"/>
                  </a:lnTo>
                  <a:lnTo>
                    <a:pt x="13012" y="25604"/>
                  </a:lnTo>
                  <a:lnTo>
                    <a:pt x="14187" y="25520"/>
                  </a:lnTo>
                  <a:lnTo>
                    <a:pt x="15278" y="25352"/>
                  </a:lnTo>
                  <a:lnTo>
                    <a:pt x="15278" y="24849"/>
                  </a:lnTo>
                  <a:lnTo>
                    <a:pt x="15110" y="24513"/>
                  </a:lnTo>
                  <a:lnTo>
                    <a:pt x="14859" y="24177"/>
                  </a:lnTo>
                  <a:lnTo>
                    <a:pt x="14523" y="23841"/>
                  </a:lnTo>
                  <a:lnTo>
                    <a:pt x="13348" y="22498"/>
                  </a:lnTo>
                  <a:lnTo>
                    <a:pt x="12256" y="21155"/>
                  </a:lnTo>
                  <a:lnTo>
                    <a:pt x="11333" y="19644"/>
                  </a:lnTo>
                  <a:lnTo>
                    <a:pt x="10409" y="18217"/>
                  </a:lnTo>
                  <a:lnTo>
                    <a:pt x="9738" y="16874"/>
                  </a:lnTo>
                  <a:lnTo>
                    <a:pt x="9318" y="16286"/>
                  </a:lnTo>
                  <a:lnTo>
                    <a:pt x="8815" y="15782"/>
                  </a:lnTo>
                  <a:lnTo>
                    <a:pt x="8898" y="11921"/>
                  </a:lnTo>
                  <a:lnTo>
                    <a:pt x="9066" y="8143"/>
                  </a:lnTo>
                  <a:lnTo>
                    <a:pt x="9318" y="4030"/>
                  </a:lnTo>
                  <a:lnTo>
                    <a:pt x="97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9"/>
            <p:cNvSpPr/>
            <p:nvPr/>
          </p:nvSpPr>
          <p:spPr>
            <a:xfrm>
              <a:off x="3905362" y="2988500"/>
              <a:ext cx="301971" cy="165464"/>
            </a:xfrm>
            <a:custGeom>
              <a:rect b="b" l="l" r="r" t="t"/>
              <a:pathLst>
                <a:path extrusionOk="0" h="10074" w="18385">
                  <a:moveTo>
                    <a:pt x="1847" y="0"/>
                  </a:moveTo>
                  <a:lnTo>
                    <a:pt x="1427" y="168"/>
                  </a:lnTo>
                  <a:lnTo>
                    <a:pt x="1008" y="420"/>
                  </a:lnTo>
                  <a:lnTo>
                    <a:pt x="672" y="840"/>
                  </a:lnTo>
                  <a:lnTo>
                    <a:pt x="420" y="1260"/>
                  </a:lnTo>
                  <a:lnTo>
                    <a:pt x="168" y="1763"/>
                  </a:lnTo>
                  <a:lnTo>
                    <a:pt x="84" y="2267"/>
                  </a:lnTo>
                  <a:lnTo>
                    <a:pt x="0" y="2771"/>
                  </a:lnTo>
                  <a:lnTo>
                    <a:pt x="0" y="3274"/>
                  </a:lnTo>
                  <a:lnTo>
                    <a:pt x="0" y="3778"/>
                  </a:lnTo>
                  <a:lnTo>
                    <a:pt x="168" y="4198"/>
                  </a:lnTo>
                  <a:lnTo>
                    <a:pt x="420" y="4701"/>
                  </a:lnTo>
                  <a:lnTo>
                    <a:pt x="756" y="5121"/>
                  </a:lnTo>
                  <a:lnTo>
                    <a:pt x="1175" y="5625"/>
                  </a:lnTo>
                  <a:lnTo>
                    <a:pt x="1427" y="6212"/>
                  </a:lnTo>
                  <a:lnTo>
                    <a:pt x="1679" y="6800"/>
                  </a:lnTo>
                  <a:lnTo>
                    <a:pt x="1763" y="7471"/>
                  </a:lnTo>
                  <a:lnTo>
                    <a:pt x="1931" y="8731"/>
                  </a:lnTo>
                  <a:lnTo>
                    <a:pt x="2015" y="10074"/>
                  </a:lnTo>
                  <a:lnTo>
                    <a:pt x="3694" y="10074"/>
                  </a:lnTo>
                  <a:lnTo>
                    <a:pt x="3526" y="7807"/>
                  </a:lnTo>
                  <a:lnTo>
                    <a:pt x="3610" y="7220"/>
                  </a:lnTo>
                  <a:lnTo>
                    <a:pt x="3610" y="6632"/>
                  </a:lnTo>
                  <a:lnTo>
                    <a:pt x="3610" y="6128"/>
                  </a:lnTo>
                  <a:lnTo>
                    <a:pt x="3694" y="5960"/>
                  </a:lnTo>
                  <a:lnTo>
                    <a:pt x="3946" y="5793"/>
                  </a:lnTo>
                  <a:lnTo>
                    <a:pt x="4030" y="5793"/>
                  </a:lnTo>
                  <a:lnTo>
                    <a:pt x="4449" y="5709"/>
                  </a:lnTo>
                  <a:lnTo>
                    <a:pt x="4869" y="5793"/>
                  </a:lnTo>
                  <a:lnTo>
                    <a:pt x="5037" y="5793"/>
                  </a:lnTo>
                  <a:lnTo>
                    <a:pt x="6044" y="6128"/>
                  </a:lnTo>
                  <a:lnTo>
                    <a:pt x="6716" y="6464"/>
                  </a:lnTo>
                  <a:lnTo>
                    <a:pt x="7387" y="6800"/>
                  </a:lnTo>
                  <a:lnTo>
                    <a:pt x="8059" y="7304"/>
                  </a:lnTo>
                  <a:lnTo>
                    <a:pt x="8647" y="7723"/>
                  </a:lnTo>
                  <a:lnTo>
                    <a:pt x="9150" y="8227"/>
                  </a:lnTo>
                  <a:lnTo>
                    <a:pt x="9654" y="8815"/>
                  </a:lnTo>
                  <a:lnTo>
                    <a:pt x="10577" y="9990"/>
                  </a:lnTo>
                  <a:lnTo>
                    <a:pt x="10661" y="10074"/>
                  </a:lnTo>
                  <a:lnTo>
                    <a:pt x="18384" y="10074"/>
                  </a:lnTo>
                  <a:lnTo>
                    <a:pt x="18216" y="9738"/>
                  </a:lnTo>
                  <a:lnTo>
                    <a:pt x="17881" y="9402"/>
                  </a:lnTo>
                  <a:lnTo>
                    <a:pt x="17545" y="9150"/>
                  </a:lnTo>
                  <a:lnTo>
                    <a:pt x="16789" y="8815"/>
                  </a:lnTo>
                  <a:lnTo>
                    <a:pt x="16202" y="8479"/>
                  </a:lnTo>
                  <a:lnTo>
                    <a:pt x="15530" y="8143"/>
                  </a:lnTo>
                  <a:lnTo>
                    <a:pt x="14943" y="7975"/>
                  </a:lnTo>
                  <a:lnTo>
                    <a:pt x="14187" y="7891"/>
                  </a:lnTo>
                  <a:lnTo>
                    <a:pt x="13096" y="7975"/>
                  </a:lnTo>
                  <a:lnTo>
                    <a:pt x="12088" y="8227"/>
                  </a:lnTo>
                  <a:lnTo>
                    <a:pt x="11333" y="8479"/>
                  </a:lnTo>
                  <a:lnTo>
                    <a:pt x="10997" y="8479"/>
                  </a:lnTo>
                  <a:lnTo>
                    <a:pt x="10577" y="8311"/>
                  </a:lnTo>
                  <a:lnTo>
                    <a:pt x="10158" y="8059"/>
                  </a:lnTo>
                  <a:lnTo>
                    <a:pt x="9822" y="7723"/>
                  </a:lnTo>
                  <a:lnTo>
                    <a:pt x="8898" y="6968"/>
                  </a:lnTo>
                  <a:lnTo>
                    <a:pt x="7975" y="6296"/>
                  </a:lnTo>
                  <a:lnTo>
                    <a:pt x="7471" y="5960"/>
                  </a:lnTo>
                  <a:lnTo>
                    <a:pt x="7220" y="5793"/>
                  </a:lnTo>
                  <a:lnTo>
                    <a:pt x="7052" y="5625"/>
                  </a:lnTo>
                  <a:lnTo>
                    <a:pt x="6800" y="5121"/>
                  </a:lnTo>
                  <a:lnTo>
                    <a:pt x="6548" y="4617"/>
                  </a:lnTo>
                  <a:lnTo>
                    <a:pt x="6044" y="3610"/>
                  </a:lnTo>
                  <a:lnTo>
                    <a:pt x="5373" y="2603"/>
                  </a:lnTo>
                  <a:lnTo>
                    <a:pt x="4617" y="1679"/>
                  </a:lnTo>
                  <a:lnTo>
                    <a:pt x="3862" y="840"/>
                  </a:lnTo>
                  <a:lnTo>
                    <a:pt x="3358" y="504"/>
                  </a:lnTo>
                  <a:lnTo>
                    <a:pt x="2938" y="168"/>
                  </a:lnTo>
                  <a:lnTo>
                    <a:pt x="2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9"/>
            <p:cNvSpPr/>
            <p:nvPr/>
          </p:nvSpPr>
          <p:spPr>
            <a:xfrm>
              <a:off x="3778513" y="800365"/>
              <a:ext cx="213720" cy="439841"/>
            </a:xfrm>
            <a:custGeom>
              <a:rect b="b" l="l" r="r" t="t"/>
              <a:pathLst>
                <a:path extrusionOk="0" h="26779" w="13012">
                  <a:moveTo>
                    <a:pt x="9990" y="0"/>
                  </a:moveTo>
                  <a:lnTo>
                    <a:pt x="9654" y="84"/>
                  </a:lnTo>
                  <a:lnTo>
                    <a:pt x="9318" y="336"/>
                  </a:lnTo>
                  <a:lnTo>
                    <a:pt x="9066" y="588"/>
                  </a:lnTo>
                  <a:lnTo>
                    <a:pt x="8815" y="1007"/>
                  </a:lnTo>
                  <a:lnTo>
                    <a:pt x="8647" y="1595"/>
                  </a:lnTo>
                  <a:lnTo>
                    <a:pt x="8479" y="2099"/>
                  </a:lnTo>
                  <a:lnTo>
                    <a:pt x="8311" y="3274"/>
                  </a:lnTo>
                  <a:lnTo>
                    <a:pt x="8143" y="4449"/>
                  </a:lnTo>
                  <a:lnTo>
                    <a:pt x="7807" y="5624"/>
                  </a:lnTo>
                  <a:lnTo>
                    <a:pt x="6968" y="7975"/>
                  </a:lnTo>
                  <a:lnTo>
                    <a:pt x="6044" y="10325"/>
                  </a:lnTo>
                  <a:lnTo>
                    <a:pt x="5121" y="12508"/>
                  </a:lnTo>
                  <a:lnTo>
                    <a:pt x="4030" y="14691"/>
                  </a:lnTo>
                  <a:lnTo>
                    <a:pt x="2938" y="16873"/>
                  </a:lnTo>
                  <a:lnTo>
                    <a:pt x="1763" y="19056"/>
                  </a:lnTo>
                  <a:lnTo>
                    <a:pt x="1259" y="19979"/>
                  </a:lnTo>
                  <a:lnTo>
                    <a:pt x="756" y="20902"/>
                  </a:lnTo>
                  <a:lnTo>
                    <a:pt x="420" y="21826"/>
                  </a:lnTo>
                  <a:lnTo>
                    <a:pt x="84" y="22833"/>
                  </a:lnTo>
                  <a:lnTo>
                    <a:pt x="0" y="23505"/>
                  </a:lnTo>
                  <a:lnTo>
                    <a:pt x="84" y="24176"/>
                  </a:lnTo>
                  <a:lnTo>
                    <a:pt x="168" y="24848"/>
                  </a:lnTo>
                  <a:lnTo>
                    <a:pt x="420" y="25436"/>
                  </a:lnTo>
                  <a:lnTo>
                    <a:pt x="756" y="25771"/>
                  </a:lnTo>
                  <a:lnTo>
                    <a:pt x="1008" y="26023"/>
                  </a:lnTo>
                  <a:lnTo>
                    <a:pt x="1343" y="26191"/>
                  </a:lnTo>
                  <a:lnTo>
                    <a:pt x="1763" y="26443"/>
                  </a:lnTo>
                  <a:lnTo>
                    <a:pt x="2519" y="26695"/>
                  </a:lnTo>
                  <a:lnTo>
                    <a:pt x="3358" y="26779"/>
                  </a:lnTo>
                  <a:lnTo>
                    <a:pt x="4198" y="26779"/>
                  </a:lnTo>
                  <a:lnTo>
                    <a:pt x="4953" y="26695"/>
                  </a:lnTo>
                  <a:lnTo>
                    <a:pt x="5792" y="26611"/>
                  </a:lnTo>
                  <a:lnTo>
                    <a:pt x="6548" y="26359"/>
                  </a:lnTo>
                  <a:lnTo>
                    <a:pt x="7304" y="26107"/>
                  </a:lnTo>
                  <a:lnTo>
                    <a:pt x="7975" y="25687"/>
                  </a:lnTo>
                  <a:lnTo>
                    <a:pt x="8647" y="25268"/>
                  </a:lnTo>
                  <a:lnTo>
                    <a:pt x="9318" y="24764"/>
                  </a:lnTo>
                  <a:lnTo>
                    <a:pt x="9822" y="24344"/>
                  </a:lnTo>
                  <a:lnTo>
                    <a:pt x="10242" y="23841"/>
                  </a:lnTo>
                  <a:lnTo>
                    <a:pt x="10997" y="22833"/>
                  </a:lnTo>
                  <a:lnTo>
                    <a:pt x="11585" y="21658"/>
                  </a:lnTo>
                  <a:lnTo>
                    <a:pt x="12088" y="20483"/>
                  </a:lnTo>
                  <a:lnTo>
                    <a:pt x="12424" y="19224"/>
                  </a:lnTo>
                  <a:lnTo>
                    <a:pt x="12760" y="17964"/>
                  </a:lnTo>
                  <a:lnTo>
                    <a:pt x="12928" y="16621"/>
                  </a:lnTo>
                  <a:lnTo>
                    <a:pt x="13012" y="15278"/>
                  </a:lnTo>
                  <a:lnTo>
                    <a:pt x="13012" y="13431"/>
                  </a:lnTo>
                  <a:lnTo>
                    <a:pt x="12928" y="11585"/>
                  </a:lnTo>
                  <a:lnTo>
                    <a:pt x="12928" y="9654"/>
                  </a:lnTo>
                  <a:lnTo>
                    <a:pt x="12928" y="7807"/>
                  </a:lnTo>
                  <a:lnTo>
                    <a:pt x="12928" y="6128"/>
                  </a:lnTo>
                  <a:lnTo>
                    <a:pt x="12928" y="4533"/>
                  </a:lnTo>
                  <a:lnTo>
                    <a:pt x="12760" y="3778"/>
                  </a:lnTo>
                  <a:lnTo>
                    <a:pt x="12592" y="3022"/>
                  </a:lnTo>
                  <a:lnTo>
                    <a:pt x="12340" y="2183"/>
                  </a:lnTo>
                  <a:lnTo>
                    <a:pt x="12004" y="1427"/>
                  </a:lnTo>
                  <a:lnTo>
                    <a:pt x="11753" y="1007"/>
                  </a:lnTo>
                  <a:lnTo>
                    <a:pt x="11417" y="588"/>
                  </a:lnTo>
                  <a:lnTo>
                    <a:pt x="10997" y="252"/>
                  </a:lnTo>
                  <a:lnTo>
                    <a:pt x="10577" y="84"/>
                  </a:lnTo>
                  <a:lnTo>
                    <a:pt x="10326" y="0"/>
                  </a:lnTo>
                  <a:close/>
                </a:path>
              </a:pathLst>
            </a:custGeom>
            <a:solidFill>
              <a:srgbClr val="BF9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9"/>
            <p:cNvSpPr/>
            <p:nvPr/>
          </p:nvSpPr>
          <p:spPr>
            <a:xfrm>
              <a:off x="3785395" y="1977846"/>
              <a:ext cx="406761" cy="1024451"/>
            </a:xfrm>
            <a:custGeom>
              <a:rect b="b" l="l" r="r" t="t"/>
              <a:pathLst>
                <a:path extrusionOk="0" h="62372" w="24765">
                  <a:moveTo>
                    <a:pt x="9067" y="0"/>
                  </a:moveTo>
                  <a:lnTo>
                    <a:pt x="8228" y="84"/>
                  </a:lnTo>
                  <a:lnTo>
                    <a:pt x="7388" y="252"/>
                  </a:lnTo>
                  <a:lnTo>
                    <a:pt x="6549" y="504"/>
                  </a:lnTo>
                  <a:lnTo>
                    <a:pt x="5793" y="840"/>
                  </a:lnTo>
                  <a:lnTo>
                    <a:pt x="5038" y="1176"/>
                  </a:lnTo>
                  <a:lnTo>
                    <a:pt x="4282" y="1595"/>
                  </a:lnTo>
                  <a:lnTo>
                    <a:pt x="3527" y="2015"/>
                  </a:lnTo>
                  <a:lnTo>
                    <a:pt x="2855" y="2519"/>
                  </a:lnTo>
                  <a:lnTo>
                    <a:pt x="2268" y="3106"/>
                  </a:lnTo>
                  <a:lnTo>
                    <a:pt x="1680" y="3778"/>
                  </a:lnTo>
                  <a:lnTo>
                    <a:pt x="1092" y="4450"/>
                  </a:lnTo>
                  <a:lnTo>
                    <a:pt x="673" y="5121"/>
                  </a:lnTo>
                  <a:lnTo>
                    <a:pt x="253" y="5877"/>
                  </a:lnTo>
                  <a:lnTo>
                    <a:pt x="85" y="6464"/>
                  </a:lnTo>
                  <a:lnTo>
                    <a:pt x="1" y="7136"/>
                  </a:lnTo>
                  <a:lnTo>
                    <a:pt x="1" y="7723"/>
                  </a:lnTo>
                  <a:lnTo>
                    <a:pt x="169" y="8395"/>
                  </a:lnTo>
                  <a:lnTo>
                    <a:pt x="421" y="9066"/>
                  </a:lnTo>
                  <a:lnTo>
                    <a:pt x="673" y="9654"/>
                  </a:lnTo>
                  <a:lnTo>
                    <a:pt x="1344" y="10745"/>
                  </a:lnTo>
                  <a:lnTo>
                    <a:pt x="2016" y="11669"/>
                  </a:lnTo>
                  <a:lnTo>
                    <a:pt x="2687" y="12508"/>
                  </a:lnTo>
                  <a:lnTo>
                    <a:pt x="4282" y="14271"/>
                  </a:lnTo>
                  <a:lnTo>
                    <a:pt x="4702" y="14859"/>
                  </a:lnTo>
                  <a:lnTo>
                    <a:pt x="5038" y="15530"/>
                  </a:lnTo>
                  <a:lnTo>
                    <a:pt x="5206" y="16202"/>
                  </a:lnTo>
                  <a:lnTo>
                    <a:pt x="5290" y="16957"/>
                  </a:lnTo>
                  <a:lnTo>
                    <a:pt x="5373" y="17545"/>
                  </a:lnTo>
                  <a:lnTo>
                    <a:pt x="5373" y="19308"/>
                  </a:lnTo>
                  <a:lnTo>
                    <a:pt x="5457" y="24596"/>
                  </a:lnTo>
                  <a:lnTo>
                    <a:pt x="5457" y="32991"/>
                  </a:lnTo>
                  <a:lnTo>
                    <a:pt x="5457" y="58007"/>
                  </a:lnTo>
                  <a:lnTo>
                    <a:pt x="5457" y="61616"/>
                  </a:lnTo>
                  <a:lnTo>
                    <a:pt x="5457" y="62372"/>
                  </a:lnTo>
                  <a:lnTo>
                    <a:pt x="24765" y="62372"/>
                  </a:lnTo>
                  <a:lnTo>
                    <a:pt x="24009" y="48437"/>
                  </a:lnTo>
                  <a:lnTo>
                    <a:pt x="23086" y="34418"/>
                  </a:lnTo>
                  <a:lnTo>
                    <a:pt x="22582" y="27199"/>
                  </a:lnTo>
                  <a:lnTo>
                    <a:pt x="21995" y="19895"/>
                  </a:lnTo>
                  <a:lnTo>
                    <a:pt x="21407" y="12760"/>
                  </a:lnTo>
                  <a:lnTo>
                    <a:pt x="21071" y="9906"/>
                  </a:lnTo>
                  <a:lnTo>
                    <a:pt x="20903" y="8563"/>
                  </a:lnTo>
                  <a:lnTo>
                    <a:pt x="20568" y="7136"/>
                  </a:lnTo>
                  <a:lnTo>
                    <a:pt x="20148" y="5709"/>
                  </a:lnTo>
                  <a:lnTo>
                    <a:pt x="19896" y="5037"/>
                  </a:lnTo>
                  <a:lnTo>
                    <a:pt x="19560" y="4450"/>
                  </a:lnTo>
                  <a:lnTo>
                    <a:pt x="19141" y="3778"/>
                  </a:lnTo>
                  <a:lnTo>
                    <a:pt x="18721" y="3274"/>
                  </a:lnTo>
                  <a:lnTo>
                    <a:pt x="18301" y="2687"/>
                  </a:lnTo>
                  <a:lnTo>
                    <a:pt x="17713" y="2183"/>
                  </a:lnTo>
                  <a:lnTo>
                    <a:pt x="17126" y="1763"/>
                  </a:lnTo>
                  <a:lnTo>
                    <a:pt x="16454" y="1344"/>
                  </a:lnTo>
                  <a:lnTo>
                    <a:pt x="15783" y="1092"/>
                  </a:lnTo>
                  <a:lnTo>
                    <a:pt x="15027" y="756"/>
                  </a:lnTo>
                  <a:lnTo>
                    <a:pt x="13600" y="336"/>
                  </a:lnTo>
                  <a:lnTo>
                    <a:pt x="12089" y="84"/>
                  </a:lnTo>
                  <a:lnTo>
                    <a:pt x="11585" y="84"/>
                  </a:lnTo>
                  <a:lnTo>
                    <a:pt x="107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9"/>
            <p:cNvSpPr/>
            <p:nvPr/>
          </p:nvSpPr>
          <p:spPr>
            <a:xfrm>
              <a:off x="3410366" y="1751725"/>
              <a:ext cx="807988" cy="475697"/>
            </a:xfrm>
            <a:custGeom>
              <a:rect b="b" l="l" r="r" t="t"/>
              <a:pathLst>
                <a:path extrusionOk="0" h="28962" w="49193">
                  <a:moveTo>
                    <a:pt x="20400" y="0"/>
                  </a:moveTo>
                  <a:lnTo>
                    <a:pt x="19896" y="84"/>
                  </a:lnTo>
                  <a:lnTo>
                    <a:pt x="19392" y="168"/>
                  </a:lnTo>
                  <a:lnTo>
                    <a:pt x="18385" y="84"/>
                  </a:lnTo>
                  <a:lnTo>
                    <a:pt x="17294" y="84"/>
                  </a:lnTo>
                  <a:lnTo>
                    <a:pt x="16790" y="168"/>
                  </a:lnTo>
                  <a:lnTo>
                    <a:pt x="16286" y="252"/>
                  </a:lnTo>
                  <a:lnTo>
                    <a:pt x="15279" y="588"/>
                  </a:lnTo>
                  <a:lnTo>
                    <a:pt x="14356" y="924"/>
                  </a:lnTo>
                  <a:lnTo>
                    <a:pt x="13432" y="1343"/>
                  </a:lnTo>
                  <a:lnTo>
                    <a:pt x="12509" y="1679"/>
                  </a:lnTo>
                  <a:lnTo>
                    <a:pt x="10242" y="2267"/>
                  </a:lnTo>
                  <a:lnTo>
                    <a:pt x="8144" y="2855"/>
                  </a:lnTo>
                  <a:lnTo>
                    <a:pt x="7052" y="3190"/>
                  </a:lnTo>
                  <a:lnTo>
                    <a:pt x="5961" y="3610"/>
                  </a:lnTo>
                  <a:lnTo>
                    <a:pt x="4954" y="4030"/>
                  </a:lnTo>
                  <a:lnTo>
                    <a:pt x="3862" y="4617"/>
                  </a:lnTo>
                  <a:lnTo>
                    <a:pt x="3359" y="5037"/>
                  </a:lnTo>
                  <a:lnTo>
                    <a:pt x="2855" y="5541"/>
                  </a:lnTo>
                  <a:lnTo>
                    <a:pt x="2351" y="6128"/>
                  </a:lnTo>
                  <a:lnTo>
                    <a:pt x="1932" y="6716"/>
                  </a:lnTo>
                  <a:lnTo>
                    <a:pt x="1596" y="7388"/>
                  </a:lnTo>
                  <a:lnTo>
                    <a:pt x="1344" y="8143"/>
                  </a:lnTo>
                  <a:lnTo>
                    <a:pt x="840" y="9654"/>
                  </a:lnTo>
                  <a:lnTo>
                    <a:pt x="505" y="11249"/>
                  </a:lnTo>
                  <a:lnTo>
                    <a:pt x="337" y="12844"/>
                  </a:lnTo>
                  <a:lnTo>
                    <a:pt x="85" y="15782"/>
                  </a:lnTo>
                  <a:lnTo>
                    <a:pt x="1" y="17461"/>
                  </a:lnTo>
                  <a:lnTo>
                    <a:pt x="1" y="19224"/>
                  </a:lnTo>
                  <a:lnTo>
                    <a:pt x="169" y="20987"/>
                  </a:lnTo>
                  <a:lnTo>
                    <a:pt x="337" y="21826"/>
                  </a:lnTo>
                  <a:lnTo>
                    <a:pt x="505" y="22666"/>
                  </a:lnTo>
                  <a:lnTo>
                    <a:pt x="756" y="23505"/>
                  </a:lnTo>
                  <a:lnTo>
                    <a:pt x="1092" y="24345"/>
                  </a:lnTo>
                  <a:lnTo>
                    <a:pt x="1512" y="25100"/>
                  </a:lnTo>
                  <a:lnTo>
                    <a:pt x="2016" y="25772"/>
                  </a:lnTo>
                  <a:lnTo>
                    <a:pt x="2603" y="26443"/>
                  </a:lnTo>
                  <a:lnTo>
                    <a:pt x="3191" y="27115"/>
                  </a:lnTo>
                  <a:lnTo>
                    <a:pt x="3862" y="27618"/>
                  </a:lnTo>
                  <a:lnTo>
                    <a:pt x="4618" y="28038"/>
                  </a:lnTo>
                  <a:lnTo>
                    <a:pt x="5373" y="28374"/>
                  </a:lnTo>
                  <a:lnTo>
                    <a:pt x="6213" y="28626"/>
                  </a:lnTo>
                  <a:lnTo>
                    <a:pt x="7136" y="28878"/>
                  </a:lnTo>
                  <a:lnTo>
                    <a:pt x="7976" y="28962"/>
                  </a:lnTo>
                  <a:lnTo>
                    <a:pt x="41554" y="28962"/>
                  </a:lnTo>
                  <a:lnTo>
                    <a:pt x="42645" y="28122"/>
                  </a:lnTo>
                  <a:lnTo>
                    <a:pt x="43652" y="27199"/>
                  </a:lnTo>
                  <a:lnTo>
                    <a:pt x="44576" y="26107"/>
                  </a:lnTo>
                  <a:lnTo>
                    <a:pt x="45583" y="25016"/>
                  </a:lnTo>
                  <a:lnTo>
                    <a:pt x="46842" y="23505"/>
                  </a:lnTo>
                  <a:lnTo>
                    <a:pt x="47430" y="22666"/>
                  </a:lnTo>
                  <a:lnTo>
                    <a:pt x="48018" y="21910"/>
                  </a:lnTo>
                  <a:lnTo>
                    <a:pt x="48521" y="20987"/>
                  </a:lnTo>
                  <a:lnTo>
                    <a:pt x="48941" y="20147"/>
                  </a:lnTo>
                  <a:lnTo>
                    <a:pt x="49109" y="19140"/>
                  </a:lnTo>
                  <a:lnTo>
                    <a:pt x="49193" y="18636"/>
                  </a:lnTo>
                  <a:lnTo>
                    <a:pt x="49109" y="18133"/>
                  </a:lnTo>
                  <a:lnTo>
                    <a:pt x="49025" y="17545"/>
                  </a:lnTo>
                  <a:lnTo>
                    <a:pt x="48857" y="16957"/>
                  </a:lnTo>
                  <a:lnTo>
                    <a:pt x="48353" y="15782"/>
                  </a:lnTo>
                  <a:lnTo>
                    <a:pt x="47430" y="14187"/>
                  </a:lnTo>
                  <a:lnTo>
                    <a:pt x="46423" y="12592"/>
                  </a:lnTo>
                  <a:lnTo>
                    <a:pt x="45835" y="11837"/>
                  </a:lnTo>
                  <a:lnTo>
                    <a:pt x="45247" y="11165"/>
                  </a:lnTo>
                  <a:lnTo>
                    <a:pt x="44576" y="10494"/>
                  </a:lnTo>
                  <a:lnTo>
                    <a:pt x="43904" y="9822"/>
                  </a:lnTo>
                  <a:lnTo>
                    <a:pt x="43149" y="9234"/>
                  </a:lnTo>
                  <a:lnTo>
                    <a:pt x="42309" y="8647"/>
                  </a:lnTo>
                  <a:lnTo>
                    <a:pt x="41470" y="8227"/>
                  </a:lnTo>
                  <a:lnTo>
                    <a:pt x="40630" y="7891"/>
                  </a:lnTo>
                  <a:lnTo>
                    <a:pt x="39707" y="7639"/>
                  </a:lnTo>
                  <a:lnTo>
                    <a:pt x="38784" y="7471"/>
                  </a:lnTo>
                  <a:lnTo>
                    <a:pt x="37776" y="7388"/>
                  </a:lnTo>
                  <a:lnTo>
                    <a:pt x="36853" y="7388"/>
                  </a:lnTo>
                  <a:lnTo>
                    <a:pt x="35090" y="7471"/>
                  </a:lnTo>
                  <a:lnTo>
                    <a:pt x="33243" y="7555"/>
                  </a:lnTo>
                  <a:lnTo>
                    <a:pt x="32320" y="7555"/>
                  </a:lnTo>
                  <a:lnTo>
                    <a:pt x="31480" y="7388"/>
                  </a:lnTo>
                  <a:lnTo>
                    <a:pt x="30641" y="7220"/>
                  </a:lnTo>
                  <a:lnTo>
                    <a:pt x="29885" y="6800"/>
                  </a:lnTo>
                  <a:lnTo>
                    <a:pt x="29382" y="6380"/>
                  </a:lnTo>
                  <a:lnTo>
                    <a:pt x="28962" y="5877"/>
                  </a:lnTo>
                  <a:lnTo>
                    <a:pt x="28542" y="5289"/>
                  </a:lnTo>
                  <a:lnTo>
                    <a:pt x="28206" y="4617"/>
                  </a:lnTo>
                  <a:lnTo>
                    <a:pt x="27535" y="3274"/>
                  </a:lnTo>
                  <a:lnTo>
                    <a:pt x="27115" y="2687"/>
                  </a:lnTo>
                  <a:lnTo>
                    <a:pt x="26612" y="2183"/>
                  </a:lnTo>
                  <a:lnTo>
                    <a:pt x="25940" y="1679"/>
                  </a:lnTo>
                  <a:lnTo>
                    <a:pt x="25352" y="1343"/>
                  </a:lnTo>
                  <a:lnTo>
                    <a:pt x="24597" y="1008"/>
                  </a:lnTo>
                  <a:lnTo>
                    <a:pt x="23925" y="756"/>
                  </a:lnTo>
                  <a:lnTo>
                    <a:pt x="22414" y="336"/>
                  </a:lnTo>
                  <a:lnTo>
                    <a:pt x="209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9"/>
            <p:cNvSpPr/>
            <p:nvPr/>
          </p:nvSpPr>
          <p:spPr>
            <a:xfrm>
              <a:off x="3264218" y="1116100"/>
              <a:ext cx="838324" cy="792828"/>
            </a:xfrm>
            <a:custGeom>
              <a:rect b="b" l="l" r="r" t="t"/>
              <a:pathLst>
                <a:path extrusionOk="0" h="48270" w="51040">
                  <a:moveTo>
                    <a:pt x="24597" y="1"/>
                  </a:moveTo>
                  <a:lnTo>
                    <a:pt x="23925" y="84"/>
                  </a:lnTo>
                  <a:lnTo>
                    <a:pt x="23254" y="168"/>
                  </a:lnTo>
                  <a:lnTo>
                    <a:pt x="22582" y="336"/>
                  </a:lnTo>
                  <a:lnTo>
                    <a:pt x="21826" y="504"/>
                  </a:lnTo>
                  <a:lnTo>
                    <a:pt x="21323" y="756"/>
                  </a:lnTo>
                  <a:lnTo>
                    <a:pt x="19812" y="1428"/>
                  </a:lnTo>
                  <a:lnTo>
                    <a:pt x="18469" y="2015"/>
                  </a:lnTo>
                  <a:lnTo>
                    <a:pt x="17797" y="2351"/>
                  </a:lnTo>
                  <a:lnTo>
                    <a:pt x="16286" y="2939"/>
                  </a:lnTo>
                  <a:lnTo>
                    <a:pt x="14775" y="3442"/>
                  </a:lnTo>
                  <a:lnTo>
                    <a:pt x="13264" y="3778"/>
                  </a:lnTo>
                  <a:lnTo>
                    <a:pt x="11669" y="4114"/>
                  </a:lnTo>
                  <a:lnTo>
                    <a:pt x="10830" y="4198"/>
                  </a:lnTo>
                  <a:lnTo>
                    <a:pt x="10074" y="4450"/>
                  </a:lnTo>
                  <a:lnTo>
                    <a:pt x="9570" y="4701"/>
                  </a:lnTo>
                  <a:lnTo>
                    <a:pt x="9067" y="5037"/>
                  </a:lnTo>
                  <a:lnTo>
                    <a:pt x="8647" y="5457"/>
                  </a:lnTo>
                  <a:lnTo>
                    <a:pt x="8227" y="5961"/>
                  </a:lnTo>
                  <a:lnTo>
                    <a:pt x="7892" y="6464"/>
                  </a:lnTo>
                  <a:lnTo>
                    <a:pt x="7640" y="7052"/>
                  </a:lnTo>
                  <a:lnTo>
                    <a:pt x="7052" y="8227"/>
                  </a:lnTo>
                  <a:lnTo>
                    <a:pt x="6213" y="10578"/>
                  </a:lnTo>
                  <a:lnTo>
                    <a:pt x="5373" y="12928"/>
                  </a:lnTo>
                  <a:lnTo>
                    <a:pt x="4702" y="15363"/>
                  </a:lnTo>
                  <a:lnTo>
                    <a:pt x="4030" y="17797"/>
                  </a:lnTo>
                  <a:lnTo>
                    <a:pt x="2939" y="22750"/>
                  </a:lnTo>
                  <a:lnTo>
                    <a:pt x="1931" y="27703"/>
                  </a:lnTo>
                  <a:lnTo>
                    <a:pt x="1512" y="30137"/>
                  </a:lnTo>
                  <a:lnTo>
                    <a:pt x="1092" y="32655"/>
                  </a:lnTo>
                  <a:lnTo>
                    <a:pt x="336" y="37776"/>
                  </a:lnTo>
                  <a:lnTo>
                    <a:pt x="85" y="39119"/>
                  </a:lnTo>
                  <a:lnTo>
                    <a:pt x="1" y="39875"/>
                  </a:lnTo>
                  <a:lnTo>
                    <a:pt x="1" y="40546"/>
                  </a:lnTo>
                  <a:lnTo>
                    <a:pt x="85" y="41218"/>
                  </a:lnTo>
                  <a:lnTo>
                    <a:pt x="252" y="41889"/>
                  </a:lnTo>
                  <a:lnTo>
                    <a:pt x="504" y="42561"/>
                  </a:lnTo>
                  <a:lnTo>
                    <a:pt x="924" y="43148"/>
                  </a:lnTo>
                  <a:lnTo>
                    <a:pt x="1344" y="43484"/>
                  </a:lnTo>
                  <a:lnTo>
                    <a:pt x="1847" y="43820"/>
                  </a:lnTo>
                  <a:lnTo>
                    <a:pt x="2855" y="44324"/>
                  </a:lnTo>
                  <a:lnTo>
                    <a:pt x="3946" y="44743"/>
                  </a:lnTo>
                  <a:lnTo>
                    <a:pt x="5037" y="45079"/>
                  </a:lnTo>
                  <a:lnTo>
                    <a:pt x="7304" y="45751"/>
                  </a:lnTo>
                  <a:lnTo>
                    <a:pt x="8815" y="46254"/>
                  </a:lnTo>
                  <a:lnTo>
                    <a:pt x="10326" y="46674"/>
                  </a:lnTo>
                  <a:lnTo>
                    <a:pt x="10997" y="46842"/>
                  </a:lnTo>
                  <a:lnTo>
                    <a:pt x="11753" y="46926"/>
                  </a:lnTo>
                  <a:lnTo>
                    <a:pt x="12592" y="46926"/>
                  </a:lnTo>
                  <a:lnTo>
                    <a:pt x="13432" y="46842"/>
                  </a:lnTo>
                  <a:lnTo>
                    <a:pt x="14439" y="46758"/>
                  </a:lnTo>
                  <a:lnTo>
                    <a:pt x="15447" y="46674"/>
                  </a:lnTo>
                  <a:lnTo>
                    <a:pt x="16454" y="46674"/>
                  </a:lnTo>
                  <a:lnTo>
                    <a:pt x="17461" y="46758"/>
                  </a:lnTo>
                  <a:lnTo>
                    <a:pt x="19476" y="46926"/>
                  </a:lnTo>
                  <a:lnTo>
                    <a:pt x="21491" y="47262"/>
                  </a:lnTo>
                  <a:lnTo>
                    <a:pt x="24932" y="47682"/>
                  </a:lnTo>
                  <a:lnTo>
                    <a:pt x="28290" y="48017"/>
                  </a:lnTo>
                  <a:lnTo>
                    <a:pt x="31732" y="48185"/>
                  </a:lnTo>
                  <a:lnTo>
                    <a:pt x="35174" y="48269"/>
                  </a:lnTo>
                  <a:lnTo>
                    <a:pt x="36769" y="48269"/>
                  </a:lnTo>
                  <a:lnTo>
                    <a:pt x="38280" y="48101"/>
                  </a:lnTo>
                  <a:lnTo>
                    <a:pt x="39791" y="47849"/>
                  </a:lnTo>
                  <a:lnTo>
                    <a:pt x="41302" y="47514"/>
                  </a:lnTo>
                  <a:lnTo>
                    <a:pt x="42729" y="47094"/>
                  </a:lnTo>
                  <a:lnTo>
                    <a:pt x="44156" y="46590"/>
                  </a:lnTo>
                  <a:lnTo>
                    <a:pt x="45583" y="45919"/>
                  </a:lnTo>
                  <a:lnTo>
                    <a:pt x="47094" y="45247"/>
                  </a:lnTo>
                  <a:lnTo>
                    <a:pt x="47766" y="44911"/>
                  </a:lnTo>
                  <a:lnTo>
                    <a:pt x="48353" y="44492"/>
                  </a:lnTo>
                  <a:lnTo>
                    <a:pt x="48941" y="44072"/>
                  </a:lnTo>
                  <a:lnTo>
                    <a:pt x="49444" y="43568"/>
                  </a:lnTo>
                  <a:lnTo>
                    <a:pt x="49528" y="43484"/>
                  </a:lnTo>
                  <a:lnTo>
                    <a:pt x="49864" y="42897"/>
                  </a:lnTo>
                  <a:lnTo>
                    <a:pt x="50116" y="42309"/>
                  </a:lnTo>
                  <a:lnTo>
                    <a:pt x="50452" y="41134"/>
                  </a:lnTo>
                  <a:lnTo>
                    <a:pt x="50620" y="39959"/>
                  </a:lnTo>
                  <a:lnTo>
                    <a:pt x="50872" y="38783"/>
                  </a:lnTo>
                  <a:lnTo>
                    <a:pt x="51039" y="36433"/>
                  </a:lnTo>
                  <a:lnTo>
                    <a:pt x="51039" y="33998"/>
                  </a:lnTo>
                  <a:lnTo>
                    <a:pt x="50955" y="31648"/>
                  </a:lnTo>
                  <a:lnTo>
                    <a:pt x="50955" y="30305"/>
                  </a:lnTo>
                  <a:lnTo>
                    <a:pt x="50955" y="29633"/>
                  </a:lnTo>
                  <a:lnTo>
                    <a:pt x="50872" y="28962"/>
                  </a:lnTo>
                  <a:lnTo>
                    <a:pt x="50704" y="28122"/>
                  </a:lnTo>
                  <a:lnTo>
                    <a:pt x="50536" y="27199"/>
                  </a:lnTo>
                  <a:lnTo>
                    <a:pt x="50116" y="25436"/>
                  </a:lnTo>
                  <a:lnTo>
                    <a:pt x="49444" y="21910"/>
                  </a:lnTo>
                  <a:lnTo>
                    <a:pt x="48941" y="18301"/>
                  </a:lnTo>
                  <a:lnTo>
                    <a:pt x="48605" y="15614"/>
                  </a:lnTo>
                  <a:lnTo>
                    <a:pt x="48269" y="12928"/>
                  </a:lnTo>
                  <a:lnTo>
                    <a:pt x="48101" y="10494"/>
                  </a:lnTo>
                  <a:lnTo>
                    <a:pt x="48017" y="9318"/>
                  </a:lnTo>
                  <a:lnTo>
                    <a:pt x="47850" y="8731"/>
                  </a:lnTo>
                  <a:lnTo>
                    <a:pt x="47682" y="8143"/>
                  </a:lnTo>
                  <a:lnTo>
                    <a:pt x="47262" y="7388"/>
                  </a:lnTo>
                  <a:lnTo>
                    <a:pt x="46758" y="6632"/>
                  </a:lnTo>
                  <a:lnTo>
                    <a:pt x="46171" y="5961"/>
                  </a:lnTo>
                  <a:lnTo>
                    <a:pt x="45835" y="5709"/>
                  </a:lnTo>
                  <a:lnTo>
                    <a:pt x="45415" y="5457"/>
                  </a:lnTo>
                  <a:lnTo>
                    <a:pt x="44744" y="5121"/>
                  </a:lnTo>
                  <a:lnTo>
                    <a:pt x="43904" y="4869"/>
                  </a:lnTo>
                  <a:lnTo>
                    <a:pt x="42393" y="4366"/>
                  </a:lnTo>
                  <a:lnTo>
                    <a:pt x="41638" y="4114"/>
                  </a:lnTo>
                  <a:lnTo>
                    <a:pt x="40294" y="3694"/>
                  </a:lnTo>
                  <a:lnTo>
                    <a:pt x="38028" y="2855"/>
                  </a:lnTo>
                  <a:lnTo>
                    <a:pt x="34670" y="1596"/>
                  </a:lnTo>
                  <a:lnTo>
                    <a:pt x="32907" y="1008"/>
                  </a:lnTo>
                  <a:lnTo>
                    <a:pt x="31060" y="504"/>
                  </a:lnTo>
                  <a:lnTo>
                    <a:pt x="30221" y="336"/>
                  </a:lnTo>
                  <a:lnTo>
                    <a:pt x="29298" y="168"/>
                  </a:lnTo>
                  <a:lnTo>
                    <a:pt x="28374" y="84"/>
                  </a:lnTo>
                  <a:lnTo>
                    <a:pt x="27451" y="84"/>
                  </a:lnTo>
                  <a:lnTo>
                    <a:pt x="245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9"/>
            <p:cNvSpPr/>
            <p:nvPr/>
          </p:nvSpPr>
          <p:spPr>
            <a:xfrm>
              <a:off x="3567552" y="1116100"/>
              <a:ext cx="392981" cy="183400"/>
            </a:xfrm>
            <a:custGeom>
              <a:rect b="b" l="l" r="r" t="t"/>
              <a:pathLst>
                <a:path extrusionOk="0" h="11166" w="23926">
                  <a:moveTo>
                    <a:pt x="6129" y="1"/>
                  </a:moveTo>
                  <a:lnTo>
                    <a:pt x="5457" y="84"/>
                  </a:lnTo>
                  <a:lnTo>
                    <a:pt x="4786" y="168"/>
                  </a:lnTo>
                  <a:lnTo>
                    <a:pt x="4114" y="336"/>
                  </a:lnTo>
                  <a:lnTo>
                    <a:pt x="3358" y="504"/>
                  </a:lnTo>
                  <a:lnTo>
                    <a:pt x="2855" y="756"/>
                  </a:lnTo>
                  <a:lnTo>
                    <a:pt x="1428" y="1344"/>
                  </a:lnTo>
                  <a:lnTo>
                    <a:pt x="1" y="2015"/>
                  </a:lnTo>
                  <a:lnTo>
                    <a:pt x="85" y="2771"/>
                  </a:lnTo>
                  <a:lnTo>
                    <a:pt x="336" y="3358"/>
                  </a:lnTo>
                  <a:lnTo>
                    <a:pt x="756" y="4198"/>
                  </a:lnTo>
                  <a:lnTo>
                    <a:pt x="1344" y="5037"/>
                  </a:lnTo>
                  <a:lnTo>
                    <a:pt x="1931" y="5793"/>
                  </a:lnTo>
                  <a:lnTo>
                    <a:pt x="2603" y="6548"/>
                  </a:lnTo>
                  <a:lnTo>
                    <a:pt x="3358" y="7220"/>
                  </a:lnTo>
                  <a:lnTo>
                    <a:pt x="4114" y="7807"/>
                  </a:lnTo>
                  <a:lnTo>
                    <a:pt x="4953" y="8395"/>
                  </a:lnTo>
                  <a:lnTo>
                    <a:pt x="5877" y="8815"/>
                  </a:lnTo>
                  <a:lnTo>
                    <a:pt x="7052" y="9402"/>
                  </a:lnTo>
                  <a:lnTo>
                    <a:pt x="8395" y="9990"/>
                  </a:lnTo>
                  <a:lnTo>
                    <a:pt x="9654" y="10494"/>
                  </a:lnTo>
                  <a:lnTo>
                    <a:pt x="10997" y="10830"/>
                  </a:lnTo>
                  <a:lnTo>
                    <a:pt x="12341" y="11081"/>
                  </a:lnTo>
                  <a:lnTo>
                    <a:pt x="13684" y="11165"/>
                  </a:lnTo>
                  <a:lnTo>
                    <a:pt x="15111" y="11081"/>
                  </a:lnTo>
                  <a:lnTo>
                    <a:pt x="16454" y="10913"/>
                  </a:lnTo>
                  <a:lnTo>
                    <a:pt x="17461" y="10578"/>
                  </a:lnTo>
                  <a:lnTo>
                    <a:pt x="18469" y="10158"/>
                  </a:lnTo>
                  <a:lnTo>
                    <a:pt x="19392" y="9654"/>
                  </a:lnTo>
                  <a:lnTo>
                    <a:pt x="20231" y="8983"/>
                  </a:lnTo>
                  <a:lnTo>
                    <a:pt x="21071" y="8311"/>
                  </a:lnTo>
                  <a:lnTo>
                    <a:pt x="21826" y="7556"/>
                  </a:lnTo>
                  <a:lnTo>
                    <a:pt x="22498" y="6800"/>
                  </a:lnTo>
                  <a:lnTo>
                    <a:pt x="23170" y="5877"/>
                  </a:lnTo>
                  <a:lnTo>
                    <a:pt x="23589" y="5121"/>
                  </a:lnTo>
                  <a:lnTo>
                    <a:pt x="23925" y="4366"/>
                  </a:lnTo>
                  <a:lnTo>
                    <a:pt x="21826" y="3694"/>
                  </a:lnTo>
                  <a:lnTo>
                    <a:pt x="19560" y="2855"/>
                  </a:lnTo>
                  <a:lnTo>
                    <a:pt x="16202" y="1596"/>
                  </a:lnTo>
                  <a:lnTo>
                    <a:pt x="14439" y="1008"/>
                  </a:lnTo>
                  <a:lnTo>
                    <a:pt x="12592" y="504"/>
                  </a:lnTo>
                  <a:lnTo>
                    <a:pt x="11753" y="336"/>
                  </a:lnTo>
                  <a:lnTo>
                    <a:pt x="10830" y="168"/>
                  </a:lnTo>
                  <a:lnTo>
                    <a:pt x="9906" y="84"/>
                  </a:lnTo>
                  <a:lnTo>
                    <a:pt x="8983" y="84"/>
                  </a:lnTo>
                  <a:lnTo>
                    <a:pt x="61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9"/>
            <p:cNvSpPr/>
            <p:nvPr/>
          </p:nvSpPr>
          <p:spPr>
            <a:xfrm>
              <a:off x="3589611" y="1116100"/>
              <a:ext cx="358505" cy="165464"/>
            </a:xfrm>
            <a:custGeom>
              <a:rect b="b" l="l" r="r" t="t"/>
              <a:pathLst>
                <a:path extrusionOk="0" h="10074" w="21827">
                  <a:moveTo>
                    <a:pt x="4786" y="1"/>
                  </a:moveTo>
                  <a:lnTo>
                    <a:pt x="4114" y="84"/>
                  </a:lnTo>
                  <a:lnTo>
                    <a:pt x="3443" y="168"/>
                  </a:lnTo>
                  <a:lnTo>
                    <a:pt x="2771" y="336"/>
                  </a:lnTo>
                  <a:lnTo>
                    <a:pt x="2015" y="504"/>
                  </a:lnTo>
                  <a:lnTo>
                    <a:pt x="1512" y="756"/>
                  </a:lnTo>
                  <a:lnTo>
                    <a:pt x="1" y="1428"/>
                  </a:lnTo>
                  <a:lnTo>
                    <a:pt x="85" y="1847"/>
                  </a:lnTo>
                  <a:lnTo>
                    <a:pt x="169" y="2267"/>
                  </a:lnTo>
                  <a:lnTo>
                    <a:pt x="588" y="3107"/>
                  </a:lnTo>
                  <a:lnTo>
                    <a:pt x="1092" y="3946"/>
                  </a:lnTo>
                  <a:lnTo>
                    <a:pt x="1680" y="4701"/>
                  </a:lnTo>
                  <a:lnTo>
                    <a:pt x="2351" y="5457"/>
                  </a:lnTo>
                  <a:lnTo>
                    <a:pt x="3023" y="6129"/>
                  </a:lnTo>
                  <a:lnTo>
                    <a:pt x="3778" y="6716"/>
                  </a:lnTo>
                  <a:lnTo>
                    <a:pt x="4534" y="7220"/>
                  </a:lnTo>
                  <a:lnTo>
                    <a:pt x="5373" y="7724"/>
                  </a:lnTo>
                  <a:lnTo>
                    <a:pt x="6465" y="8311"/>
                  </a:lnTo>
                  <a:lnTo>
                    <a:pt x="7640" y="8899"/>
                  </a:lnTo>
                  <a:lnTo>
                    <a:pt x="8899" y="9318"/>
                  </a:lnTo>
                  <a:lnTo>
                    <a:pt x="10158" y="9738"/>
                  </a:lnTo>
                  <a:lnTo>
                    <a:pt x="11417" y="9990"/>
                  </a:lnTo>
                  <a:lnTo>
                    <a:pt x="12677" y="10074"/>
                  </a:lnTo>
                  <a:lnTo>
                    <a:pt x="13936" y="9990"/>
                  </a:lnTo>
                  <a:lnTo>
                    <a:pt x="15195" y="9738"/>
                  </a:lnTo>
                  <a:lnTo>
                    <a:pt x="16118" y="9402"/>
                  </a:lnTo>
                  <a:lnTo>
                    <a:pt x="17042" y="8983"/>
                  </a:lnTo>
                  <a:lnTo>
                    <a:pt x="17881" y="8479"/>
                  </a:lnTo>
                  <a:lnTo>
                    <a:pt x="18721" y="7891"/>
                  </a:lnTo>
                  <a:lnTo>
                    <a:pt x="19476" y="7220"/>
                  </a:lnTo>
                  <a:lnTo>
                    <a:pt x="20148" y="6464"/>
                  </a:lnTo>
                  <a:lnTo>
                    <a:pt x="20819" y="5625"/>
                  </a:lnTo>
                  <a:lnTo>
                    <a:pt x="21407" y="4785"/>
                  </a:lnTo>
                  <a:lnTo>
                    <a:pt x="21827" y="4114"/>
                  </a:lnTo>
                  <a:lnTo>
                    <a:pt x="20483" y="3694"/>
                  </a:lnTo>
                  <a:lnTo>
                    <a:pt x="18217" y="2855"/>
                  </a:lnTo>
                  <a:lnTo>
                    <a:pt x="14859" y="1596"/>
                  </a:lnTo>
                  <a:lnTo>
                    <a:pt x="13096" y="1008"/>
                  </a:lnTo>
                  <a:lnTo>
                    <a:pt x="11249" y="504"/>
                  </a:lnTo>
                  <a:lnTo>
                    <a:pt x="10410" y="336"/>
                  </a:lnTo>
                  <a:lnTo>
                    <a:pt x="9487" y="168"/>
                  </a:lnTo>
                  <a:lnTo>
                    <a:pt x="8563" y="84"/>
                  </a:lnTo>
                  <a:lnTo>
                    <a:pt x="7640" y="84"/>
                  </a:lnTo>
                  <a:lnTo>
                    <a:pt x="4786" y="1"/>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9"/>
            <p:cNvSpPr/>
            <p:nvPr/>
          </p:nvSpPr>
          <p:spPr>
            <a:xfrm>
              <a:off x="3603408" y="1799981"/>
              <a:ext cx="270254" cy="111705"/>
            </a:xfrm>
            <a:custGeom>
              <a:rect b="b" l="l" r="r" t="t"/>
              <a:pathLst>
                <a:path extrusionOk="0" h="6801" w="16454">
                  <a:moveTo>
                    <a:pt x="2267" y="0"/>
                  </a:moveTo>
                  <a:lnTo>
                    <a:pt x="1679" y="168"/>
                  </a:lnTo>
                  <a:lnTo>
                    <a:pt x="1259" y="420"/>
                  </a:lnTo>
                  <a:lnTo>
                    <a:pt x="1008" y="672"/>
                  </a:lnTo>
                  <a:lnTo>
                    <a:pt x="672" y="1008"/>
                  </a:lnTo>
                  <a:lnTo>
                    <a:pt x="504" y="1344"/>
                  </a:lnTo>
                  <a:lnTo>
                    <a:pt x="168" y="2267"/>
                  </a:lnTo>
                  <a:lnTo>
                    <a:pt x="0" y="3190"/>
                  </a:lnTo>
                  <a:lnTo>
                    <a:pt x="0" y="4030"/>
                  </a:lnTo>
                  <a:lnTo>
                    <a:pt x="84" y="4785"/>
                  </a:lnTo>
                  <a:lnTo>
                    <a:pt x="168" y="5289"/>
                  </a:lnTo>
                  <a:lnTo>
                    <a:pt x="420" y="5709"/>
                  </a:lnTo>
                  <a:lnTo>
                    <a:pt x="588" y="5877"/>
                  </a:lnTo>
                  <a:lnTo>
                    <a:pt x="756" y="6045"/>
                  </a:lnTo>
                  <a:lnTo>
                    <a:pt x="1259" y="6296"/>
                  </a:lnTo>
                  <a:lnTo>
                    <a:pt x="1931" y="6464"/>
                  </a:lnTo>
                  <a:lnTo>
                    <a:pt x="2603" y="6632"/>
                  </a:lnTo>
                  <a:lnTo>
                    <a:pt x="3358" y="6716"/>
                  </a:lnTo>
                  <a:lnTo>
                    <a:pt x="4114" y="6800"/>
                  </a:lnTo>
                  <a:lnTo>
                    <a:pt x="5541" y="6716"/>
                  </a:lnTo>
                  <a:lnTo>
                    <a:pt x="7052" y="6548"/>
                  </a:lnTo>
                  <a:lnTo>
                    <a:pt x="9318" y="6380"/>
                  </a:lnTo>
                  <a:lnTo>
                    <a:pt x="10493" y="6296"/>
                  </a:lnTo>
                  <a:lnTo>
                    <a:pt x="11585" y="6380"/>
                  </a:lnTo>
                  <a:lnTo>
                    <a:pt x="12592" y="6632"/>
                  </a:lnTo>
                  <a:lnTo>
                    <a:pt x="13096" y="6716"/>
                  </a:lnTo>
                  <a:lnTo>
                    <a:pt x="13264" y="6716"/>
                  </a:lnTo>
                  <a:lnTo>
                    <a:pt x="13431" y="6548"/>
                  </a:lnTo>
                  <a:lnTo>
                    <a:pt x="13431" y="6212"/>
                  </a:lnTo>
                  <a:lnTo>
                    <a:pt x="13431" y="5625"/>
                  </a:lnTo>
                  <a:lnTo>
                    <a:pt x="13431" y="5121"/>
                  </a:lnTo>
                  <a:lnTo>
                    <a:pt x="13264" y="4617"/>
                  </a:lnTo>
                  <a:lnTo>
                    <a:pt x="13012" y="4114"/>
                  </a:lnTo>
                  <a:lnTo>
                    <a:pt x="12760" y="3694"/>
                  </a:lnTo>
                  <a:lnTo>
                    <a:pt x="12592" y="3190"/>
                  </a:lnTo>
                  <a:lnTo>
                    <a:pt x="13264" y="4533"/>
                  </a:lnTo>
                  <a:lnTo>
                    <a:pt x="13515" y="5037"/>
                  </a:lnTo>
                  <a:lnTo>
                    <a:pt x="13851" y="5457"/>
                  </a:lnTo>
                  <a:lnTo>
                    <a:pt x="14271" y="5793"/>
                  </a:lnTo>
                  <a:lnTo>
                    <a:pt x="14691" y="5961"/>
                  </a:lnTo>
                  <a:lnTo>
                    <a:pt x="15026" y="5961"/>
                  </a:lnTo>
                  <a:lnTo>
                    <a:pt x="15194" y="5877"/>
                  </a:lnTo>
                  <a:lnTo>
                    <a:pt x="15362" y="5709"/>
                  </a:lnTo>
                  <a:lnTo>
                    <a:pt x="15446" y="5289"/>
                  </a:lnTo>
                  <a:lnTo>
                    <a:pt x="15446" y="4953"/>
                  </a:lnTo>
                  <a:lnTo>
                    <a:pt x="15362" y="4701"/>
                  </a:lnTo>
                  <a:lnTo>
                    <a:pt x="15110" y="4114"/>
                  </a:lnTo>
                  <a:lnTo>
                    <a:pt x="14775" y="3442"/>
                  </a:lnTo>
                  <a:lnTo>
                    <a:pt x="14439" y="2939"/>
                  </a:lnTo>
                  <a:lnTo>
                    <a:pt x="14775" y="3274"/>
                  </a:lnTo>
                  <a:lnTo>
                    <a:pt x="15278" y="3778"/>
                  </a:lnTo>
                  <a:lnTo>
                    <a:pt x="15530" y="3946"/>
                  </a:lnTo>
                  <a:lnTo>
                    <a:pt x="15782" y="4114"/>
                  </a:lnTo>
                  <a:lnTo>
                    <a:pt x="16118" y="4114"/>
                  </a:lnTo>
                  <a:lnTo>
                    <a:pt x="16286" y="4030"/>
                  </a:lnTo>
                  <a:lnTo>
                    <a:pt x="16453" y="3862"/>
                  </a:lnTo>
                  <a:lnTo>
                    <a:pt x="16453" y="3526"/>
                  </a:lnTo>
                  <a:lnTo>
                    <a:pt x="16286" y="3106"/>
                  </a:lnTo>
                  <a:lnTo>
                    <a:pt x="16118" y="2771"/>
                  </a:lnTo>
                  <a:lnTo>
                    <a:pt x="15698" y="2015"/>
                  </a:lnTo>
                  <a:lnTo>
                    <a:pt x="15278" y="1428"/>
                  </a:lnTo>
                  <a:lnTo>
                    <a:pt x="14859" y="840"/>
                  </a:lnTo>
                  <a:lnTo>
                    <a:pt x="14271" y="420"/>
                  </a:lnTo>
                  <a:lnTo>
                    <a:pt x="14019" y="252"/>
                  </a:lnTo>
                  <a:lnTo>
                    <a:pt x="13599" y="168"/>
                  </a:lnTo>
                  <a:lnTo>
                    <a:pt x="13180" y="84"/>
                  </a:lnTo>
                  <a:lnTo>
                    <a:pt x="12676" y="168"/>
                  </a:lnTo>
                  <a:lnTo>
                    <a:pt x="11753" y="336"/>
                  </a:lnTo>
                  <a:lnTo>
                    <a:pt x="10661" y="588"/>
                  </a:lnTo>
                  <a:lnTo>
                    <a:pt x="9486" y="756"/>
                  </a:lnTo>
                  <a:lnTo>
                    <a:pt x="8227" y="840"/>
                  </a:lnTo>
                  <a:lnTo>
                    <a:pt x="7052" y="756"/>
                  </a:lnTo>
                  <a:lnTo>
                    <a:pt x="6464" y="672"/>
                  </a:lnTo>
                  <a:lnTo>
                    <a:pt x="5708" y="588"/>
                  </a:lnTo>
                  <a:lnTo>
                    <a:pt x="4365" y="168"/>
                  </a:lnTo>
                  <a:lnTo>
                    <a:pt x="3694" y="84"/>
                  </a:lnTo>
                  <a:lnTo>
                    <a:pt x="3022" y="0"/>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9"/>
            <p:cNvSpPr/>
            <p:nvPr/>
          </p:nvSpPr>
          <p:spPr>
            <a:xfrm>
              <a:off x="3782652" y="1830318"/>
              <a:ext cx="34476" cy="30353"/>
            </a:xfrm>
            <a:custGeom>
              <a:rect b="b" l="l" r="r" t="t"/>
              <a:pathLst>
                <a:path extrusionOk="0" h="1848" w="2099">
                  <a:moveTo>
                    <a:pt x="0" y="0"/>
                  </a:moveTo>
                  <a:lnTo>
                    <a:pt x="0" y="84"/>
                  </a:lnTo>
                  <a:lnTo>
                    <a:pt x="84" y="168"/>
                  </a:lnTo>
                  <a:lnTo>
                    <a:pt x="588" y="420"/>
                  </a:lnTo>
                  <a:lnTo>
                    <a:pt x="1091" y="840"/>
                  </a:lnTo>
                  <a:lnTo>
                    <a:pt x="1427" y="1259"/>
                  </a:lnTo>
                  <a:lnTo>
                    <a:pt x="1763" y="1763"/>
                  </a:lnTo>
                  <a:lnTo>
                    <a:pt x="1847" y="1847"/>
                  </a:lnTo>
                  <a:lnTo>
                    <a:pt x="2099" y="1847"/>
                  </a:lnTo>
                  <a:lnTo>
                    <a:pt x="2099" y="1763"/>
                  </a:lnTo>
                  <a:lnTo>
                    <a:pt x="1763" y="1175"/>
                  </a:lnTo>
                  <a:lnTo>
                    <a:pt x="1343" y="672"/>
                  </a:lnTo>
                  <a:lnTo>
                    <a:pt x="924" y="252"/>
                  </a:lnTo>
                  <a:lnTo>
                    <a:pt x="3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9"/>
            <p:cNvSpPr/>
            <p:nvPr/>
          </p:nvSpPr>
          <p:spPr>
            <a:xfrm>
              <a:off x="3801951" y="1809639"/>
              <a:ext cx="41374" cy="37235"/>
            </a:xfrm>
            <a:custGeom>
              <a:rect b="b" l="l" r="r" t="t"/>
              <a:pathLst>
                <a:path extrusionOk="0" h="2267" w="2519">
                  <a:moveTo>
                    <a:pt x="168" y="0"/>
                  </a:moveTo>
                  <a:lnTo>
                    <a:pt x="84" y="84"/>
                  </a:lnTo>
                  <a:lnTo>
                    <a:pt x="0" y="168"/>
                  </a:lnTo>
                  <a:lnTo>
                    <a:pt x="84" y="168"/>
                  </a:lnTo>
                  <a:lnTo>
                    <a:pt x="672" y="588"/>
                  </a:lnTo>
                  <a:lnTo>
                    <a:pt x="1260" y="1007"/>
                  </a:lnTo>
                  <a:lnTo>
                    <a:pt x="1763" y="1595"/>
                  </a:lnTo>
                  <a:lnTo>
                    <a:pt x="2099" y="2183"/>
                  </a:lnTo>
                  <a:lnTo>
                    <a:pt x="2267" y="2267"/>
                  </a:lnTo>
                  <a:lnTo>
                    <a:pt x="2519" y="2267"/>
                  </a:lnTo>
                  <a:lnTo>
                    <a:pt x="2519" y="2183"/>
                  </a:lnTo>
                  <a:lnTo>
                    <a:pt x="2099" y="1511"/>
                  </a:lnTo>
                  <a:lnTo>
                    <a:pt x="1595" y="923"/>
                  </a:lnTo>
                  <a:lnTo>
                    <a:pt x="1008" y="420"/>
                  </a:lnTo>
                  <a:lnTo>
                    <a:pt x="336" y="84"/>
                  </a:lnTo>
                  <a:lnTo>
                    <a:pt x="1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9"/>
            <p:cNvSpPr/>
            <p:nvPr/>
          </p:nvSpPr>
          <p:spPr>
            <a:xfrm>
              <a:off x="3759214" y="1860655"/>
              <a:ext cx="41374" cy="35855"/>
            </a:xfrm>
            <a:custGeom>
              <a:rect b="b" l="l" r="r" t="t"/>
              <a:pathLst>
                <a:path extrusionOk="0" h="2183" w="2519">
                  <a:moveTo>
                    <a:pt x="84" y="0"/>
                  </a:moveTo>
                  <a:lnTo>
                    <a:pt x="0" y="84"/>
                  </a:lnTo>
                  <a:lnTo>
                    <a:pt x="84" y="168"/>
                  </a:lnTo>
                  <a:lnTo>
                    <a:pt x="672" y="504"/>
                  </a:lnTo>
                  <a:lnTo>
                    <a:pt x="1175" y="1007"/>
                  </a:lnTo>
                  <a:lnTo>
                    <a:pt x="1679" y="1511"/>
                  </a:lnTo>
                  <a:lnTo>
                    <a:pt x="2099" y="2099"/>
                  </a:lnTo>
                  <a:lnTo>
                    <a:pt x="2183" y="2183"/>
                  </a:lnTo>
                  <a:lnTo>
                    <a:pt x="2434" y="2183"/>
                  </a:lnTo>
                  <a:lnTo>
                    <a:pt x="2518" y="2099"/>
                  </a:lnTo>
                  <a:lnTo>
                    <a:pt x="2099" y="1427"/>
                  </a:lnTo>
                  <a:lnTo>
                    <a:pt x="1595" y="839"/>
                  </a:lnTo>
                  <a:lnTo>
                    <a:pt x="1007" y="420"/>
                  </a:lnTo>
                  <a:lnTo>
                    <a:pt x="3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9"/>
            <p:cNvSpPr/>
            <p:nvPr/>
          </p:nvSpPr>
          <p:spPr>
            <a:xfrm>
              <a:off x="3327651" y="1674512"/>
              <a:ext cx="354366" cy="244057"/>
            </a:xfrm>
            <a:custGeom>
              <a:rect b="b" l="l" r="r" t="t"/>
              <a:pathLst>
                <a:path extrusionOk="0" h="14859" w="21575">
                  <a:moveTo>
                    <a:pt x="4281" y="0"/>
                  </a:moveTo>
                  <a:lnTo>
                    <a:pt x="3862" y="84"/>
                  </a:lnTo>
                  <a:lnTo>
                    <a:pt x="3526" y="168"/>
                  </a:lnTo>
                  <a:lnTo>
                    <a:pt x="2938" y="504"/>
                  </a:lnTo>
                  <a:lnTo>
                    <a:pt x="2435" y="840"/>
                  </a:lnTo>
                  <a:lnTo>
                    <a:pt x="1511" y="1511"/>
                  </a:lnTo>
                  <a:lnTo>
                    <a:pt x="1175" y="1847"/>
                  </a:lnTo>
                  <a:lnTo>
                    <a:pt x="756" y="2267"/>
                  </a:lnTo>
                  <a:lnTo>
                    <a:pt x="504" y="2687"/>
                  </a:lnTo>
                  <a:lnTo>
                    <a:pt x="252" y="3106"/>
                  </a:lnTo>
                  <a:lnTo>
                    <a:pt x="84" y="3610"/>
                  </a:lnTo>
                  <a:lnTo>
                    <a:pt x="0" y="4198"/>
                  </a:lnTo>
                  <a:lnTo>
                    <a:pt x="0" y="4869"/>
                  </a:lnTo>
                  <a:lnTo>
                    <a:pt x="168" y="5457"/>
                  </a:lnTo>
                  <a:lnTo>
                    <a:pt x="336" y="6128"/>
                  </a:lnTo>
                  <a:lnTo>
                    <a:pt x="504" y="6800"/>
                  </a:lnTo>
                  <a:lnTo>
                    <a:pt x="1091" y="7975"/>
                  </a:lnTo>
                  <a:lnTo>
                    <a:pt x="1679" y="9150"/>
                  </a:lnTo>
                  <a:lnTo>
                    <a:pt x="2518" y="10158"/>
                  </a:lnTo>
                  <a:lnTo>
                    <a:pt x="2938" y="10661"/>
                  </a:lnTo>
                  <a:lnTo>
                    <a:pt x="3442" y="11081"/>
                  </a:lnTo>
                  <a:lnTo>
                    <a:pt x="4281" y="11669"/>
                  </a:lnTo>
                  <a:lnTo>
                    <a:pt x="5205" y="12089"/>
                  </a:lnTo>
                  <a:lnTo>
                    <a:pt x="6128" y="12508"/>
                  </a:lnTo>
                  <a:lnTo>
                    <a:pt x="7052" y="12844"/>
                  </a:lnTo>
                  <a:lnTo>
                    <a:pt x="9066" y="13348"/>
                  </a:lnTo>
                  <a:lnTo>
                    <a:pt x="11081" y="13935"/>
                  </a:lnTo>
                  <a:lnTo>
                    <a:pt x="12928" y="14439"/>
                  </a:lnTo>
                  <a:lnTo>
                    <a:pt x="13767" y="14691"/>
                  </a:lnTo>
                  <a:lnTo>
                    <a:pt x="14775" y="14775"/>
                  </a:lnTo>
                  <a:lnTo>
                    <a:pt x="15446" y="14859"/>
                  </a:lnTo>
                  <a:lnTo>
                    <a:pt x="16537" y="14859"/>
                  </a:lnTo>
                  <a:lnTo>
                    <a:pt x="16873" y="14775"/>
                  </a:lnTo>
                  <a:lnTo>
                    <a:pt x="17209" y="14607"/>
                  </a:lnTo>
                  <a:lnTo>
                    <a:pt x="17545" y="14355"/>
                  </a:lnTo>
                  <a:lnTo>
                    <a:pt x="17797" y="14019"/>
                  </a:lnTo>
                  <a:lnTo>
                    <a:pt x="18048" y="13684"/>
                  </a:lnTo>
                  <a:lnTo>
                    <a:pt x="18300" y="12928"/>
                  </a:lnTo>
                  <a:lnTo>
                    <a:pt x="18636" y="11921"/>
                  </a:lnTo>
                  <a:lnTo>
                    <a:pt x="18888" y="10997"/>
                  </a:lnTo>
                  <a:lnTo>
                    <a:pt x="19224" y="10158"/>
                  </a:lnTo>
                  <a:lnTo>
                    <a:pt x="19727" y="9402"/>
                  </a:lnTo>
                  <a:lnTo>
                    <a:pt x="20231" y="8731"/>
                  </a:lnTo>
                  <a:lnTo>
                    <a:pt x="20819" y="8059"/>
                  </a:lnTo>
                  <a:lnTo>
                    <a:pt x="21238" y="7723"/>
                  </a:lnTo>
                  <a:lnTo>
                    <a:pt x="21490" y="7556"/>
                  </a:lnTo>
                  <a:lnTo>
                    <a:pt x="21574" y="7388"/>
                  </a:lnTo>
                  <a:lnTo>
                    <a:pt x="21574" y="7304"/>
                  </a:lnTo>
                  <a:lnTo>
                    <a:pt x="21490" y="7220"/>
                  </a:lnTo>
                  <a:lnTo>
                    <a:pt x="21154" y="7052"/>
                  </a:lnTo>
                  <a:lnTo>
                    <a:pt x="20483" y="6884"/>
                  </a:lnTo>
                  <a:lnTo>
                    <a:pt x="17629" y="6044"/>
                  </a:lnTo>
                  <a:lnTo>
                    <a:pt x="16286" y="5625"/>
                  </a:lnTo>
                  <a:lnTo>
                    <a:pt x="15026" y="5037"/>
                  </a:lnTo>
                  <a:lnTo>
                    <a:pt x="13683" y="4450"/>
                  </a:lnTo>
                  <a:lnTo>
                    <a:pt x="12424" y="3778"/>
                  </a:lnTo>
                  <a:lnTo>
                    <a:pt x="9486" y="1931"/>
                  </a:lnTo>
                  <a:lnTo>
                    <a:pt x="8059" y="1176"/>
                  </a:lnTo>
                  <a:lnTo>
                    <a:pt x="6632" y="504"/>
                  </a:lnTo>
                  <a:lnTo>
                    <a:pt x="6044" y="336"/>
                  </a:lnTo>
                  <a:lnTo>
                    <a:pt x="5457" y="84"/>
                  </a:lnTo>
                  <a:lnTo>
                    <a:pt x="486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9"/>
            <p:cNvSpPr/>
            <p:nvPr/>
          </p:nvSpPr>
          <p:spPr>
            <a:xfrm>
              <a:off x="3443462" y="1189174"/>
              <a:ext cx="81369" cy="51032"/>
            </a:xfrm>
            <a:custGeom>
              <a:rect b="b" l="l" r="r" t="t"/>
              <a:pathLst>
                <a:path extrusionOk="0" h="3107" w="4954">
                  <a:moveTo>
                    <a:pt x="252" y="1"/>
                  </a:moveTo>
                  <a:lnTo>
                    <a:pt x="1" y="85"/>
                  </a:lnTo>
                  <a:lnTo>
                    <a:pt x="1" y="169"/>
                  </a:lnTo>
                  <a:lnTo>
                    <a:pt x="1" y="252"/>
                  </a:lnTo>
                  <a:lnTo>
                    <a:pt x="84" y="336"/>
                  </a:lnTo>
                  <a:lnTo>
                    <a:pt x="1008" y="336"/>
                  </a:lnTo>
                  <a:lnTo>
                    <a:pt x="1596" y="420"/>
                  </a:lnTo>
                  <a:lnTo>
                    <a:pt x="2183" y="672"/>
                  </a:lnTo>
                  <a:lnTo>
                    <a:pt x="2687" y="924"/>
                  </a:lnTo>
                  <a:lnTo>
                    <a:pt x="3190" y="1344"/>
                  </a:lnTo>
                  <a:lnTo>
                    <a:pt x="3526" y="1847"/>
                  </a:lnTo>
                  <a:lnTo>
                    <a:pt x="4198" y="3023"/>
                  </a:lnTo>
                  <a:lnTo>
                    <a:pt x="4450" y="3107"/>
                  </a:lnTo>
                  <a:lnTo>
                    <a:pt x="4701" y="3107"/>
                  </a:lnTo>
                  <a:lnTo>
                    <a:pt x="4869" y="3023"/>
                  </a:lnTo>
                  <a:lnTo>
                    <a:pt x="4953" y="3023"/>
                  </a:lnTo>
                  <a:lnTo>
                    <a:pt x="4953" y="2939"/>
                  </a:lnTo>
                  <a:lnTo>
                    <a:pt x="4534" y="2267"/>
                  </a:lnTo>
                  <a:lnTo>
                    <a:pt x="4114" y="1680"/>
                  </a:lnTo>
                  <a:lnTo>
                    <a:pt x="3610" y="1092"/>
                  </a:lnTo>
                  <a:lnTo>
                    <a:pt x="3023" y="588"/>
                  </a:lnTo>
                  <a:lnTo>
                    <a:pt x="2435" y="252"/>
                  </a:lnTo>
                  <a:lnTo>
                    <a:pt x="1679" y="85"/>
                  </a:lnTo>
                  <a:lnTo>
                    <a:pt x="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9"/>
            <p:cNvSpPr/>
            <p:nvPr/>
          </p:nvSpPr>
          <p:spPr>
            <a:xfrm>
              <a:off x="3979816" y="1278804"/>
              <a:ext cx="26214" cy="147544"/>
            </a:xfrm>
            <a:custGeom>
              <a:rect b="b" l="l" r="r" t="t"/>
              <a:pathLst>
                <a:path extrusionOk="0" h="8983" w="1596">
                  <a:moveTo>
                    <a:pt x="252" y="0"/>
                  </a:moveTo>
                  <a:lnTo>
                    <a:pt x="84" y="168"/>
                  </a:lnTo>
                  <a:lnTo>
                    <a:pt x="0" y="1259"/>
                  </a:lnTo>
                  <a:lnTo>
                    <a:pt x="0" y="2351"/>
                  </a:lnTo>
                  <a:lnTo>
                    <a:pt x="0" y="3442"/>
                  </a:lnTo>
                  <a:lnTo>
                    <a:pt x="84" y="4533"/>
                  </a:lnTo>
                  <a:lnTo>
                    <a:pt x="252" y="5708"/>
                  </a:lnTo>
                  <a:lnTo>
                    <a:pt x="420" y="6716"/>
                  </a:lnTo>
                  <a:lnTo>
                    <a:pt x="672" y="7807"/>
                  </a:lnTo>
                  <a:lnTo>
                    <a:pt x="1008" y="8898"/>
                  </a:lnTo>
                  <a:lnTo>
                    <a:pt x="1176" y="8982"/>
                  </a:lnTo>
                  <a:lnTo>
                    <a:pt x="1511" y="8982"/>
                  </a:lnTo>
                  <a:lnTo>
                    <a:pt x="1595" y="8898"/>
                  </a:lnTo>
                  <a:lnTo>
                    <a:pt x="1595" y="8814"/>
                  </a:lnTo>
                  <a:lnTo>
                    <a:pt x="1259" y="7723"/>
                  </a:lnTo>
                  <a:lnTo>
                    <a:pt x="1008" y="6716"/>
                  </a:lnTo>
                  <a:lnTo>
                    <a:pt x="840" y="5624"/>
                  </a:lnTo>
                  <a:lnTo>
                    <a:pt x="672" y="4533"/>
                  </a:lnTo>
                  <a:lnTo>
                    <a:pt x="588" y="3442"/>
                  </a:lnTo>
                  <a:lnTo>
                    <a:pt x="588" y="2351"/>
                  </a:lnTo>
                  <a:lnTo>
                    <a:pt x="588" y="1259"/>
                  </a:lnTo>
                  <a:lnTo>
                    <a:pt x="756" y="168"/>
                  </a:lnTo>
                  <a:lnTo>
                    <a:pt x="6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9"/>
            <p:cNvSpPr/>
            <p:nvPr/>
          </p:nvSpPr>
          <p:spPr>
            <a:xfrm>
              <a:off x="3997735" y="1474589"/>
              <a:ext cx="24834" cy="188902"/>
            </a:xfrm>
            <a:custGeom>
              <a:rect b="b" l="l" r="r" t="t"/>
              <a:pathLst>
                <a:path extrusionOk="0" h="11501" w="1512">
                  <a:moveTo>
                    <a:pt x="924" y="0"/>
                  </a:moveTo>
                  <a:lnTo>
                    <a:pt x="840" y="168"/>
                  </a:lnTo>
                  <a:lnTo>
                    <a:pt x="924" y="1511"/>
                  </a:lnTo>
                  <a:lnTo>
                    <a:pt x="924" y="2938"/>
                  </a:lnTo>
                  <a:lnTo>
                    <a:pt x="924" y="4366"/>
                  </a:lnTo>
                  <a:lnTo>
                    <a:pt x="840" y="5793"/>
                  </a:lnTo>
                  <a:lnTo>
                    <a:pt x="756" y="7136"/>
                  </a:lnTo>
                  <a:lnTo>
                    <a:pt x="504" y="8563"/>
                  </a:lnTo>
                  <a:lnTo>
                    <a:pt x="336" y="9906"/>
                  </a:lnTo>
                  <a:lnTo>
                    <a:pt x="1" y="11333"/>
                  </a:lnTo>
                  <a:lnTo>
                    <a:pt x="85" y="11417"/>
                  </a:lnTo>
                  <a:lnTo>
                    <a:pt x="252" y="11501"/>
                  </a:lnTo>
                  <a:lnTo>
                    <a:pt x="504" y="11417"/>
                  </a:lnTo>
                  <a:lnTo>
                    <a:pt x="588" y="11333"/>
                  </a:lnTo>
                  <a:lnTo>
                    <a:pt x="924" y="9906"/>
                  </a:lnTo>
                  <a:lnTo>
                    <a:pt x="1176" y="8563"/>
                  </a:lnTo>
                  <a:lnTo>
                    <a:pt x="1344" y="7136"/>
                  </a:lnTo>
                  <a:lnTo>
                    <a:pt x="1428" y="5793"/>
                  </a:lnTo>
                  <a:lnTo>
                    <a:pt x="1512" y="4366"/>
                  </a:lnTo>
                  <a:lnTo>
                    <a:pt x="1512" y="2938"/>
                  </a:lnTo>
                  <a:lnTo>
                    <a:pt x="1512" y="1511"/>
                  </a:lnTo>
                  <a:lnTo>
                    <a:pt x="1428" y="168"/>
                  </a:lnTo>
                  <a:lnTo>
                    <a:pt x="1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9"/>
            <p:cNvSpPr/>
            <p:nvPr/>
          </p:nvSpPr>
          <p:spPr>
            <a:xfrm>
              <a:off x="4007393" y="1336702"/>
              <a:ext cx="19316" cy="45513"/>
            </a:xfrm>
            <a:custGeom>
              <a:rect b="b" l="l" r="r" t="t"/>
              <a:pathLst>
                <a:path extrusionOk="0" h="2771" w="1176">
                  <a:moveTo>
                    <a:pt x="924" y="1"/>
                  </a:moveTo>
                  <a:lnTo>
                    <a:pt x="672" y="85"/>
                  </a:lnTo>
                  <a:lnTo>
                    <a:pt x="588" y="169"/>
                  </a:lnTo>
                  <a:lnTo>
                    <a:pt x="336" y="1428"/>
                  </a:lnTo>
                  <a:lnTo>
                    <a:pt x="0" y="2603"/>
                  </a:lnTo>
                  <a:lnTo>
                    <a:pt x="84" y="2687"/>
                  </a:lnTo>
                  <a:lnTo>
                    <a:pt x="252" y="2771"/>
                  </a:lnTo>
                  <a:lnTo>
                    <a:pt x="588" y="2771"/>
                  </a:lnTo>
                  <a:lnTo>
                    <a:pt x="588" y="2687"/>
                  </a:lnTo>
                  <a:lnTo>
                    <a:pt x="924" y="1428"/>
                  </a:lnTo>
                  <a:lnTo>
                    <a:pt x="1175" y="169"/>
                  </a:lnTo>
                  <a:lnTo>
                    <a:pt x="1091" y="85"/>
                  </a:lnTo>
                  <a:lnTo>
                    <a:pt x="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9"/>
            <p:cNvSpPr/>
            <p:nvPr/>
          </p:nvSpPr>
          <p:spPr>
            <a:xfrm>
              <a:off x="3999115" y="1981985"/>
              <a:ext cx="153063" cy="275773"/>
            </a:xfrm>
            <a:custGeom>
              <a:rect b="b" l="l" r="r" t="t"/>
              <a:pathLst>
                <a:path extrusionOk="0" h="16790" w="9319">
                  <a:moveTo>
                    <a:pt x="1" y="0"/>
                  </a:moveTo>
                  <a:lnTo>
                    <a:pt x="1" y="84"/>
                  </a:lnTo>
                  <a:lnTo>
                    <a:pt x="1" y="168"/>
                  </a:lnTo>
                  <a:lnTo>
                    <a:pt x="84" y="252"/>
                  </a:lnTo>
                  <a:lnTo>
                    <a:pt x="1008" y="504"/>
                  </a:lnTo>
                  <a:lnTo>
                    <a:pt x="1931" y="672"/>
                  </a:lnTo>
                  <a:lnTo>
                    <a:pt x="2855" y="840"/>
                  </a:lnTo>
                  <a:lnTo>
                    <a:pt x="3778" y="1175"/>
                  </a:lnTo>
                  <a:lnTo>
                    <a:pt x="4534" y="1511"/>
                  </a:lnTo>
                  <a:lnTo>
                    <a:pt x="5289" y="2015"/>
                  </a:lnTo>
                  <a:lnTo>
                    <a:pt x="5877" y="2686"/>
                  </a:lnTo>
                  <a:lnTo>
                    <a:pt x="6296" y="3442"/>
                  </a:lnTo>
                  <a:lnTo>
                    <a:pt x="6716" y="4365"/>
                  </a:lnTo>
                  <a:lnTo>
                    <a:pt x="6968" y="5373"/>
                  </a:lnTo>
                  <a:lnTo>
                    <a:pt x="7220" y="6380"/>
                  </a:lnTo>
                  <a:lnTo>
                    <a:pt x="7388" y="7387"/>
                  </a:lnTo>
                  <a:lnTo>
                    <a:pt x="7975" y="11669"/>
                  </a:lnTo>
                  <a:lnTo>
                    <a:pt x="8731" y="16621"/>
                  </a:lnTo>
                  <a:lnTo>
                    <a:pt x="8815" y="16705"/>
                  </a:lnTo>
                  <a:lnTo>
                    <a:pt x="9067" y="16789"/>
                  </a:lnTo>
                  <a:lnTo>
                    <a:pt x="9235" y="16705"/>
                  </a:lnTo>
                  <a:lnTo>
                    <a:pt x="9318" y="16621"/>
                  </a:lnTo>
                  <a:lnTo>
                    <a:pt x="7975" y="7555"/>
                  </a:lnTo>
                  <a:lnTo>
                    <a:pt x="7640" y="5709"/>
                  </a:lnTo>
                  <a:lnTo>
                    <a:pt x="7388" y="4701"/>
                  </a:lnTo>
                  <a:lnTo>
                    <a:pt x="7052" y="3862"/>
                  </a:lnTo>
                  <a:lnTo>
                    <a:pt x="6632" y="3022"/>
                  </a:lnTo>
                  <a:lnTo>
                    <a:pt x="6129" y="2267"/>
                  </a:lnTo>
                  <a:lnTo>
                    <a:pt x="5457" y="1595"/>
                  </a:lnTo>
                  <a:lnTo>
                    <a:pt x="5037" y="1343"/>
                  </a:lnTo>
                  <a:lnTo>
                    <a:pt x="4534" y="1092"/>
                  </a:lnTo>
                  <a:lnTo>
                    <a:pt x="3526" y="756"/>
                  </a:lnTo>
                  <a:lnTo>
                    <a:pt x="2519" y="504"/>
                  </a:lnTo>
                  <a:lnTo>
                    <a:pt x="1428" y="252"/>
                  </a:lnTo>
                  <a:lnTo>
                    <a:pt x="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9"/>
            <p:cNvSpPr/>
            <p:nvPr/>
          </p:nvSpPr>
          <p:spPr>
            <a:xfrm>
              <a:off x="3883303" y="1597299"/>
              <a:ext cx="664582" cy="306110"/>
            </a:xfrm>
            <a:custGeom>
              <a:rect b="b" l="l" r="r" t="t"/>
              <a:pathLst>
                <a:path extrusionOk="0" h="18637" w="40462">
                  <a:moveTo>
                    <a:pt x="10493" y="0"/>
                  </a:moveTo>
                  <a:lnTo>
                    <a:pt x="0" y="18636"/>
                  </a:lnTo>
                  <a:lnTo>
                    <a:pt x="29969" y="18636"/>
                  </a:lnTo>
                  <a:lnTo>
                    <a:pt x="404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9"/>
            <p:cNvSpPr/>
            <p:nvPr/>
          </p:nvSpPr>
          <p:spPr>
            <a:xfrm>
              <a:off x="3899843" y="1597299"/>
              <a:ext cx="665978" cy="306110"/>
            </a:xfrm>
            <a:custGeom>
              <a:rect b="b" l="l" r="r" t="t"/>
              <a:pathLst>
                <a:path extrusionOk="0" h="18637" w="40547">
                  <a:moveTo>
                    <a:pt x="10494" y="0"/>
                  </a:moveTo>
                  <a:lnTo>
                    <a:pt x="0" y="18636"/>
                  </a:lnTo>
                  <a:lnTo>
                    <a:pt x="30053" y="18636"/>
                  </a:lnTo>
                  <a:lnTo>
                    <a:pt x="40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9"/>
            <p:cNvSpPr/>
            <p:nvPr/>
          </p:nvSpPr>
          <p:spPr>
            <a:xfrm>
              <a:off x="3604787" y="1903392"/>
              <a:ext cx="788672" cy="34476"/>
            </a:xfrm>
            <a:custGeom>
              <a:rect b="b" l="l" r="r" t="t"/>
              <a:pathLst>
                <a:path extrusionOk="0" h="2099" w="48017">
                  <a:moveTo>
                    <a:pt x="0" y="0"/>
                  </a:moveTo>
                  <a:lnTo>
                    <a:pt x="0" y="2099"/>
                  </a:lnTo>
                  <a:lnTo>
                    <a:pt x="48017" y="2099"/>
                  </a:lnTo>
                  <a:lnTo>
                    <a:pt x="48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9"/>
            <p:cNvSpPr/>
            <p:nvPr/>
          </p:nvSpPr>
          <p:spPr>
            <a:xfrm>
              <a:off x="4262471" y="1624876"/>
              <a:ext cx="92390" cy="13797"/>
            </a:xfrm>
            <a:custGeom>
              <a:rect b="b" l="l" r="r" t="t"/>
              <a:pathLst>
                <a:path extrusionOk="0" h="840" w="5625">
                  <a:moveTo>
                    <a:pt x="2770" y="0"/>
                  </a:moveTo>
                  <a:lnTo>
                    <a:pt x="1679" y="84"/>
                  </a:lnTo>
                  <a:lnTo>
                    <a:pt x="840" y="168"/>
                  </a:lnTo>
                  <a:lnTo>
                    <a:pt x="252" y="252"/>
                  </a:lnTo>
                  <a:lnTo>
                    <a:pt x="84" y="336"/>
                  </a:lnTo>
                  <a:lnTo>
                    <a:pt x="0" y="420"/>
                  </a:lnTo>
                  <a:lnTo>
                    <a:pt x="84" y="504"/>
                  </a:lnTo>
                  <a:lnTo>
                    <a:pt x="252" y="588"/>
                  </a:lnTo>
                  <a:lnTo>
                    <a:pt x="840" y="756"/>
                  </a:lnTo>
                  <a:lnTo>
                    <a:pt x="1679" y="840"/>
                  </a:lnTo>
                  <a:lnTo>
                    <a:pt x="3862" y="840"/>
                  </a:lnTo>
                  <a:lnTo>
                    <a:pt x="4785" y="756"/>
                  </a:lnTo>
                  <a:lnTo>
                    <a:pt x="5373" y="588"/>
                  </a:lnTo>
                  <a:lnTo>
                    <a:pt x="5540" y="504"/>
                  </a:lnTo>
                  <a:lnTo>
                    <a:pt x="5624" y="420"/>
                  </a:lnTo>
                  <a:lnTo>
                    <a:pt x="5540" y="336"/>
                  </a:lnTo>
                  <a:lnTo>
                    <a:pt x="5373" y="252"/>
                  </a:lnTo>
                  <a:lnTo>
                    <a:pt x="4785" y="168"/>
                  </a:lnTo>
                  <a:lnTo>
                    <a:pt x="3862" y="84"/>
                  </a:lnTo>
                  <a:lnTo>
                    <a:pt x="27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9"/>
            <p:cNvSpPr/>
            <p:nvPr/>
          </p:nvSpPr>
          <p:spPr>
            <a:xfrm>
              <a:off x="3908121" y="1896494"/>
              <a:ext cx="470178" cy="5535"/>
            </a:xfrm>
            <a:custGeom>
              <a:rect b="b" l="l" r="r" t="t"/>
              <a:pathLst>
                <a:path extrusionOk="0" h="337" w="28626">
                  <a:moveTo>
                    <a:pt x="168" y="1"/>
                  </a:moveTo>
                  <a:lnTo>
                    <a:pt x="84" y="85"/>
                  </a:lnTo>
                  <a:lnTo>
                    <a:pt x="0" y="169"/>
                  </a:lnTo>
                  <a:lnTo>
                    <a:pt x="84" y="252"/>
                  </a:lnTo>
                  <a:lnTo>
                    <a:pt x="168" y="252"/>
                  </a:lnTo>
                  <a:lnTo>
                    <a:pt x="336" y="336"/>
                  </a:lnTo>
                  <a:lnTo>
                    <a:pt x="28374" y="336"/>
                  </a:lnTo>
                  <a:lnTo>
                    <a:pt x="28542" y="252"/>
                  </a:lnTo>
                  <a:lnTo>
                    <a:pt x="28625" y="252"/>
                  </a:lnTo>
                  <a:lnTo>
                    <a:pt x="28625" y="169"/>
                  </a:lnTo>
                  <a:lnTo>
                    <a:pt x="28625" y="85"/>
                  </a:lnTo>
                  <a:lnTo>
                    <a:pt x="285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9"/>
            <p:cNvSpPr/>
            <p:nvPr/>
          </p:nvSpPr>
          <p:spPr>
            <a:xfrm>
              <a:off x="3356591" y="1358761"/>
              <a:ext cx="322666" cy="437098"/>
            </a:xfrm>
            <a:custGeom>
              <a:rect b="b" l="l" r="r" t="t"/>
              <a:pathLst>
                <a:path extrusionOk="0" h="26612" w="19645">
                  <a:moveTo>
                    <a:pt x="12425" y="1"/>
                  </a:moveTo>
                  <a:lnTo>
                    <a:pt x="12173" y="85"/>
                  </a:lnTo>
                  <a:lnTo>
                    <a:pt x="12173" y="169"/>
                  </a:lnTo>
                  <a:lnTo>
                    <a:pt x="12089" y="253"/>
                  </a:lnTo>
                  <a:lnTo>
                    <a:pt x="12257" y="1260"/>
                  </a:lnTo>
                  <a:lnTo>
                    <a:pt x="12257" y="2267"/>
                  </a:lnTo>
                  <a:lnTo>
                    <a:pt x="12257" y="3359"/>
                  </a:lnTo>
                  <a:lnTo>
                    <a:pt x="12173" y="4366"/>
                  </a:lnTo>
                  <a:lnTo>
                    <a:pt x="11921" y="5373"/>
                  </a:lnTo>
                  <a:lnTo>
                    <a:pt x="11669" y="6381"/>
                  </a:lnTo>
                  <a:lnTo>
                    <a:pt x="11418" y="7388"/>
                  </a:lnTo>
                  <a:lnTo>
                    <a:pt x="10998" y="8312"/>
                  </a:lnTo>
                  <a:lnTo>
                    <a:pt x="10494" y="9235"/>
                  </a:lnTo>
                  <a:lnTo>
                    <a:pt x="10074" y="10158"/>
                  </a:lnTo>
                  <a:lnTo>
                    <a:pt x="8983" y="11921"/>
                  </a:lnTo>
                  <a:lnTo>
                    <a:pt x="7976" y="13684"/>
                  </a:lnTo>
                  <a:lnTo>
                    <a:pt x="7556" y="14691"/>
                  </a:lnTo>
                  <a:lnTo>
                    <a:pt x="7136" y="15615"/>
                  </a:lnTo>
                  <a:lnTo>
                    <a:pt x="6717" y="16706"/>
                  </a:lnTo>
                  <a:lnTo>
                    <a:pt x="6381" y="17797"/>
                  </a:lnTo>
                  <a:lnTo>
                    <a:pt x="6129" y="18553"/>
                  </a:lnTo>
                  <a:lnTo>
                    <a:pt x="5961" y="19392"/>
                  </a:lnTo>
                  <a:lnTo>
                    <a:pt x="5373" y="18805"/>
                  </a:lnTo>
                  <a:lnTo>
                    <a:pt x="4786" y="18301"/>
                  </a:lnTo>
                  <a:lnTo>
                    <a:pt x="3695" y="17126"/>
                  </a:lnTo>
                  <a:lnTo>
                    <a:pt x="3191" y="16538"/>
                  </a:lnTo>
                  <a:lnTo>
                    <a:pt x="2771" y="15867"/>
                  </a:lnTo>
                  <a:lnTo>
                    <a:pt x="2435" y="15195"/>
                  </a:lnTo>
                  <a:lnTo>
                    <a:pt x="2351" y="14356"/>
                  </a:lnTo>
                  <a:lnTo>
                    <a:pt x="2184" y="14272"/>
                  </a:lnTo>
                  <a:lnTo>
                    <a:pt x="2016" y="14188"/>
                  </a:lnTo>
                  <a:lnTo>
                    <a:pt x="1848" y="14272"/>
                  </a:lnTo>
                  <a:lnTo>
                    <a:pt x="1764" y="14356"/>
                  </a:lnTo>
                  <a:lnTo>
                    <a:pt x="1764" y="14859"/>
                  </a:lnTo>
                  <a:lnTo>
                    <a:pt x="1932" y="15279"/>
                  </a:lnTo>
                  <a:lnTo>
                    <a:pt x="2100" y="15699"/>
                  </a:lnTo>
                  <a:lnTo>
                    <a:pt x="2268" y="16118"/>
                  </a:lnTo>
                  <a:lnTo>
                    <a:pt x="2855" y="16874"/>
                  </a:lnTo>
                  <a:lnTo>
                    <a:pt x="3443" y="17546"/>
                  </a:lnTo>
                  <a:lnTo>
                    <a:pt x="4786" y="18889"/>
                  </a:lnTo>
                  <a:lnTo>
                    <a:pt x="5457" y="19560"/>
                  </a:lnTo>
                  <a:lnTo>
                    <a:pt x="5961" y="20316"/>
                  </a:lnTo>
                  <a:lnTo>
                    <a:pt x="5206" y="20064"/>
                  </a:lnTo>
                  <a:lnTo>
                    <a:pt x="4450" y="20064"/>
                  </a:lnTo>
                  <a:lnTo>
                    <a:pt x="3275" y="20148"/>
                  </a:lnTo>
                  <a:lnTo>
                    <a:pt x="2184" y="20400"/>
                  </a:lnTo>
                  <a:lnTo>
                    <a:pt x="1092" y="20735"/>
                  </a:lnTo>
                  <a:lnTo>
                    <a:pt x="589" y="20903"/>
                  </a:lnTo>
                  <a:lnTo>
                    <a:pt x="85" y="21239"/>
                  </a:lnTo>
                  <a:lnTo>
                    <a:pt x="1" y="21239"/>
                  </a:lnTo>
                  <a:lnTo>
                    <a:pt x="1" y="21323"/>
                  </a:lnTo>
                  <a:lnTo>
                    <a:pt x="169" y="21407"/>
                  </a:lnTo>
                  <a:lnTo>
                    <a:pt x="337" y="21491"/>
                  </a:lnTo>
                  <a:lnTo>
                    <a:pt x="505" y="21407"/>
                  </a:lnTo>
                  <a:lnTo>
                    <a:pt x="1344" y="20987"/>
                  </a:lnTo>
                  <a:lnTo>
                    <a:pt x="2268" y="20651"/>
                  </a:lnTo>
                  <a:lnTo>
                    <a:pt x="3275" y="20484"/>
                  </a:lnTo>
                  <a:lnTo>
                    <a:pt x="4282" y="20316"/>
                  </a:lnTo>
                  <a:lnTo>
                    <a:pt x="4786" y="20400"/>
                  </a:lnTo>
                  <a:lnTo>
                    <a:pt x="5290" y="20484"/>
                  </a:lnTo>
                  <a:lnTo>
                    <a:pt x="5709" y="20651"/>
                  </a:lnTo>
                  <a:lnTo>
                    <a:pt x="6213" y="20819"/>
                  </a:lnTo>
                  <a:lnTo>
                    <a:pt x="7892" y="21827"/>
                  </a:lnTo>
                  <a:lnTo>
                    <a:pt x="9571" y="22834"/>
                  </a:lnTo>
                  <a:lnTo>
                    <a:pt x="11334" y="23674"/>
                  </a:lnTo>
                  <a:lnTo>
                    <a:pt x="13096" y="24513"/>
                  </a:lnTo>
                  <a:lnTo>
                    <a:pt x="14943" y="25268"/>
                  </a:lnTo>
                  <a:lnTo>
                    <a:pt x="17042" y="25940"/>
                  </a:lnTo>
                  <a:lnTo>
                    <a:pt x="19141" y="26612"/>
                  </a:lnTo>
                  <a:lnTo>
                    <a:pt x="19392" y="26612"/>
                  </a:lnTo>
                  <a:lnTo>
                    <a:pt x="19560" y="26528"/>
                  </a:lnTo>
                  <a:lnTo>
                    <a:pt x="19644" y="26444"/>
                  </a:lnTo>
                  <a:lnTo>
                    <a:pt x="19476" y="26360"/>
                  </a:lnTo>
                  <a:lnTo>
                    <a:pt x="17462" y="25772"/>
                  </a:lnTo>
                  <a:lnTo>
                    <a:pt x="15531" y="25101"/>
                  </a:lnTo>
                  <a:lnTo>
                    <a:pt x="13600" y="24345"/>
                  </a:lnTo>
                  <a:lnTo>
                    <a:pt x="11669" y="23506"/>
                  </a:lnTo>
                  <a:lnTo>
                    <a:pt x="9823" y="22498"/>
                  </a:lnTo>
                  <a:lnTo>
                    <a:pt x="8060" y="21491"/>
                  </a:lnTo>
                  <a:lnTo>
                    <a:pt x="6717" y="20651"/>
                  </a:lnTo>
                  <a:lnTo>
                    <a:pt x="6633" y="20568"/>
                  </a:lnTo>
                  <a:lnTo>
                    <a:pt x="6549" y="20484"/>
                  </a:lnTo>
                  <a:lnTo>
                    <a:pt x="6549" y="20148"/>
                  </a:lnTo>
                  <a:lnTo>
                    <a:pt x="6717" y="19560"/>
                  </a:lnTo>
                  <a:lnTo>
                    <a:pt x="6885" y="18721"/>
                  </a:lnTo>
                  <a:lnTo>
                    <a:pt x="7136" y="17629"/>
                  </a:lnTo>
                  <a:lnTo>
                    <a:pt x="7556" y="16454"/>
                  </a:lnTo>
                  <a:lnTo>
                    <a:pt x="7976" y="15447"/>
                  </a:lnTo>
                  <a:lnTo>
                    <a:pt x="8396" y="14356"/>
                  </a:lnTo>
                  <a:lnTo>
                    <a:pt x="8899" y="13348"/>
                  </a:lnTo>
                  <a:lnTo>
                    <a:pt x="9487" y="12341"/>
                  </a:lnTo>
                  <a:lnTo>
                    <a:pt x="10578" y="10578"/>
                  </a:lnTo>
                  <a:lnTo>
                    <a:pt x="11502" y="8731"/>
                  </a:lnTo>
                  <a:lnTo>
                    <a:pt x="11921" y="7808"/>
                  </a:lnTo>
                  <a:lnTo>
                    <a:pt x="12257" y="6801"/>
                  </a:lnTo>
                  <a:lnTo>
                    <a:pt x="12593" y="5877"/>
                  </a:lnTo>
                  <a:lnTo>
                    <a:pt x="12761" y="4870"/>
                  </a:lnTo>
                  <a:lnTo>
                    <a:pt x="12929" y="3695"/>
                  </a:lnTo>
                  <a:lnTo>
                    <a:pt x="13013" y="2519"/>
                  </a:lnTo>
                  <a:lnTo>
                    <a:pt x="12929" y="1344"/>
                  </a:lnTo>
                  <a:lnTo>
                    <a:pt x="12845" y="253"/>
                  </a:lnTo>
                  <a:lnTo>
                    <a:pt x="12761" y="169"/>
                  </a:lnTo>
                  <a:lnTo>
                    <a:pt x="12677" y="85"/>
                  </a:lnTo>
                  <a:lnTo>
                    <a:pt x="124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9"/>
            <p:cNvSpPr/>
            <p:nvPr/>
          </p:nvSpPr>
          <p:spPr>
            <a:xfrm>
              <a:off x="3646145" y="1003048"/>
              <a:ext cx="227517" cy="217859"/>
            </a:xfrm>
            <a:custGeom>
              <a:rect b="b" l="l" r="r" t="t"/>
              <a:pathLst>
                <a:path extrusionOk="0" h="13264" w="13852">
                  <a:moveTo>
                    <a:pt x="3946" y="0"/>
                  </a:moveTo>
                  <a:lnTo>
                    <a:pt x="3442" y="84"/>
                  </a:lnTo>
                  <a:lnTo>
                    <a:pt x="3023" y="252"/>
                  </a:lnTo>
                  <a:lnTo>
                    <a:pt x="2687" y="420"/>
                  </a:lnTo>
                  <a:lnTo>
                    <a:pt x="2351" y="756"/>
                  </a:lnTo>
                  <a:lnTo>
                    <a:pt x="2099" y="1091"/>
                  </a:lnTo>
                  <a:lnTo>
                    <a:pt x="1847" y="1763"/>
                  </a:lnTo>
                  <a:lnTo>
                    <a:pt x="1595" y="2434"/>
                  </a:lnTo>
                  <a:lnTo>
                    <a:pt x="1176" y="3862"/>
                  </a:lnTo>
                  <a:lnTo>
                    <a:pt x="588" y="5792"/>
                  </a:lnTo>
                  <a:lnTo>
                    <a:pt x="168" y="7807"/>
                  </a:lnTo>
                  <a:lnTo>
                    <a:pt x="1" y="8479"/>
                  </a:lnTo>
                  <a:lnTo>
                    <a:pt x="1" y="9234"/>
                  </a:lnTo>
                  <a:lnTo>
                    <a:pt x="1" y="9906"/>
                  </a:lnTo>
                  <a:lnTo>
                    <a:pt x="84" y="10157"/>
                  </a:lnTo>
                  <a:lnTo>
                    <a:pt x="252" y="10493"/>
                  </a:lnTo>
                  <a:lnTo>
                    <a:pt x="504" y="10913"/>
                  </a:lnTo>
                  <a:lnTo>
                    <a:pt x="840" y="11249"/>
                  </a:lnTo>
                  <a:lnTo>
                    <a:pt x="1679" y="11752"/>
                  </a:lnTo>
                  <a:lnTo>
                    <a:pt x="2435" y="12172"/>
                  </a:lnTo>
                  <a:lnTo>
                    <a:pt x="3274" y="12508"/>
                  </a:lnTo>
                  <a:lnTo>
                    <a:pt x="4030" y="12760"/>
                  </a:lnTo>
                  <a:lnTo>
                    <a:pt x="4869" y="12928"/>
                  </a:lnTo>
                  <a:lnTo>
                    <a:pt x="5709" y="13096"/>
                  </a:lnTo>
                  <a:lnTo>
                    <a:pt x="6632" y="13179"/>
                  </a:lnTo>
                  <a:lnTo>
                    <a:pt x="7472" y="13263"/>
                  </a:lnTo>
                  <a:lnTo>
                    <a:pt x="8311" y="13179"/>
                  </a:lnTo>
                  <a:lnTo>
                    <a:pt x="9151" y="13096"/>
                  </a:lnTo>
                  <a:lnTo>
                    <a:pt x="10074" y="13012"/>
                  </a:lnTo>
                  <a:lnTo>
                    <a:pt x="10997" y="12760"/>
                  </a:lnTo>
                  <a:lnTo>
                    <a:pt x="11417" y="12592"/>
                  </a:lnTo>
                  <a:lnTo>
                    <a:pt x="11753" y="12424"/>
                  </a:lnTo>
                  <a:lnTo>
                    <a:pt x="12005" y="12088"/>
                  </a:lnTo>
                  <a:lnTo>
                    <a:pt x="12173" y="11752"/>
                  </a:lnTo>
                  <a:lnTo>
                    <a:pt x="12340" y="10829"/>
                  </a:lnTo>
                  <a:lnTo>
                    <a:pt x="12592" y="8982"/>
                  </a:lnTo>
                  <a:lnTo>
                    <a:pt x="12928" y="7555"/>
                  </a:lnTo>
                  <a:lnTo>
                    <a:pt x="13180" y="6716"/>
                  </a:lnTo>
                  <a:lnTo>
                    <a:pt x="13516" y="5708"/>
                  </a:lnTo>
                  <a:lnTo>
                    <a:pt x="13768" y="4701"/>
                  </a:lnTo>
                  <a:lnTo>
                    <a:pt x="13851" y="4281"/>
                  </a:lnTo>
                  <a:lnTo>
                    <a:pt x="13851" y="3778"/>
                  </a:lnTo>
                  <a:lnTo>
                    <a:pt x="13768" y="3358"/>
                  </a:lnTo>
                  <a:lnTo>
                    <a:pt x="13600" y="2938"/>
                  </a:lnTo>
                  <a:lnTo>
                    <a:pt x="13348" y="2602"/>
                  </a:lnTo>
                  <a:lnTo>
                    <a:pt x="13012" y="2267"/>
                  </a:lnTo>
                  <a:lnTo>
                    <a:pt x="12592" y="1931"/>
                  </a:lnTo>
                  <a:lnTo>
                    <a:pt x="12173" y="1679"/>
                  </a:lnTo>
                  <a:lnTo>
                    <a:pt x="11081" y="1259"/>
                  </a:lnTo>
                  <a:lnTo>
                    <a:pt x="9990" y="839"/>
                  </a:lnTo>
                  <a:lnTo>
                    <a:pt x="8815" y="588"/>
                  </a:lnTo>
                  <a:lnTo>
                    <a:pt x="6968" y="252"/>
                  </a:lnTo>
                  <a:lnTo>
                    <a:pt x="5793" y="84"/>
                  </a:lnTo>
                  <a:lnTo>
                    <a:pt x="4534" y="0"/>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9"/>
            <p:cNvSpPr/>
            <p:nvPr/>
          </p:nvSpPr>
          <p:spPr>
            <a:xfrm>
              <a:off x="3690262" y="1003048"/>
              <a:ext cx="183400" cy="151683"/>
            </a:xfrm>
            <a:custGeom>
              <a:rect b="b" l="l" r="r" t="t"/>
              <a:pathLst>
                <a:path extrusionOk="0" h="9235" w="11166">
                  <a:moveTo>
                    <a:pt x="1260" y="0"/>
                  </a:moveTo>
                  <a:lnTo>
                    <a:pt x="756" y="84"/>
                  </a:lnTo>
                  <a:lnTo>
                    <a:pt x="337" y="252"/>
                  </a:lnTo>
                  <a:lnTo>
                    <a:pt x="1" y="420"/>
                  </a:lnTo>
                  <a:lnTo>
                    <a:pt x="85" y="756"/>
                  </a:lnTo>
                  <a:lnTo>
                    <a:pt x="337" y="1679"/>
                  </a:lnTo>
                  <a:lnTo>
                    <a:pt x="672" y="2686"/>
                  </a:lnTo>
                  <a:lnTo>
                    <a:pt x="1092" y="3610"/>
                  </a:lnTo>
                  <a:lnTo>
                    <a:pt x="1596" y="4533"/>
                  </a:lnTo>
                  <a:lnTo>
                    <a:pt x="2099" y="5373"/>
                  </a:lnTo>
                  <a:lnTo>
                    <a:pt x="2687" y="6128"/>
                  </a:lnTo>
                  <a:lnTo>
                    <a:pt x="3359" y="6884"/>
                  </a:lnTo>
                  <a:lnTo>
                    <a:pt x="4114" y="7555"/>
                  </a:lnTo>
                  <a:lnTo>
                    <a:pt x="4786" y="8059"/>
                  </a:lnTo>
                  <a:lnTo>
                    <a:pt x="5457" y="8479"/>
                  </a:lnTo>
                  <a:lnTo>
                    <a:pt x="6129" y="8730"/>
                  </a:lnTo>
                  <a:lnTo>
                    <a:pt x="6884" y="8982"/>
                  </a:lnTo>
                  <a:lnTo>
                    <a:pt x="7640" y="9150"/>
                  </a:lnTo>
                  <a:lnTo>
                    <a:pt x="8395" y="9234"/>
                  </a:lnTo>
                  <a:lnTo>
                    <a:pt x="9151" y="9150"/>
                  </a:lnTo>
                  <a:lnTo>
                    <a:pt x="9906" y="8982"/>
                  </a:lnTo>
                  <a:lnTo>
                    <a:pt x="10242" y="7555"/>
                  </a:lnTo>
                  <a:lnTo>
                    <a:pt x="10494" y="6716"/>
                  </a:lnTo>
                  <a:lnTo>
                    <a:pt x="10830" y="5708"/>
                  </a:lnTo>
                  <a:lnTo>
                    <a:pt x="11082" y="4701"/>
                  </a:lnTo>
                  <a:lnTo>
                    <a:pt x="11165" y="4281"/>
                  </a:lnTo>
                  <a:lnTo>
                    <a:pt x="11165" y="3778"/>
                  </a:lnTo>
                  <a:lnTo>
                    <a:pt x="11082" y="3358"/>
                  </a:lnTo>
                  <a:lnTo>
                    <a:pt x="10914" y="2938"/>
                  </a:lnTo>
                  <a:lnTo>
                    <a:pt x="10662" y="2602"/>
                  </a:lnTo>
                  <a:lnTo>
                    <a:pt x="10326" y="2267"/>
                  </a:lnTo>
                  <a:lnTo>
                    <a:pt x="9906" y="1931"/>
                  </a:lnTo>
                  <a:lnTo>
                    <a:pt x="9487" y="1679"/>
                  </a:lnTo>
                  <a:lnTo>
                    <a:pt x="8395" y="1259"/>
                  </a:lnTo>
                  <a:lnTo>
                    <a:pt x="7304" y="839"/>
                  </a:lnTo>
                  <a:lnTo>
                    <a:pt x="6129" y="588"/>
                  </a:lnTo>
                  <a:lnTo>
                    <a:pt x="4282" y="252"/>
                  </a:lnTo>
                  <a:lnTo>
                    <a:pt x="3107" y="84"/>
                  </a:lnTo>
                  <a:lnTo>
                    <a:pt x="1848" y="0"/>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9"/>
            <p:cNvSpPr/>
            <p:nvPr/>
          </p:nvSpPr>
          <p:spPr>
            <a:xfrm>
              <a:off x="3687503" y="730034"/>
              <a:ext cx="277153" cy="399863"/>
            </a:xfrm>
            <a:custGeom>
              <a:rect b="b" l="l" r="r" t="t"/>
              <a:pathLst>
                <a:path extrusionOk="0" h="24345" w="16874">
                  <a:moveTo>
                    <a:pt x="7052" y="1"/>
                  </a:moveTo>
                  <a:lnTo>
                    <a:pt x="6129" y="85"/>
                  </a:lnTo>
                  <a:lnTo>
                    <a:pt x="5289" y="337"/>
                  </a:lnTo>
                  <a:lnTo>
                    <a:pt x="4450" y="672"/>
                  </a:lnTo>
                  <a:lnTo>
                    <a:pt x="3778" y="1008"/>
                  </a:lnTo>
                  <a:lnTo>
                    <a:pt x="3191" y="1512"/>
                  </a:lnTo>
                  <a:lnTo>
                    <a:pt x="2603" y="2016"/>
                  </a:lnTo>
                  <a:lnTo>
                    <a:pt x="2183" y="2603"/>
                  </a:lnTo>
                  <a:lnTo>
                    <a:pt x="1764" y="3191"/>
                  </a:lnTo>
                  <a:lnTo>
                    <a:pt x="1428" y="3862"/>
                  </a:lnTo>
                  <a:lnTo>
                    <a:pt x="1092" y="4534"/>
                  </a:lnTo>
                  <a:lnTo>
                    <a:pt x="840" y="5289"/>
                  </a:lnTo>
                  <a:lnTo>
                    <a:pt x="672" y="6045"/>
                  </a:lnTo>
                  <a:lnTo>
                    <a:pt x="337" y="7556"/>
                  </a:lnTo>
                  <a:lnTo>
                    <a:pt x="169" y="9151"/>
                  </a:lnTo>
                  <a:lnTo>
                    <a:pt x="85" y="10662"/>
                  </a:lnTo>
                  <a:lnTo>
                    <a:pt x="1" y="11921"/>
                  </a:lnTo>
                  <a:lnTo>
                    <a:pt x="85" y="13264"/>
                  </a:lnTo>
                  <a:lnTo>
                    <a:pt x="337" y="14523"/>
                  </a:lnTo>
                  <a:lnTo>
                    <a:pt x="588" y="15867"/>
                  </a:lnTo>
                  <a:lnTo>
                    <a:pt x="840" y="16790"/>
                  </a:lnTo>
                  <a:lnTo>
                    <a:pt x="1176" y="17797"/>
                  </a:lnTo>
                  <a:lnTo>
                    <a:pt x="1596" y="18721"/>
                  </a:lnTo>
                  <a:lnTo>
                    <a:pt x="2100" y="19560"/>
                  </a:lnTo>
                  <a:lnTo>
                    <a:pt x="2603" y="20484"/>
                  </a:lnTo>
                  <a:lnTo>
                    <a:pt x="3191" y="21239"/>
                  </a:lnTo>
                  <a:lnTo>
                    <a:pt x="3862" y="21995"/>
                  </a:lnTo>
                  <a:lnTo>
                    <a:pt x="4618" y="22666"/>
                  </a:lnTo>
                  <a:lnTo>
                    <a:pt x="5373" y="23254"/>
                  </a:lnTo>
                  <a:lnTo>
                    <a:pt x="6213" y="23673"/>
                  </a:lnTo>
                  <a:lnTo>
                    <a:pt x="7052" y="24009"/>
                  </a:lnTo>
                  <a:lnTo>
                    <a:pt x="7976" y="24261"/>
                  </a:lnTo>
                  <a:lnTo>
                    <a:pt x="8899" y="24345"/>
                  </a:lnTo>
                  <a:lnTo>
                    <a:pt x="9739" y="24261"/>
                  </a:lnTo>
                  <a:lnTo>
                    <a:pt x="10662" y="24009"/>
                  </a:lnTo>
                  <a:lnTo>
                    <a:pt x="11501" y="23673"/>
                  </a:lnTo>
                  <a:lnTo>
                    <a:pt x="12257" y="23170"/>
                  </a:lnTo>
                  <a:lnTo>
                    <a:pt x="12845" y="22666"/>
                  </a:lnTo>
                  <a:lnTo>
                    <a:pt x="13432" y="21995"/>
                  </a:lnTo>
                  <a:lnTo>
                    <a:pt x="13936" y="21323"/>
                  </a:lnTo>
                  <a:lnTo>
                    <a:pt x="14356" y="20651"/>
                  </a:lnTo>
                  <a:lnTo>
                    <a:pt x="14775" y="19896"/>
                  </a:lnTo>
                  <a:lnTo>
                    <a:pt x="15447" y="18385"/>
                  </a:lnTo>
                  <a:lnTo>
                    <a:pt x="15783" y="17294"/>
                  </a:lnTo>
                  <a:lnTo>
                    <a:pt x="16118" y="16202"/>
                  </a:lnTo>
                  <a:lnTo>
                    <a:pt x="16370" y="15111"/>
                  </a:lnTo>
                  <a:lnTo>
                    <a:pt x="16622" y="14104"/>
                  </a:lnTo>
                  <a:lnTo>
                    <a:pt x="16706" y="13012"/>
                  </a:lnTo>
                  <a:lnTo>
                    <a:pt x="16874" y="11837"/>
                  </a:lnTo>
                  <a:lnTo>
                    <a:pt x="16874" y="10746"/>
                  </a:lnTo>
                  <a:lnTo>
                    <a:pt x="16874" y="9655"/>
                  </a:lnTo>
                  <a:lnTo>
                    <a:pt x="16874" y="8563"/>
                  </a:lnTo>
                  <a:lnTo>
                    <a:pt x="16790" y="7724"/>
                  </a:lnTo>
                  <a:lnTo>
                    <a:pt x="16622" y="6800"/>
                  </a:lnTo>
                  <a:lnTo>
                    <a:pt x="16370" y="5961"/>
                  </a:lnTo>
                  <a:lnTo>
                    <a:pt x="16118" y="5038"/>
                  </a:lnTo>
                  <a:lnTo>
                    <a:pt x="15783" y="4198"/>
                  </a:lnTo>
                  <a:lnTo>
                    <a:pt x="15363" y="3443"/>
                  </a:lnTo>
                  <a:lnTo>
                    <a:pt x="14775" y="2771"/>
                  </a:lnTo>
                  <a:lnTo>
                    <a:pt x="14104" y="2183"/>
                  </a:lnTo>
                  <a:lnTo>
                    <a:pt x="13348" y="1680"/>
                  </a:lnTo>
                  <a:lnTo>
                    <a:pt x="12509" y="1260"/>
                  </a:lnTo>
                  <a:lnTo>
                    <a:pt x="11669" y="924"/>
                  </a:lnTo>
                  <a:lnTo>
                    <a:pt x="10746" y="588"/>
                  </a:lnTo>
                  <a:lnTo>
                    <a:pt x="9822" y="337"/>
                  </a:lnTo>
                  <a:lnTo>
                    <a:pt x="8899" y="169"/>
                  </a:lnTo>
                  <a:lnTo>
                    <a:pt x="7976" y="1"/>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9"/>
            <p:cNvSpPr/>
            <p:nvPr/>
          </p:nvSpPr>
          <p:spPr>
            <a:xfrm>
              <a:off x="3501376" y="717633"/>
              <a:ext cx="489477" cy="900361"/>
            </a:xfrm>
            <a:custGeom>
              <a:rect b="b" l="l" r="r" t="t"/>
              <a:pathLst>
                <a:path extrusionOk="0" h="54817" w="29801">
                  <a:moveTo>
                    <a:pt x="17377" y="0"/>
                  </a:moveTo>
                  <a:lnTo>
                    <a:pt x="16202" y="168"/>
                  </a:lnTo>
                  <a:lnTo>
                    <a:pt x="15110" y="336"/>
                  </a:lnTo>
                  <a:lnTo>
                    <a:pt x="14187" y="588"/>
                  </a:lnTo>
                  <a:lnTo>
                    <a:pt x="13348" y="840"/>
                  </a:lnTo>
                  <a:lnTo>
                    <a:pt x="12592" y="1176"/>
                  </a:lnTo>
                  <a:lnTo>
                    <a:pt x="11837" y="1595"/>
                  </a:lnTo>
                  <a:lnTo>
                    <a:pt x="11165" y="2015"/>
                  </a:lnTo>
                  <a:lnTo>
                    <a:pt x="10493" y="2519"/>
                  </a:lnTo>
                  <a:lnTo>
                    <a:pt x="9906" y="3106"/>
                  </a:lnTo>
                  <a:lnTo>
                    <a:pt x="9318" y="3694"/>
                  </a:lnTo>
                  <a:lnTo>
                    <a:pt x="8815" y="4282"/>
                  </a:lnTo>
                  <a:lnTo>
                    <a:pt x="8311" y="4953"/>
                  </a:lnTo>
                  <a:lnTo>
                    <a:pt x="7387" y="6380"/>
                  </a:lnTo>
                  <a:lnTo>
                    <a:pt x="6632" y="7891"/>
                  </a:lnTo>
                  <a:lnTo>
                    <a:pt x="5960" y="9570"/>
                  </a:lnTo>
                  <a:lnTo>
                    <a:pt x="5373" y="11417"/>
                  </a:lnTo>
                  <a:lnTo>
                    <a:pt x="4869" y="13348"/>
                  </a:lnTo>
                  <a:lnTo>
                    <a:pt x="4449" y="15278"/>
                  </a:lnTo>
                  <a:lnTo>
                    <a:pt x="3862" y="17209"/>
                  </a:lnTo>
                  <a:lnTo>
                    <a:pt x="3358" y="18720"/>
                  </a:lnTo>
                  <a:lnTo>
                    <a:pt x="2854" y="20315"/>
                  </a:lnTo>
                  <a:lnTo>
                    <a:pt x="2435" y="21826"/>
                  </a:lnTo>
                  <a:lnTo>
                    <a:pt x="2267" y="22666"/>
                  </a:lnTo>
                  <a:lnTo>
                    <a:pt x="2267" y="23421"/>
                  </a:lnTo>
                  <a:lnTo>
                    <a:pt x="2267" y="25436"/>
                  </a:lnTo>
                  <a:lnTo>
                    <a:pt x="2267" y="26443"/>
                  </a:lnTo>
                  <a:lnTo>
                    <a:pt x="2099" y="27367"/>
                  </a:lnTo>
                  <a:lnTo>
                    <a:pt x="1847" y="28374"/>
                  </a:lnTo>
                  <a:lnTo>
                    <a:pt x="1511" y="29297"/>
                  </a:lnTo>
                  <a:lnTo>
                    <a:pt x="756" y="31144"/>
                  </a:lnTo>
                  <a:lnTo>
                    <a:pt x="420" y="32151"/>
                  </a:lnTo>
                  <a:lnTo>
                    <a:pt x="168" y="33243"/>
                  </a:lnTo>
                  <a:lnTo>
                    <a:pt x="84" y="34334"/>
                  </a:lnTo>
                  <a:lnTo>
                    <a:pt x="0" y="35425"/>
                  </a:lnTo>
                  <a:lnTo>
                    <a:pt x="168" y="36517"/>
                  </a:lnTo>
                  <a:lnTo>
                    <a:pt x="504" y="37608"/>
                  </a:lnTo>
                  <a:lnTo>
                    <a:pt x="756" y="38112"/>
                  </a:lnTo>
                  <a:lnTo>
                    <a:pt x="1008" y="38531"/>
                  </a:lnTo>
                  <a:lnTo>
                    <a:pt x="1343" y="39035"/>
                  </a:lnTo>
                  <a:lnTo>
                    <a:pt x="1679" y="39455"/>
                  </a:lnTo>
                  <a:lnTo>
                    <a:pt x="2687" y="40378"/>
                  </a:lnTo>
                  <a:lnTo>
                    <a:pt x="3190" y="40882"/>
                  </a:lnTo>
                  <a:lnTo>
                    <a:pt x="3358" y="41218"/>
                  </a:lnTo>
                  <a:lnTo>
                    <a:pt x="3526" y="41469"/>
                  </a:lnTo>
                  <a:lnTo>
                    <a:pt x="3610" y="41889"/>
                  </a:lnTo>
                  <a:lnTo>
                    <a:pt x="3610" y="42309"/>
                  </a:lnTo>
                  <a:lnTo>
                    <a:pt x="3610" y="43232"/>
                  </a:lnTo>
                  <a:lnTo>
                    <a:pt x="3358" y="44072"/>
                  </a:lnTo>
                  <a:lnTo>
                    <a:pt x="3190" y="44911"/>
                  </a:lnTo>
                  <a:lnTo>
                    <a:pt x="3190" y="45499"/>
                  </a:lnTo>
                  <a:lnTo>
                    <a:pt x="3274" y="46086"/>
                  </a:lnTo>
                  <a:lnTo>
                    <a:pt x="3358" y="46674"/>
                  </a:lnTo>
                  <a:lnTo>
                    <a:pt x="3358" y="47178"/>
                  </a:lnTo>
                  <a:lnTo>
                    <a:pt x="3358" y="47765"/>
                  </a:lnTo>
                  <a:lnTo>
                    <a:pt x="3274" y="48269"/>
                  </a:lnTo>
                  <a:lnTo>
                    <a:pt x="3190" y="48773"/>
                  </a:lnTo>
                  <a:lnTo>
                    <a:pt x="3274" y="49276"/>
                  </a:lnTo>
                  <a:lnTo>
                    <a:pt x="3358" y="49780"/>
                  </a:lnTo>
                  <a:lnTo>
                    <a:pt x="3526" y="50284"/>
                  </a:lnTo>
                  <a:lnTo>
                    <a:pt x="4030" y="51291"/>
                  </a:lnTo>
                  <a:lnTo>
                    <a:pt x="4533" y="52214"/>
                  </a:lnTo>
                  <a:lnTo>
                    <a:pt x="5205" y="53054"/>
                  </a:lnTo>
                  <a:lnTo>
                    <a:pt x="5960" y="53893"/>
                  </a:lnTo>
                  <a:lnTo>
                    <a:pt x="6296" y="54229"/>
                  </a:lnTo>
                  <a:lnTo>
                    <a:pt x="6800" y="54481"/>
                  </a:lnTo>
                  <a:lnTo>
                    <a:pt x="7303" y="54733"/>
                  </a:lnTo>
                  <a:lnTo>
                    <a:pt x="7807" y="54817"/>
                  </a:lnTo>
                  <a:lnTo>
                    <a:pt x="8311" y="54733"/>
                  </a:lnTo>
                  <a:lnTo>
                    <a:pt x="8815" y="54565"/>
                  </a:lnTo>
                  <a:lnTo>
                    <a:pt x="9150" y="54313"/>
                  </a:lnTo>
                  <a:lnTo>
                    <a:pt x="9402" y="53977"/>
                  </a:lnTo>
                  <a:lnTo>
                    <a:pt x="9654" y="53557"/>
                  </a:lnTo>
                  <a:lnTo>
                    <a:pt x="9738" y="53138"/>
                  </a:lnTo>
                  <a:lnTo>
                    <a:pt x="9990" y="52130"/>
                  </a:lnTo>
                  <a:lnTo>
                    <a:pt x="10326" y="51291"/>
                  </a:lnTo>
                  <a:lnTo>
                    <a:pt x="10493" y="50871"/>
                  </a:lnTo>
                  <a:lnTo>
                    <a:pt x="10745" y="50535"/>
                  </a:lnTo>
                  <a:lnTo>
                    <a:pt x="11249" y="49864"/>
                  </a:lnTo>
                  <a:lnTo>
                    <a:pt x="12508" y="48605"/>
                  </a:lnTo>
                  <a:lnTo>
                    <a:pt x="12928" y="48017"/>
                  </a:lnTo>
                  <a:lnTo>
                    <a:pt x="13264" y="47429"/>
                  </a:lnTo>
                  <a:lnTo>
                    <a:pt x="13599" y="46842"/>
                  </a:lnTo>
                  <a:lnTo>
                    <a:pt x="13851" y="46254"/>
                  </a:lnTo>
                  <a:lnTo>
                    <a:pt x="14019" y="45583"/>
                  </a:lnTo>
                  <a:lnTo>
                    <a:pt x="14103" y="44911"/>
                  </a:lnTo>
                  <a:lnTo>
                    <a:pt x="14187" y="44240"/>
                  </a:lnTo>
                  <a:lnTo>
                    <a:pt x="14271" y="43568"/>
                  </a:lnTo>
                  <a:lnTo>
                    <a:pt x="14187" y="42729"/>
                  </a:lnTo>
                  <a:lnTo>
                    <a:pt x="14019" y="41889"/>
                  </a:lnTo>
                  <a:lnTo>
                    <a:pt x="13599" y="40294"/>
                  </a:lnTo>
                  <a:lnTo>
                    <a:pt x="13096" y="38699"/>
                  </a:lnTo>
                  <a:lnTo>
                    <a:pt x="12676" y="37104"/>
                  </a:lnTo>
                  <a:lnTo>
                    <a:pt x="12424" y="36013"/>
                  </a:lnTo>
                  <a:lnTo>
                    <a:pt x="12256" y="34838"/>
                  </a:lnTo>
                  <a:lnTo>
                    <a:pt x="12172" y="33662"/>
                  </a:lnTo>
                  <a:lnTo>
                    <a:pt x="12172" y="32487"/>
                  </a:lnTo>
                  <a:lnTo>
                    <a:pt x="12340" y="31396"/>
                  </a:lnTo>
                  <a:lnTo>
                    <a:pt x="12508" y="30221"/>
                  </a:lnTo>
                  <a:lnTo>
                    <a:pt x="12844" y="29129"/>
                  </a:lnTo>
                  <a:lnTo>
                    <a:pt x="13180" y="28038"/>
                  </a:lnTo>
                  <a:lnTo>
                    <a:pt x="14103" y="25856"/>
                  </a:lnTo>
                  <a:lnTo>
                    <a:pt x="14523" y="24764"/>
                  </a:lnTo>
                  <a:lnTo>
                    <a:pt x="14775" y="23589"/>
                  </a:lnTo>
                  <a:lnTo>
                    <a:pt x="14859" y="22750"/>
                  </a:lnTo>
                  <a:lnTo>
                    <a:pt x="14859" y="21826"/>
                  </a:lnTo>
                  <a:lnTo>
                    <a:pt x="14691" y="20903"/>
                  </a:lnTo>
                  <a:lnTo>
                    <a:pt x="14523" y="20063"/>
                  </a:lnTo>
                  <a:lnTo>
                    <a:pt x="14103" y="18300"/>
                  </a:lnTo>
                  <a:lnTo>
                    <a:pt x="13599" y="16538"/>
                  </a:lnTo>
                  <a:lnTo>
                    <a:pt x="13348" y="15278"/>
                  </a:lnTo>
                  <a:lnTo>
                    <a:pt x="13180" y="14103"/>
                  </a:lnTo>
                  <a:lnTo>
                    <a:pt x="13180" y="12844"/>
                  </a:lnTo>
                  <a:lnTo>
                    <a:pt x="13264" y="12256"/>
                  </a:lnTo>
                  <a:lnTo>
                    <a:pt x="13432" y="11669"/>
                  </a:lnTo>
                  <a:lnTo>
                    <a:pt x="13599" y="11081"/>
                  </a:lnTo>
                  <a:lnTo>
                    <a:pt x="13767" y="10577"/>
                  </a:lnTo>
                  <a:lnTo>
                    <a:pt x="14355" y="9570"/>
                  </a:lnTo>
                  <a:lnTo>
                    <a:pt x="14943" y="8563"/>
                  </a:lnTo>
                  <a:lnTo>
                    <a:pt x="15530" y="7555"/>
                  </a:lnTo>
                  <a:lnTo>
                    <a:pt x="16202" y="6296"/>
                  </a:lnTo>
                  <a:lnTo>
                    <a:pt x="16621" y="5793"/>
                  </a:lnTo>
                  <a:lnTo>
                    <a:pt x="17041" y="5205"/>
                  </a:lnTo>
                  <a:lnTo>
                    <a:pt x="17545" y="4701"/>
                  </a:lnTo>
                  <a:lnTo>
                    <a:pt x="18132" y="4282"/>
                  </a:lnTo>
                  <a:lnTo>
                    <a:pt x="18720" y="3946"/>
                  </a:lnTo>
                  <a:lnTo>
                    <a:pt x="19308" y="3610"/>
                  </a:lnTo>
                  <a:lnTo>
                    <a:pt x="19979" y="3358"/>
                  </a:lnTo>
                  <a:lnTo>
                    <a:pt x="20567" y="3274"/>
                  </a:lnTo>
                  <a:lnTo>
                    <a:pt x="21154" y="3358"/>
                  </a:lnTo>
                  <a:lnTo>
                    <a:pt x="21742" y="3526"/>
                  </a:lnTo>
                  <a:lnTo>
                    <a:pt x="22246" y="3862"/>
                  </a:lnTo>
                  <a:lnTo>
                    <a:pt x="22749" y="4198"/>
                  </a:lnTo>
                  <a:lnTo>
                    <a:pt x="23169" y="4701"/>
                  </a:lnTo>
                  <a:lnTo>
                    <a:pt x="23505" y="5289"/>
                  </a:lnTo>
                  <a:lnTo>
                    <a:pt x="23841" y="6212"/>
                  </a:lnTo>
                  <a:lnTo>
                    <a:pt x="24177" y="7136"/>
                  </a:lnTo>
                  <a:lnTo>
                    <a:pt x="24596" y="8059"/>
                  </a:lnTo>
                  <a:lnTo>
                    <a:pt x="24848" y="8479"/>
                  </a:lnTo>
                  <a:lnTo>
                    <a:pt x="25184" y="8899"/>
                  </a:lnTo>
                  <a:lnTo>
                    <a:pt x="25855" y="9654"/>
                  </a:lnTo>
                  <a:lnTo>
                    <a:pt x="26695" y="10242"/>
                  </a:lnTo>
                  <a:lnTo>
                    <a:pt x="27618" y="10745"/>
                  </a:lnTo>
                  <a:lnTo>
                    <a:pt x="28542" y="10997"/>
                  </a:lnTo>
                  <a:lnTo>
                    <a:pt x="28794" y="11081"/>
                  </a:lnTo>
                  <a:lnTo>
                    <a:pt x="29045" y="10997"/>
                  </a:lnTo>
                  <a:lnTo>
                    <a:pt x="29381" y="10829"/>
                  </a:lnTo>
                  <a:lnTo>
                    <a:pt x="29549" y="10577"/>
                  </a:lnTo>
                  <a:lnTo>
                    <a:pt x="29717" y="10074"/>
                  </a:lnTo>
                  <a:lnTo>
                    <a:pt x="29801" y="9654"/>
                  </a:lnTo>
                  <a:lnTo>
                    <a:pt x="29801" y="9150"/>
                  </a:lnTo>
                  <a:lnTo>
                    <a:pt x="29717" y="8647"/>
                  </a:lnTo>
                  <a:lnTo>
                    <a:pt x="29465" y="7723"/>
                  </a:lnTo>
                  <a:lnTo>
                    <a:pt x="29129" y="6800"/>
                  </a:lnTo>
                  <a:lnTo>
                    <a:pt x="28877" y="5960"/>
                  </a:lnTo>
                  <a:lnTo>
                    <a:pt x="28458" y="5037"/>
                  </a:lnTo>
                  <a:lnTo>
                    <a:pt x="27954" y="4198"/>
                  </a:lnTo>
                  <a:lnTo>
                    <a:pt x="27282" y="3358"/>
                  </a:lnTo>
                  <a:lnTo>
                    <a:pt x="26611" y="2687"/>
                  </a:lnTo>
                  <a:lnTo>
                    <a:pt x="25771" y="2015"/>
                  </a:lnTo>
                  <a:lnTo>
                    <a:pt x="24932" y="1511"/>
                  </a:lnTo>
                  <a:lnTo>
                    <a:pt x="24009" y="1092"/>
                  </a:lnTo>
                  <a:lnTo>
                    <a:pt x="22917" y="756"/>
                  </a:lnTo>
                  <a:lnTo>
                    <a:pt x="21826" y="420"/>
                  </a:lnTo>
                  <a:lnTo>
                    <a:pt x="20735" y="168"/>
                  </a:lnTo>
                  <a:lnTo>
                    <a:pt x="19560" y="84"/>
                  </a:lnTo>
                  <a:lnTo>
                    <a:pt x="18468" y="0"/>
                  </a:lnTo>
                  <a:close/>
                </a:path>
              </a:pathLst>
            </a:custGeom>
            <a:solidFill>
              <a:srgbClr val="BF9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9"/>
            <p:cNvSpPr/>
            <p:nvPr/>
          </p:nvSpPr>
          <p:spPr>
            <a:xfrm>
              <a:off x="3891565" y="782429"/>
              <a:ext cx="63449" cy="92406"/>
            </a:xfrm>
            <a:custGeom>
              <a:rect b="b" l="l" r="r" t="t"/>
              <a:pathLst>
                <a:path extrusionOk="0" h="5626" w="3863">
                  <a:moveTo>
                    <a:pt x="253" y="1"/>
                  </a:moveTo>
                  <a:lnTo>
                    <a:pt x="85" y="85"/>
                  </a:lnTo>
                  <a:lnTo>
                    <a:pt x="1" y="169"/>
                  </a:lnTo>
                  <a:lnTo>
                    <a:pt x="337" y="924"/>
                  </a:lnTo>
                  <a:lnTo>
                    <a:pt x="588" y="1680"/>
                  </a:lnTo>
                  <a:lnTo>
                    <a:pt x="924" y="2435"/>
                  </a:lnTo>
                  <a:lnTo>
                    <a:pt x="1344" y="3107"/>
                  </a:lnTo>
                  <a:lnTo>
                    <a:pt x="1848" y="3778"/>
                  </a:lnTo>
                  <a:lnTo>
                    <a:pt x="2351" y="4450"/>
                  </a:lnTo>
                  <a:lnTo>
                    <a:pt x="2855" y="5037"/>
                  </a:lnTo>
                  <a:lnTo>
                    <a:pt x="3443" y="5625"/>
                  </a:lnTo>
                  <a:lnTo>
                    <a:pt x="3778" y="5625"/>
                  </a:lnTo>
                  <a:lnTo>
                    <a:pt x="3862" y="5541"/>
                  </a:lnTo>
                  <a:lnTo>
                    <a:pt x="3862" y="5457"/>
                  </a:lnTo>
                  <a:lnTo>
                    <a:pt x="3275" y="4954"/>
                  </a:lnTo>
                  <a:lnTo>
                    <a:pt x="2771" y="4282"/>
                  </a:lnTo>
                  <a:lnTo>
                    <a:pt x="2267" y="3694"/>
                  </a:lnTo>
                  <a:lnTo>
                    <a:pt x="1848" y="3023"/>
                  </a:lnTo>
                  <a:lnTo>
                    <a:pt x="1428" y="2351"/>
                  </a:lnTo>
                  <a:lnTo>
                    <a:pt x="1092" y="1596"/>
                  </a:lnTo>
                  <a:lnTo>
                    <a:pt x="756" y="840"/>
                  </a:lnTo>
                  <a:lnTo>
                    <a:pt x="504" y="85"/>
                  </a:lnTo>
                  <a:lnTo>
                    <a:pt x="4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9"/>
            <p:cNvSpPr/>
            <p:nvPr/>
          </p:nvSpPr>
          <p:spPr>
            <a:xfrm>
              <a:off x="3939821" y="822423"/>
              <a:ext cx="35872" cy="30337"/>
            </a:xfrm>
            <a:custGeom>
              <a:rect b="b" l="l" r="r" t="t"/>
              <a:pathLst>
                <a:path extrusionOk="0" h="1847" w="2184">
                  <a:moveTo>
                    <a:pt x="169" y="0"/>
                  </a:moveTo>
                  <a:lnTo>
                    <a:pt x="1" y="84"/>
                  </a:lnTo>
                  <a:lnTo>
                    <a:pt x="1" y="168"/>
                  </a:lnTo>
                  <a:lnTo>
                    <a:pt x="840" y="1008"/>
                  </a:lnTo>
                  <a:lnTo>
                    <a:pt x="1764" y="1763"/>
                  </a:lnTo>
                  <a:lnTo>
                    <a:pt x="1932" y="1847"/>
                  </a:lnTo>
                  <a:lnTo>
                    <a:pt x="2100" y="1847"/>
                  </a:lnTo>
                  <a:lnTo>
                    <a:pt x="2183" y="1763"/>
                  </a:lnTo>
                  <a:lnTo>
                    <a:pt x="2183" y="1679"/>
                  </a:lnTo>
                  <a:lnTo>
                    <a:pt x="1260" y="924"/>
                  </a:lnTo>
                  <a:lnTo>
                    <a:pt x="421" y="84"/>
                  </a:lnTo>
                  <a:lnTo>
                    <a:pt x="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9"/>
            <p:cNvSpPr/>
            <p:nvPr/>
          </p:nvSpPr>
          <p:spPr>
            <a:xfrm>
              <a:off x="3615808" y="786568"/>
              <a:ext cx="147544" cy="368163"/>
            </a:xfrm>
            <a:custGeom>
              <a:rect b="b" l="l" r="r" t="t"/>
              <a:pathLst>
                <a:path extrusionOk="0" h="22415" w="8983">
                  <a:moveTo>
                    <a:pt x="8731" y="1"/>
                  </a:moveTo>
                  <a:lnTo>
                    <a:pt x="8563" y="85"/>
                  </a:lnTo>
                  <a:lnTo>
                    <a:pt x="8059" y="420"/>
                  </a:lnTo>
                  <a:lnTo>
                    <a:pt x="7556" y="840"/>
                  </a:lnTo>
                  <a:lnTo>
                    <a:pt x="6716" y="1680"/>
                  </a:lnTo>
                  <a:lnTo>
                    <a:pt x="6045" y="2687"/>
                  </a:lnTo>
                  <a:lnTo>
                    <a:pt x="5541" y="3694"/>
                  </a:lnTo>
                  <a:lnTo>
                    <a:pt x="5121" y="4869"/>
                  </a:lnTo>
                  <a:lnTo>
                    <a:pt x="4786" y="6045"/>
                  </a:lnTo>
                  <a:lnTo>
                    <a:pt x="4618" y="7220"/>
                  </a:lnTo>
                  <a:lnTo>
                    <a:pt x="4534" y="8395"/>
                  </a:lnTo>
                  <a:lnTo>
                    <a:pt x="4450" y="9822"/>
                  </a:lnTo>
                  <a:lnTo>
                    <a:pt x="4534" y="11249"/>
                  </a:lnTo>
                  <a:lnTo>
                    <a:pt x="4702" y="12760"/>
                  </a:lnTo>
                  <a:lnTo>
                    <a:pt x="4786" y="14187"/>
                  </a:lnTo>
                  <a:lnTo>
                    <a:pt x="4702" y="15363"/>
                  </a:lnTo>
                  <a:lnTo>
                    <a:pt x="4534" y="16538"/>
                  </a:lnTo>
                  <a:lnTo>
                    <a:pt x="4198" y="17713"/>
                  </a:lnTo>
                  <a:lnTo>
                    <a:pt x="3694" y="18804"/>
                  </a:lnTo>
                  <a:lnTo>
                    <a:pt x="3023" y="19812"/>
                  </a:lnTo>
                  <a:lnTo>
                    <a:pt x="2183" y="20819"/>
                  </a:lnTo>
                  <a:lnTo>
                    <a:pt x="1176" y="21575"/>
                  </a:lnTo>
                  <a:lnTo>
                    <a:pt x="85" y="22246"/>
                  </a:lnTo>
                  <a:lnTo>
                    <a:pt x="1" y="22330"/>
                  </a:lnTo>
                  <a:lnTo>
                    <a:pt x="85" y="22414"/>
                  </a:lnTo>
                  <a:lnTo>
                    <a:pt x="420" y="22414"/>
                  </a:lnTo>
                  <a:lnTo>
                    <a:pt x="1428" y="21826"/>
                  </a:lnTo>
                  <a:lnTo>
                    <a:pt x="2267" y="21155"/>
                  </a:lnTo>
                  <a:lnTo>
                    <a:pt x="3107" y="20399"/>
                  </a:lnTo>
                  <a:lnTo>
                    <a:pt x="3778" y="19476"/>
                  </a:lnTo>
                  <a:lnTo>
                    <a:pt x="4282" y="18553"/>
                  </a:lnTo>
                  <a:lnTo>
                    <a:pt x="4786" y="17545"/>
                  </a:lnTo>
                  <a:lnTo>
                    <a:pt x="5037" y="16454"/>
                  </a:lnTo>
                  <a:lnTo>
                    <a:pt x="5205" y="15363"/>
                  </a:lnTo>
                  <a:lnTo>
                    <a:pt x="5205" y="13852"/>
                  </a:lnTo>
                  <a:lnTo>
                    <a:pt x="5121" y="12425"/>
                  </a:lnTo>
                  <a:lnTo>
                    <a:pt x="5037" y="10997"/>
                  </a:lnTo>
                  <a:lnTo>
                    <a:pt x="4953" y="9570"/>
                  </a:lnTo>
                  <a:lnTo>
                    <a:pt x="4953" y="8227"/>
                  </a:lnTo>
                  <a:lnTo>
                    <a:pt x="5121" y="6884"/>
                  </a:lnTo>
                  <a:lnTo>
                    <a:pt x="5373" y="5541"/>
                  </a:lnTo>
                  <a:lnTo>
                    <a:pt x="5793" y="4282"/>
                  </a:lnTo>
                  <a:lnTo>
                    <a:pt x="6297" y="3107"/>
                  </a:lnTo>
                  <a:lnTo>
                    <a:pt x="7052" y="2015"/>
                  </a:lnTo>
                  <a:lnTo>
                    <a:pt x="7388" y="1512"/>
                  </a:lnTo>
                  <a:lnTo>
                    <a:pt x="7892" y="1008"/>
                  </a:lnTo>
                  <a:lnTo>
                    <a:pt x="8395" y="588"/>
                  </a:lnTo>
                  <a:lnTo>
                    <a:pt x="8899" y="252"/>
                  </a:lnTo>
                  <a:lnTo>
                    <a:pt x="8983" y="169"/>
                  </a:lnTo>
                  <a:lnTo>
                    <a:pt x="8899" y="85"/>
                  </a:lnTo>
                  <a:lnTo>
                    <a:pt x="87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9"/>
            <p:cNvSpPr/>
            <p:nvPr/>
          </p:nvSpPr>
          <p:spPr>
            <a:xfrm>
              <a:off x="3578590" y="1081624"/>
              <a:ext cx="60673" cy="51032"/>
            </a:xfrm>
            <a:custGeom>
              <a:rect b="b" l="l" r="r" t="t"/>
              <a:pathLst>
                <a:path extrusionOk="0" h="3107" w="3694">
                  <a:moveTo>
                    <a:pt x="3274" y="1"/>
                  </a:moveTo>
                  <a:lnTo>
                    <a:pt x="3190" y="85"/>
                  </a:lnTo>
                  <a:lnTo>
                    <a:pt x="2602" y="1008"/>
                  </a:lnTo>
                  <a:lnTo>
                    <a:pt x="1931" y="1764"/>
                  </a:lnTo>
                  <a:lnTo>
                    <a:pt x="1008" y="2351"/>
                  </a:lnTo>
                  <a:lnTo>
                    <a:pt x="84" y="2855"/>
                  </a:lnTo>
                  <a:lnTo>
                    <a:pt x="0" y="2939"/>
                  </a:lnTo>
                  <a:lnTo>
                    <a:pt x="0" y="3023"/>
                  </a:lnTo>
                  <a:lnTo>
                    <a:pt x="168" y="3107"/>
                  </a:lnTo>
                  <a:lnTo>
                    <a:pt x="336" y="3023"/>
                  </a:lnTo>
                  <a:lnTo>
                    <a:pt x="1343" y="2519"/>
                  </a:lnTo>
                  <a:lnTo>
                    <a:pt x="2267" y="1932"/>
                  </a:lnTo>
                  <a:lnTo>
                    <a:pt x="2686" y="1512"/>
                  </a:lnTo>
                  <a:lnTo>
                    <a:pt x="3022" y="1092"/>
                  </a:lnTo>
                  <a:lnTo>
                    <a:pt x="3358" y="672"/>
                  </a:lnTo>
                  <a:lnTo>
                    <a:pt x="3694" y="169"/>
                  </a:lnTo>
                  <a:lnTo>
                    <a:pt x="3610" y="85"/>
                  </a:lnTo>
                  <a:lnTo>
                    <a:pt x="3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9"/>
            <p:cNvSpPr/>
            <p:nvPr/>
          </p:nvSpPr>
          <p:spPr>
            <a:xfrm>
              <a:off x="3629605" y="800365"/>
              <a:ext cx="38615" cy="67572"/>
            </a:xfrm>
            <a:custGeom>
              <a:rect b="b" l="l" r="r" t="t"/>
              <a:pathLst>
                <a:path extrusionOk="0" h="4114" w="2351">
                  <a:moveTo>
                    <a:pt x="2015" y="0"/>
                  </a:moveTo>
                  <a:lnTo>
                    <a:pt x="1847" y="84"/>
                  </a:lnTo>
                  <a:lnTo>
                    <a:pt x="1427" y="504"/>
                  </a:lnTo>
                  <a:lnTo>
                    <a:pt x="1091" y="923"/>
                  </a:lnTo>
                  <a:lnTo>
                    <a:pt x="840" y="1343"/>
                  </a:lnTo>
                  <a:lnTo>
                    <a:pt x="588" y="1847"/>
                  </a:lnTo>
                  <a:lnTo>
                    <a:pt x="252" y="2938"/>
                  </a:lnTo>
                  <a:lnTo>
                    <a:pt x="0" y="4029"/>
                  </a:lnTo>
                  <a:lnTo>
                    <a:pt x="0" y="4113"/>
                  </a:lnTo>
                  <a:lnTo>
                    <a:pt x="336" y="4113"/>
                  </a:lnTo>
                  <a:lnTo>
                    <a:pt x="420" y="4029"/>
                  </a:lnTo>
                  <a:lnTo>
                    <a:pt x="672" y="2938"/>
                  </a:lnTo>
                  <a:lnTo>
                    <a:pt x="1091" y="1931"/>
                  </a:lnTo>
                  <a:lnTo>
                    <a:pt x="1259" y="1427"/>
                  </a:lnTo>
                  <a:lnTo>
                    <a:pt x="1595" y="1007"/>
                  </a:lnTo>
                  <a:lnTo>
                    <a:pt x="1847" y="588"/>
                  </a:lnTo>
                  <a:lnTo>
                    <a:pt x="2267" y="168"/>
                  </a:lnTo>
                  <a:lnTo>
                    <a:pt x="2351" y="168"/>
                  </a:lnTo>
                  <a:lnTo>
                    <a:pt x="2267" y="84"/>
                  </a:lnTo>
                  <a:lnTo>
                    <a:pt x="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9"/>
            <p:cNvSpPr/>
            <p:nvPr/>
          </p:nvSpPr>
          <p:spPr>
            <a:xfrm>
              <a:off x="3639247" y="1262248"/>
              <a:ext cx="62070" cy="242694"/>
            </a:xfrm>
            <a:custGeom>
              <a:rect b="b" l="l" r="r" t="t"/>
              <a:pathLst>
                <a:path extrusionOk="0" h="14776" w="3779">
                  <a:moveTo>
                    <a:pt x="1344" y="1"/>
                  </a:moveTo>
                  <a:lnTo>
                    <a:pt x="1344" y="85"/>
                  </a:lnTo>
                  <a:lnTo>
                    <a:pt x="1344" y="924"/>
                  </a:lnTo>
                  <a:lnTo>
                    <a:pt x="1428" y="1848"/>
                  </a:lnTo>
                  <a:lnTo>
                    <a:pt x="1596" y="2687"/>
                  </a:lnTo>
                  <a:lnTo>
                    <a:pt x="1764" y="3526"/>
                  </a:lnTo>
                  <a:lnTo>
                    <a:pt x="2771" y="6800"/>
                  </a:lnTo>
                  <a:lnTo>
                    <a:pt x="3107" y="8311"/>
                  </a:lnTo>
                  <a:lnTo>
                    <a:pt x="3275" y="9067"/>
                  </a:lnTo>
                  <a:lnTo>
                    <a:pt x="3275" y="9906"/>
                  </a:lnTo>
                  <a:lnTo>
                    <a:pt x="3191" y="10662"/>
                  </a:lnTo>
                  <a:lnTo>
                    <a:pt x="3107" y="11417"/>
                  </a:lnTo>
                  <a:lnTo>
                    <a:pt x="2855" y="12173"/>
                  </a:lnTo>
                  <a:lnTo>
                    <a:pt x="2435" y="12844"/>
                  </a:lnTo>
                  <a:lnTo>
                    <a:pt x="2015" y="13432"/>
                  </a:lnTo>
                  <a:lnTo>
                    <a:pt x="1512" y="13936"/>
                  </a:lnTo>
                  <a:lnTo>
                    <a:pt x="840" y="14355"/>
                  </a:lnTo>
                  <a:lnTo>
                    <a:pt x="169" y="14523"/>
                  </a:lnTo>
                  <a:lnTo>
                    <a:pt x="85" y="14607"/>
                  </a:lnTo>
                  <a:lnTo>
                    <a:pt x="1" y="14607"/>
                  </a:lnTo>
                  <a:lnTo>
                    <a:pt x="1" y="14691"/>
                  </a:lnTo>
                  <a:lnTo>
                    <a:pt x="169" y="14775"/>
                  </a:lnTo>
                  <a:lnTo>
                    <a:pt x="337" y="14775"/>
                  </a:lnTo>
                  <a:lnTo>
                    <a:pt x="924" y="14607"/>
                  </a:lnTo>
                  <a:lnTo>
                    <a:pt x="1512" y="14271"/>
                  </a:lnTo>
                  <a:lnTo>
                    <a:pt x="2099" y="13936"/>
                  </a:lnTo>
                  <a:lnTo>
                    <a:pt x="2519" y="13432"/>
                  </a:lnTo>
                  <a:lnTo>
                    <a:pt x="2939" y="12928"/>
                  </a:lnTo>
                  <a:lnTo>
                    <a:pt x="3275" y="12341"/>
                  </a:lnTo>
                  <a:lnTo>
                    <a:pt x="3526" y="11669"/>
                  </a:lnTo>
                  <a:lnTo>
                    <a:pt x="3694" y="11082"/>
                  </a:lnTo>
                  <a:lnTo>
                    <a:pt x="3778" y="10158"/>
                  </a:lnTo>
                  <a:lnTo>
                    <a:pt x="3778" y="9319"/>
                  </a:lnTo>
                  <a:lnTo>
                    <a:pt x="3694" y="8395"/>
                  </a:lnTo>
                  <a:lnTo>
                    <a:pt x="3443" y="7556"/>
                  </a:lnTo>
                  <a:lnTo>
                    <a:pt x="2939" y="5793"/>
                  </a:lnTo>
                  <a:lnTo>
                    <a:pt x="2435" y="4114"/>
                  </a:lnTo>
                  <a:lnTo>
                    <a:pt x="2183" y="3107"/>
                  </a:lnTo>
                  <a:lnTo>
                    <a:pt x="1932" y="2099"/>
                  </a:lnTo>
                  <a:lnTo>
                    <a:pt x="1764" y="1092"/>
                  </a:lnTo>
                  <a:lnTo>
                    <a:pt x="1764" y="85"/>
                  </a:lnTo>
                  <a:lnTo>
                    <a:pt x="16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9"/>
            <p:cNvSpPr/>
            <p:nvPr/>
          </p:nvSpPr>
          <p:spPr>
            <a:xfrm>
              <a:off x="3618568" y="1429092"/>
              <a:ext cx="33112" cy="49652"/>
            </a:xfrm>
            <a:custGeom>
              <a:rect b="b" l="l" r="r" t="t"/>
              <a:pathLst>
                <a:path extrusionOk="0" h="3023" w="2016">
                  <a:moveTo>
                    <a:pt x="1596" y="0"/>
                  </a:moveTo>
                  <a:lnTo>
                    <a:pt x="1512" y="84"/>
                  </a:lnTo>
                  <a:lnTo>
                    <a:pt x="1512" y="504"/>
                  </a:lnTo>
                  <a:lnTo>
                    <a:pt x="1512" y="924"/>
                  </a:lnTo>
                  <a:lnTo>
                    <a:pt x="1428" y="1343"/>
                  </a:lnTo>
                  <a:lnTo>
                    <a:pt x="1260" y="1679"/>
                  </a:lnTo>
                  <a:lnTo>
                    <a:pt x="1008" y="2015"/>
                  </a:lnTo>
                  <a:lnTo>
                    <a:pt x="756" y="2351"/>
                  </a:lnTo>
                  <a:lnTo>
                    <a:pt x="420" y="2602"/>
                  </a:lnTo>
                  <a:lnTo>
                    <a:pt x="85" y="2770"/>
                  </a:lnTo>
                  <a:lnTo>
                    <a:pt x="1" y="2854"/>
                  </a:lnTo>
                  <a:lnTo>
                    <a:pt x="85" y="2938"/>
                  </a:lnTo>
                  <a:lnTo>
                    <a:pt x="252" y="3022"/>
                  </a:lnTo>
                  <a:lnTo>
                    <a:pt x="420" y="2938"/>
                  </a:lnTo>
                  <a:lnTo>
                    <a:pt x="756" y="2770"/>
                  </a:lnTo>
                  <a:lnTo>
                    <a:pt x="1092" y="2519"/>
                  </a:lnTo>
                  <a:lnTo>
                    <a:pt x="1428" y="2183"/>
                  </a:lnTo>
                  <a:lnTo>
                    <a:pt x="1680" y="1847"/>
                  </a:lnTo>
                  <a:lnTo>
                    <a:pt x="1847" y="1427"/>
                  </a:lnTo>
                  <a:lnTo>
                    <a:pt x="1931" y="1007"/>
                  </a:lnTo>
                  <a:lnTo>
                    <a:pt x="2015" y="588"/>
                  </a:lnTo>
                  <a:lnTo>
                    <a:pt x="2015" y="84"/>
                  </a:lnTo>
                  <a:lnTo>
                    <a:pt x="18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9"/>
            <p:cNvSpPr/>
            <p:nvPr/>
          </p:nvSpPr>
          <p:spPr>
            <a:xfrm>
              <a:off x="4852583" y="1602817"/>
              <a:ext cx="1278165" cy="1173358"/>
            </a:xfrm>
            <a:custGeom>
              <a:rect b="b" l="l" r="r" t="t"/>
              <a:pathLst>
                <a:path extrusionOk="0" h="71438" w="77819">
                  <a:moveTo>
                    <a:pt x="1" y="0"/>
                  </a:moveTo>
                  <a:lnTo>
                    <a:pt x="1" y="71438"/>
                  </a:lnTo>
                  <a:lnTo>
                    <a:pt x="77818" y="71438"/>
                  </a:lnTo>
                  <a:lnTo>
                    <a:pt x="778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9"/>
            <p:cNvSpPr/>
            <p:nvPr/>
          </p:nvSpPr>
          <p:spPr>
            <a:xfrm>
              <a:off x="4847064" y="1595919"/>
              <a:ext cx="1289186" cy="1187155"/>
            </a:xfrm>
            <a:custGeom>
              <a:rect b="b" l="l" r="r" t="t"/>
              <a:pathLst>
                <a:path extrusionOk="0" h="72278" w="78490">
                  <a:moveTo>
                    <a:pt x="77902" y="840"/>
                  </a:moveTo>
                  <a:lnTo>
                    <a:pt x="77902" y="71438"/>
                  </a:lnTo>
                  <a:lnTo>
                    <a:pt x="672" y="71438"/>
                  </a:lnTo>
                  <a:lnTo>
                    <a:pt x="672" y="840"/>
                  </a:lnTo>
                  <a:close/>
                  <a:moveTo>
                    <a:pt x="1" y="1"/>
                  </a:moveTo>
                  <a:lnTo>
                    <a:pt x="1" y="72277"/>
                  </a:lnTo>
                  <a:lnTo>
                    <a:pt x="78490" y="72277"/>
                  </a:lnTo>
                  <a:lnTo>
                    <a:pt x="784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9"/>
            <p:cNvSpPr/>
            <p:nvPr/>
          </p:nvSpPr>
          <p:spPr>
            <a:xfrm>
              <a:off x="4852583" y="1602817"/>
              <a:ext cx="1278165" cy="79989"/>
            </a:xfrm>
            <a:custGeom>
              <a:rect b="b" l="l" r="r" t="t"/>
              <a:pathLst>
                <a:path extrusionOk="0" h="4870" w="77819">
                  <a:moveTo>
                    <a:pt x="1" y="0"/>
                  </a:moveTo>
                  <a:lnTo>
                    <a:pt x="1" y="4869"/>
                  </a:lnTo>
                  <a:lnTo>
                    <a:pt x="77818" y="4869"/>
                  </a:lnTo>
                  <a:lnTo>
                    <a:pt x="778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9"/>
            <p:cNvSpPr/>
            <p:nvPr/>
          </p:nvSpPr>
          <p:spPr>
            <a:xfrm>
              <a:off x="4852583" y="2696187"/>
              <a:ext cx="1278165" cy="79989"/>
            </a:xfrm>
            <a:custGeom>
              <a:rect b="b" l="l" r="r" t="t"/>
              <a:pathLst>
                <a:path extrusionOk="0" h="4870" w="77819">
                  <a:moveTo>
                    <a:pt x="1" y="1"/>
                  </a:moveTo>
                  <a:lnTo>
                    <a:pt x="1" y="4870"/>
                  </a:lnTo>
                  <a:lnTo>
                    <a:pt x="77818" y="4870"/>
                  </a:lnTo>
                  <a:lnTo>
                    <a:pt x="778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9"/>
            <p:cNvSpPr/>
            <p:nvPr/>
          </p:nvSpPr>
          <p:spPr>
            <a:xfrm>
              <a:off x="5972167" y="1609699"/>
              <a:ext cx="45513" cy="59310"/>
            </a:xfrm>
            <a:custGeom>
              <a:rect b="b" l="l" r="r" t="t"/>
              <a:pathLst>
                <a:path extrusionOk="0" h="3611" w="2771">
                  <a:moveTo>
                    <a:pt x="0" y="1"/>
                  </a:moveTo>
                  <a:lnTo>
                    <a:pt x="0" y="3611"/>
                  </a:lnTo>
                  <a:lnTo>
                    <a:pt x="2771" y="3611"/>
                  </a:lnTo>
                  <a:lnTo>
                    <a:pt x="27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9"/>
            <p:cNvSpPr/>
            <p:nvPr/>
          </p:nvSpPr>
          <p:spPr>
            <a:xfrm>
              <a:off x="6045241" y="1609699"/>
              <a:ext cx="45513" cy="59310"/>
            </a:xfrm>
            <a:custGeom>
              <a:rect b="b" l="l" r="r" t="t"/>
              <a:pathLst>
                <a:path extrusionOk="0" h="3611" w="2771">
                  <a:moveTo>
                    <a:pt x="0" y="1"/>
                  </a:moveTo>
                  <a:lnTo>
                    <a:pt x="0" y="3611"/>
                  </a:lnTo>
                  <a:lnTo>
                    <a:pt x="2771" y="3611"/>
                  </a:lnTo>
                  <a:lnTo>
                    <a:pt x="27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9"/>
            <p:cNvSpPr/>
            <p:nvPr/>
          </p:nvSpPr>
          <p:spPr>
            <a:xfrm>
              <a:off x="5420653" y="2266004"/>
              <a:ext cx="354366" cy="150320"/>
            </a:xfrm>
            <a:custGeom>
              <a:rect b="b" l="l" r="r" t="t"/>
              <a:pathLst>
                <a:path extrusionOk="0" h="9152" w="21575">
                  <a:moveTo>
                    <a:pt x="16789" y="1"/>
                  </a:moveTo>
                  <a:lnTo>
                    <a:pt x="15698" y="85"/>
                  </a:lnTo>
                  <a:lnTo>
                    <a:pt x="13012" y="421"/>
                  </a:lnTo>
                  <a:lnTo>
                    <a:pt x="10325" y="840"/>
                  </a:lnTo>
                  <a:lnTo>
                    <a:pt x="7639" y="1428"/>
                  </a:lnTo>
                  <a:lnTo>
                    <a:pt x="4953" y="2016"/>
                  </a:lnTo>
                  <a:lnTo>
                    <a:pt x="3694" y="2351"/>
                  </a:lnTo>
                  <a:lnTo>
                    <a:pt x="3106" y="2603"/>
                  </a:lnTo>
                  <a:lnTo>
                    <a:pt x="2435" y="2855"/>
                  </a:lnTo>
                  <a:lnTo>
                    <a:pt x="1931" y="3191"/>
                  </a:lnTo>
                  <a:lnTo>
                    <a:pt x="1343" y="3527"/>
                  </a:lnTo>
                  <a:lnTo>
                    <a:pt x="924" y="3946"/>
                  </a:lnTo>
                  <a:lnTo>
                    <a:pt x="504" y="4534"/>
                  </a:lnTo>
                  <a:lnTo>
                    <a:pt x="252" y="4954"/>
                  </a:lnTo>
                  <a:lnTo>
                    <a:pt x="84" y="5457"/>
                  </a:lnTo>
                  <a:lnTo>
                    <a:pt x="0" y="5877"/>
                  </a:lnTo>
                  <a:lnTo>
                    <a:pt x="84" y="6381"/>
                  </a:lnTo>
                  <a:lnTo>
                    <a:pt x="168" y="6884"/>
                  </a:lnTo>
                  <a:lnTo>
                    <a:pt x="336" y="7304"/>
                  </a:lnTo>
                  <a:lnTo>
                    <a:pt x="672" y="7724"/>
                  </a:lnTo>
                  <a:lnTo>
                    <a:pt x="1008" y="8060"/>
                  </a:lnTo>
                  <a:lnTo>
                    <a:pt x="1343" y="8396"/>
                  </a:lnTo>
                  <a:lnTo>
                    <a:pt x="1847" y="8647"/>
                  </a:lnTo>
                  <a:lnTo>
                    <a:pt x="2351" y="8899"/>
                  </a:lnTo>
                  <a:lnTo>
                    <a:pt x="2938" y="9067"/>
                  </a:lnTo>
                  <a:lnTo>
                    <a:pt x="3526" y="9151"/>
                  </a:lnTo>
                  <a:lnTo>
                    <a:pt x="4114" y="9151"/>
                  </a:lnTo>
                  <a:lnTo>
                    <a:pt x="5289" y="9067"/>
                  </a:lnTo>
                  <a:lnTo>
                    <a:pt x="6464" y="8899"/>
                  </a:lnTo>
                  <a:lnTo>
                    <a:pt x="9990" y="8228"/>
                  </a:lnTo>
                  <a:lnTo>
                    <a:pt x="13431" y="7388"/>
                  </a:lnTo>
                  <a:lnTo>
                    <a:pt x="16789" y="6549"/>
                  </a:lnTo>
                  <a:lnTo>
                    <a:pt x="20231" y="5541"/>
                  </a:lnTo>
                  <a:lnTo>
                    <a:pt x="20651" y="5373"/>
                  </a:lnTo>
                  <a:lnTo>
                    <a:pt x="20903" y="5206"/>
                  </a:lnTo>
                  <a:lnTo>
                    <a:pt x="21154" y="4954"/>
                  </a:lnTo>
                  <a:lnTo>
                    <a:pt x="21406" y="4702"/>
                  </a:lnTo>
                  <a:lnTo>
                    <a:pt x="21490" y="4366"/>
                  </a:lnTo>
                  <a:lnTo>
                    <a:pt x="21574" y="4030"/>
                  </a:lnTo>
                  <a:lnTo>
                    <a:pt x="21574" y="3275"/>
                  </a:lnTo>
                  <a:lnTo>
                    <a:pt x="21406" y="2435"/>
                  </a:lnTo>
                  <a:lnTo>
                    <a:pt x="21070" y="1764"/>
                  </a:lnTo>
                  <a:lnTo>
                    <a:pt x="20651" y="1092"/>
                  </a:lnTo>
                  <a:lnTo>
                    <a:pt x="20315" y="840"/>
                  </a:lnTo>
                  <a:lnTo>
                    <a:pt x="20063" y="589"/>
                  </a:lnTo>
                  <a:lnTo>
                    <a:pt x="19559" y="337"/>
                  </a:lnTo>
                  <a:lnTo>
                    <a:pt x="19056" y="169"/>
                  </a:lnTo>
                  <a:lnTo>
                    <a:pt x="18468" y="85"/>
                  </a:lnTo>
                  <a:lnTo>
                    <a:pt x="179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9"/>
            <p:cNvSpPr/>
            <p:nvPr/>
          </p:nvSpPr>
          <p:spPr>
            <a:xfrm>
              <a:off x="4998731" y="1398755"/>
              <a:ext cx="805228" cy="949997"/>
            </a:xfrm>
            <a:custGeom>
              <a:rect b="b" l="l" r="r" t="t"/>
              <a:pathLst>
                <a:path extrusionOk="0" h="57839" w="49025">
                  <a:moveTo>
                    <a:pt x="25101" y="0"/>
                  </a:moveTo>
                  <a:lnTo>
                    <a:pt x="22666" y="84"/>
                  </a:lnTo>
                  <a:lnTo>
                    <a:pt x="20232" y="252"/>
                  </a:lnTo>
                  <a:lnTo>
                    <a:pt x="17378" y="504"/>
                  </a:lnTo>
                  <a:lnTo>
                    <a:pt x="14607" y="924"/>
                  </a:lnTo>
                  <a:lnTo>
                    <a:pt x="8899" y="1763"/>
                  </a:lnTo>
                  <a:lnTo>
                    <a:pt x="8563" y="1847"/>
                  </a:lnTo>
                  <a:lnTo>
                    <a:pt x="8395" y="1931"/>
                  </a:lnTo>
                  <a:lnTo>
                    <a:pt x="8228" y="2015"/>
                  </a:lnTo>
                  <a:lnTo>
                    <a:pt x="8060" y="2099"/>
                  </a:lnTo>
                  <a:lnTo>
                    <a:pt x="8060" y="2351"/>
                  </a:lnTo>
                  <a:lnTo>
                    <a:pt x="8144" y="2435"/>
                  </a:lnTo>
                  <a:lnTo>
                    <a:pt x="8228" y="3274"/>
                  </a:lnTo>
                  <a:lnTo>
                    <a:pt x="8395" y="4030"/>
                  </a:lnTo>
                  <a:lnTo>
                    <a:pt x="8815" y="4701"/>
                  </a:lnTo>
                  <a:lnTo>
                    <a:pt x="9319" y="5373"/>
                  </a:lnTo>
                  <a:lnTo>
                    <a:pt x="9151" y="5877"/>
                  </a:lnTo>
                  <a:lnTo>
                    <a:pt x="9151" y="6464"/>
                  </a:lnTo>
                  <a:lnTo>
                    <a:pt x="9151" y="7639"/>
                  </a:lnTo>
                  <a:lnTo>
                    <a:pt x="9235" y="8647"/>
                  </a:lnTo>
                  <a:lnTo>
                    <a:pt x="9487" y="9738"/>
                  </a:lnTo>
                  <a:lnTo>
                    <a:pt x="8815" y="10577"/>
                  </a:lnTo>
                  <a:lnTo>
                    <a:pt x="8060" y="11417"/>
                  </a:lnTo>
                  <a:lnTo>
                    <a:pt x="6549" y="13012"/>
                  </a:lnTo>
                  <a:lnTo>
                    <a:pt x="4954" y="14439"/>
                  </a:lnTo>
                  <a:lnTo>
                    <a:pt x="3275" y="15866"/>
                  </a:lnTo>
                  <a:lnTo>
                    <a:pt x="1680" y="17209"/>
                  </a:lnTo>
                  <a:lnTo>
                    <a:pt x="924" y="17965"/>
                  </a:lnTo>
                  <a:lnTo>
                    <a:pt x="253" y="18804"/>
                  </a:lnTo>
                  <a:lnTo>
                    <a:pt x="85" y="19140"/>
                  </a:lnTo>
                  <a:lnTo>
                    <a:pt x="1" y="19560"/>
                  </a:lnTo>
                  <a:lnTo>
                    <a:pt x="1" y="19895"/>
                  </a:lnTo>
                  <a:lnTo>
                    <a:pt x="85" y="20231"/>
                  </a:lnTo>
                  <a:lnTo>
                    <a:pt x="337" y="20567"/>
                  </a:lnTo>
                  <a:lnTo>
                    <a:pt x="589" y="20903"/>
                  </a:lnTo>
                  <a:lnTo>
                    <a:pt x="840" y="21155"/>
                  </a:lnTo>
                  <a:lnTo>
                    <a:pt x="1176" y="21406"/>
                  </a:lnTo>
                  <a:lnTo>
                    <a:pt x="2016" y="21742"/>
                  </a:lnTo>
                  <a:lnTo>
                    <a:pt x="2939" y="21910"/>
                  </a:lnTo>
                  <a:lnTo>
                    <a:pt x="3862" y="21910"/>
                  </a:lnTo>
                  <a:lnTo>
                    <a:pt x="4786" y="21826"/>
                  </a:lnTo>
                  <a:lnTo>
                    <a:pt x="5709" y="21658"/>
                  </a:lnTo>
                  <a:lnTo>
                    <a:pt x="6633" y="21406"/>
                  </a:lnTo>
                  <a:lnTo>
                    <a:pt x="8395" y="20903"/>
                  </a:lnTo>
                  <a:lnTo>
                    <a:pt x="9487" y="20399"/>
                  </a:lnTo>
                  <a:lnTo>
                    <a:pt x="10662" y="19895"/>
                  </a:lnTo>
                  <a:lnTo>
                    <a:pt x="10662" y="19895"/>
                  </a:lnTo>
                  <a:lnTo>
                    <a:pt x="6717" y="24764"/>
                  </a:lnTo>
                  <a:lnTo>
                    <a:pt x="5457" y="26275"/>
                  </a:lnTo>
                  <a:lnTo>
                    <a:pt x="4366" y="27786"/>
                  </a:lnTo>
                  <a:lnTo>
                    <a:pt x="3946" y="28374"/>
                  </a:lnTo>
                  <a:lnTo>
                    <a:pt x="3611" y="29045"/>
                  </a:lnTo>
                  <a:lnTo>
                    <a:pt x="3443" y="29801"/>
                  </a:lnTo>
                  <a:lnTo>
                    <a:pt x="3443" y="30556"/>
                  </a:lnTo>
                  <a:lnTo>
                    <a:pt x="3611" y="31228"/>
                  </a:lnTo>
                  <a:lnTo>
                    <a:pt x="3946" y="31816"/>
                  </a:lnTo>
                  <a:lnTo>
                    <a:pt x="4366" y="32235"/>
                  </a:lnTo>
                  <a:lnTo>
                    <a:pt x="4870" y="32571"/>
                  </a:lnTo>
                  <a:lnTo>
                    <a:pt x="5457" y="32823"/>
                  </a:lnTo>
                  <a:lnTo>
                    <a:pt x="6045" y="32907"/>
                  </a:lnTo>
                  <a:lnTo>
                    <a:pt x="6717" y="32907"/>
                  </a:lnTo>
                  <a:lnTo>
                    <a:pt x="7388" y="32739"/>
                  </a:lnTo>
                  <a:lnTo>
                    <a:pt x="8060" y="32487"/>
                  </a:lnTo>
                  <a:lnTo>
                    <a:pt x="8731" y="32235"/>
                  </a:lnTo>
                  <a:lnTo>
                    <a:pt x="8312" y="33411"/>
                  </a:lnTo>
                  <a:lnTo>
                    <a:pt x="7724" y="35006"/>
                  </a:lnTo>
                  <a:lnTo>
                    <a:pt x="7472" y="35761"/>
                  </a:lnTo>
                  <a:lnTo>
                    <a:pt x="7304" y="36601"/>
                  </a:lnTo>
                  <a:lnTo>
                    <a:pt x="7220" y="36936"/>
                  </a:lnTo>
                  <a:lnTo>
                    <a:pt x="7304" y="37272"/>
                  </a:lnTo>
                  <a:lnTo>
                    <a:pt x="7388" y="37608"/>
                  </a:lnTo>
                  <a:lnTo>
                    <a:pt x="7472" y="37860"/>
                  </a:lnTo>
                  <a:lnTo>
                    <a:pt x="7724" y="38028"/>
                  </a:lnTo>
                  <a:lnTo>
                    <a:pt x="7976" y="38195"/>
                  </a:lnTo>
                  <a:lnTo>
                    <a:pt x="8312" y="38279"/>
                  </a:lnTo>
                  <a:lnTo>
                    <a:pt x="8647" y="38363"/>
                  </a:lnTo>
                  <a:lnTo>
                    <a:pt x="9403" y="38363"/>
                  </a:lnTo>
                  <a:lnTo>
                    <a:pt x="10158" y="38279"/>
                  </a:lnTo>
                  <a:lnTo>
                    <a:pt x="10914" y="38112"/>
                  </a:lnTo>
                  <a:lnTo>
                    <a:pt x="11585" y="37860"/>
                  </a:lnTo>
                  <a:lnTo>
                    <a:pt x="12257" y="37608"/>
                  </a:lnTo>
                  <a:lnTo>
                    <a:pt x="12845" y="37356"/>
                  </a:lnTo>
                  <a:lnTo>
                    <a:pt x="13936" y="36601"/>
                  </a:lnTo>
                  <a:lnTo>
                    <a:pt x="14859" y="35845"/>
                  </a:lnTo>
                  <a:lnTo>
                    <a:pt x="15783" y="34838"/>
                  </a:lnTo>
                  <a:lnTo>
                    <a:pt x="16538" y="33830"/>
                  </a:lnTo>
                  <a:lnTo>
                    <a:pt x="17210" y="32739"/>
                  </a:lnTo>
                  <a:lnTo>
                    <a:pt x="17881" y="31648"/>
                  </a:lnTo>
                  <a:lnTo>
                    <a:pt x="18553" y="30473"/>
                  </a:lnTo>
                  <a:lnTo>
                    <a:pt x="18553" y="30808"/>
                  </a:lnTo>
                  <a:lnTo>
                    <a:pt x="18637" y="31060"/>
                  </a:lnTo>
                  <a:lnTo>
                    <a:pt x="18805" y="33411"/>
                  </a:lnTo>
                  <a:lnTo>
                    <a:pt x="19057" y="35761"/>
                  </a:lnTo>
                  <a:lnTo>
                    <a:pt x="19308" y="38112"/>
                  </a:lnTo>
                  <a:lnTo>
                    <a:pt x="19728" y="40462"/>
                  </a:lnTo>
                  <a:lnTo>
                    <a:pt x="20316" y="43232"/>
                  </a:lnTo>
                  <a:lnTo>
                    <a:pt x="20987" y="46086"/>
                  </a:lnTo>
                  <a:lnTo>
                    <a:pt x="21827" y="48857"/>
                  </a:lnTo>
                  <a:lnTo>
                    <a:pt x="22750" y="51543"/>
                  </a:lnTo>
                  <a:lnTo>
                    <a:pt x="23925" y="54565"/>
                  </a:lnTo>
                  <a:lnTo>
                    <a:pt x="24765" y="56747"/>
                  </a:lnTo>
                  <a:lnTo>
                    <a:pt x="24933" y="57167"/>
                  </a:lnTo>
                  <a:lnTo>
                    <a:pt x="25101" y="57335"/>
                  </a:lnTo>
                  <a:lnTo>
                    <a:pt x="25268" y="57503"/>
                  </a:lnTo>
                  <a:lnTo>
                    <a:pt x="25520" y="57671"/>
                  </a:lnTo>
                  <a:lnTo>
                    <a:pt x="25772" y="57755"/>
                  </a:lnTo>
                  <a:lnTo>
                    <a:pt x="26360" y="57839"/>
                  </a:lnTo>
                  <a:lnTo>
                    <a:pt x="27871" y="57839"/>
                  </a:lnTo>
                  <a:lnTo>
                    <a:pt x="29382" y="57671"/>
                  </a:lnTo>
                  <a:lnTo>
                    <a:pt x="30893" y="57335"/>
                  </a:lnTo>
                  <a:lnTo>
                    <a:pt x="32404" y="57083"/>
                  </a:lnTo>
                  <a:lnTo>
                    <a:pt x="43233" y="54733"/>
                  </a:lnTo>
                  <a:lnTo>
                    <a:pt x="43820" y="54649"/>
                  </a:lnTo>
                  <a:lnTo>
                    <a:pt x="44408" y="54481"/>
                  </a:lnTo>
                  <a:lnTo>
                    <a:pt x="44828" y="54145"/>
                  </a:lnTo>
                  <a:lnTo>
                    <a:pt x="45247" y="53809"/>
                  </a:lnTo>
                  <a:lnTo>
                    <a:pt x="45415" y="53474"/>
                  </a:lnTo>
                  <a:lnTo>
                    <a:pt x="45499" y="53138"/>
                  </a:lnTo>
                  <a:lnTo>
                    <a:pt x="45583" y="52382"/>
                  </a:lnTo>
                  <a:lnTo>
                    <a:pt x="45583" y="51627"/>
                  </a:lnTo>
                  <a:lnTo>
                    <a:pt x="45415" y="50871"/>
                  </a:lnTo>
                  <a:lnTo>
                    <a:pt x="44996" y="49276"/>
                  </a:lnTo>
                  <a:lnTo>
                    <a:pt x="44744" y="48521"/>
                  </a:lnTo>
                  <a:lnTo>
                    <a:pt x="44660" y="47849"/>
                  </a:lnTo>
                  <a:lnTo>
                    <a:pt x="44408" y="45918"/>
                  </a:lnTo>
                  <a:lnTo>
                    <a:pt x="44324" y="43988"/>
                  </a:lnTo>
                  <a:lnTo>
                    <a:pt x="44324" y="42057"/>
                  </a:lnTo>
                  <a:lnTo>
                    <a:pt x="44408" y="40126"/>
                  </a:lnTo>
                  <a:lnTo>
                    <a:pt x="44660" y="38195"/>
                  </a:lnTo>
                  <a:lnTo>
                    <a:pt x="44912" y="36265"/>
                  </a:lnTo>
                  <a:lnTo>
                    <a:pt x="45331" y="34334"/>
                  </a:lnTo>
                  <a:lnTo>
                    <a:pt x="45751" y="32403"/>
                  </a:lnTo>
                  <a:lnTo>
                    <a:pt x="46339" y="30221"/>
                  </a:lnTo>
                  <a:lnTo>
                    <a:pt x="46926" y="28038"/>
                  </a:lnTo>
                  <a:lnTo>
                    <a:pt x="48186" y="23589"/>
                  </a:lnTo>
                  <a:lnTo>
                    <a:pt x="48689" y="22078"/>
                  </a:lnTo>
                  <a:lnTo>
                    <a:pt x="48857" y="21239"/>
                  </a:lnTo>
                  <a:lnTo>
                    <a:pt x="49025" y="20399"/>
                  </a:lnTo>
                  <a:lnTo>
                    <a:pt x="49025" y="19644"/>
                  </a:lnTo>
                  <a:lnTo>
                    <a:pt x="48941" y="18804"/>
                  </a:lnTo>
                  <a:lnTo>
                    <a:pt x="48773" y="18049"/>
                  </a:lnTo>
                  <a:lnTo>
                    <a:pt x="48437" y="17293"/>
                  </a:lnTo>
                  <a:lnTo>
                    <a:pt x="47514" y="15950"/>
                  </a:lnTo>
                  <a:lnTo>
                    <a:pt x="46507" y="14607"/>
                  </a:lnTo>
                  <a:lnTo>
                    <a:pt x="44492" y="12088"/>
                  </a:lnTo>
                  <a:lnTo>
                    <a:pt x="43065" y="10158"/>
                  </a:lnTo>
                  <a:lnTo>
                    <a:pt x="41554" y="8395"/>
                  </a:lnTo>
                  <a:lnTo>
                    <a:pt x="39959" y="6632"/>
                  </a:lnTo>
                  <a:lnTo>
                    <a:pt x="39119" y="5793"/>
                  </a:lnTo>
                  <a:lnTo>
                    <a:pt x="38280" y="5037"/>
                  </a:lnTo>
                  <a:lnTo>
                    <a:pt x="37357" y="4282"/>
                  </a:lnTo>
                  <a:lnTo>
                    <a:pt x="36349" y="3526"/>
                  </a:lnTo>
                  <a:lnTo>
                    <a:pt x="35426" y="2854"/>
                  </a:lnTo>
                  <a:lnTo>
                    <a:pt x="34335" y="2267"/>
                  </a:lnTo>
                  <a:lnTo>
                    <a:pt x="33327" y="1763"/>
                  </a:lnTo>
                  <a:lnTo>
                    <a:pt x="32236" y="1343"/>
                  </a:lnTo>
                  <a:lnTo>
                    <a:pt x="31061" y="924"/>
                  </a:lnTo>
                  <a:lnTo>
                    <a:pt x="29885" y="588"/>
                  </a:lnTo>
                  <a:lnTo>
                    <a:pt x="28710" y="420"/>
                  </a:lnTo>
                  <a:lnTo>
                    <a:pt x="27535" y="168"/>
                  </a:lnTo>
                  <a:lnTo>
                    <a:pt x="26360" y="84"/>
                  </a:lnTo>
                  <a:lnTo>
                    <a:pt x="2510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9"/>
            <p:cNvSpPr/>
            <p:nvPr/>
          </p:nvSpPr>
          <p:spPr>
            <a:xfrm>
              <a:off x="5450973" y="2326677"/>
              <a:ext cx="566707" cy="368147"/>
            </a:xfrm>
            <a:custGeom>
              <a:rect b="b" l="l" r="r" t="t"/>
              <a:pathLst>
                <a:path extrusionOk="0" h="22414" w="34503">
                  <a:moveTo>
                    <a:pt x="18805" y="1"/>
                  </a:moveTo>
                  <a:lnTo>
                    <a:pt x="18217" y="85"/>
                  </a:lnTo>
                  <a:lnTo>
                    <a:pt x="17546" y="252"/>
                  </a:lnTo>
                  <a:lnTo>
                    <a:pt x="15615" y="1008"/>
                  </a:lnTo>
                  <a:lnTo>
                    <a:pt x="13684" y="1596"/>
                  </a:lnTo>
                  <a:lnTo>
                    <a:pt x="11669" y="2183"/>
                  </a:lnTo>
                  <a:lnTo>
                    <a:pt x="9739" y="2771"/>
                  </a:lnTo>
                  <a:lnTo>
                    <a:pt x="7724" y="3190"/>
                  </a:lnTo>
                  <a:lnTo>
                    <a:pt x="5625" y="3610"/>
                  </a:lnTo>
                  <a:lnTo>
                    <a:pt x="3611" y="4030"/>
                  </a:lnTo>
                  <a:lnTo>
                    <a:pt x="1596" y="4282"/>
                  </a:lnTo>
                  <a:lnTo>
                    <a:pt x="1176" y="4366"/>
                  </a:lnTo>
                  <a:lnTo>
                    <a:pt x="757" y="4450"/>
                  </a:lnTo>
                  <a:lnTo>
                    <a:pt x="421" y="4618"/>
                  </a:lnTo>
                  <a:lnTo>
                    <a:pt x="85" y="4869"/>
                  </a:lnTo>
                  <a:lnTo>
                    <a:pt x="1" y="5121"/>
                  </a:lnTo>
                  <a:lnTo>
                    <a:pt x="1" y="5457"/>
                  </a:lnTo>
                  <a:lnTo>
                    <a:pt x="1" y="5877"/>
                  </a:lnTo>
                  <a:lnTo>
                    <a:pt x="85" y="6296"/>
                  </a:lnTo>
                  <a:lnTo>
                    <a:pt x="505" y="7304"/>
                  </a:lnTo>
                  <a:lnTo>
                    <a:pt x="1008" y="8479"/>
                  </a:lnTo>
                  <a:lnTo>
                    <a:pt x="2184" y="10578"/>
                  </a:lnTo>
                  <a:lnTo>
                    <a:pt x="3023" y="12089"/>
                  </a:lnTo>
                  <a:lnTo>
                    <a:pt x="5290" y="16874"/>
                  </a:lnTo>
                  <a:lnTo>
                    <a:pt x="7892" y="22414"/>
                  </a:lnTo>
                  <a:lnTo>
                    <a:pt x="34503" y="22414"/>
                  </a:lnTo>
                  <a:lnTo>
                    <a:pt x="31648" y="18133"/>
                  </a:lnTo>
                  <a:lnTo>
                    <a:pt x="28794" y="13852"/>
                  </a:lnTo>
                  <a:lnTo>
                    <a:pt x="23254" y="5121"/>
                  </a:lnTo>
                  <a:lnTo>
                    <a:pt x="22750" y="4198"/>
                  </a:lnTo>
                  <a:lnTo>
                    <a:pt x="22247" y="3190"/>
                  </a:lnTo>
                  <a:lnTo>
                    <a:pt x="21743" y="2183"/>
                  </a:lnTo>
                  <a:lnTo>
                    <a:pt x="21155" y="1344"/>
                  </a:lnTo>
                  <a:lnTo>
                    <a:pt x="20903" y="924"/>
                  </a:lnTo>
                  <a:lnTo>
                    <a:pt x="20568" y="588"/>
                  </a:lnTo>
                  <a:lnTo>
                    <a:pt x="20148" y="336"/>
                  </a:lnTo>
                  <a:lnTo>
                    <a:pt x="19728" y="85"/>
                  </a:lnTo>
                  <a:lnTo>
                    <a:pt x="193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9"/>
            <p:cNvSpPr/>
            <p:nvPr/>
          </p:nvSpPr>
          <p:spPr>
            <a:xfrm>
              <a:off x="5547502" y="1554561"/>
              <a:ext cx="130988" cy="89630"/>
            </a:xfrm>
            <a:custGeom>
              <a:rect b="b" l="l" r="r" t="t"/>
              <a:pathLst>
                <a:path extrusionOk="0" h="5457" w="7975">
                  <a:moveTo>
                    <a:pt x="7219" y="0"/>
                  </a:moveTo>
                  <a:lnTo>
                    <a:pt x="7136" y="84"/>
                  </a:lnTo>
                  <a:lnTo>
                    <a:pt x="7136" y="168"/>
                  </a:lnTo>
                  <a:lnTo>
                    <a:pt x="7136" y="672"/>
                  </a:lnTo>
                  <a:lnTo>
                    <a:pt x="7136" y="1091"/>
                  </a:lnTo>
                  <a:lnTo>
                    <a:pt x="7052" y="1511"/>
                  </a:lnTo>
                  <a:lnTo>
                    <a:pt x="6884" y="1931"/>
                  </a:lnTo>
                  <a:lnTo>
                    <a:pt x="6380" y="2686"/>
                  </a:lnTo>
                  <a:lnTo>
                    <a:pt x="5792" y="3358"/>
                  </a:lnTo>
                  <a:lnTo>
                    <a:pt x="5037" y="3946"/>
                  </a:lnTo>
                  <a:lnTo>
                    <a:pt x="4281" y="4449"/>
                  </a:lnTo>
                  <a:lnTo>
                    <a:pt x="3442" y="4785"/>
                  </a:lnTo>
                  <a:lnTo>
                    <a:pt x="2519" y="4953"/>
                  </a:lnTo>
                  <a:lnTo>
                    <a:pt x="1511" y="5037"/>
                  </a:lnTo>
                  <a:lnTo>
                    <a:pt x="420" y="4953"/>
                  </a:lnTo>
                  <a:lnTo>
                    <a:pt x="168" y="4953"/>
                  </a:lnTo>
                  <a:lnTo>
                    <a:pt x="84" y="5037"/>
                  </a:lnTo>
                  <a:lnTo>
                    <a:pt x="0" y="5121"/>
                  </a:lnTo>
                  <a:lnTo>
                    <a:pt x="0" y="5205"/>
                  </a:lnTo>
                  <a:lnTo>
                    <a:pt x="0" y="5289"/>
                  </a:lnTo>
                  <a:lnTo>
                    <a:pt x="252" y="5373"/>
                  </a:lnTo>
                  <a:lnTo>
                    <a:pt x="1343" y="5457"/>
                  </a:lnTo>
                  <a:lnTo>
                    <a:pt x="2351" y="5373"/>
                  </a:lnTo>
                  <a:lnTo>
                    <a:pt x="3442" y="5205"/>
                  </a:lnTo>
                  <a:lnTo>
                    <a:pt x="4449" y="4869"/>
                  </a:lnTo>
                  <a:lnTo>
                    <a:pt x="5373" y="4449"/>
                  </a:lnTo>
                  <a:lnTo>
                    <a:pt x="6212" y="3862"/>
                  </a:lnTo>
                  <a:lnTo>
                    <a:pt x="6884" y="3190"/>
                  </a:lnTo>
                  <a:lnTo>
                    <a:pt x="7219" y="2770"/>
                  </a:lnTo>
                  <a:lnTo>
                    <a:pt x="7471" y="2351"/>
                  </a:lnTo>
                  <a:lnTo>
                    <a:pt x="7723" y="1847"/>
                  </a:lnTo>
                  <a:lnTo>
                    <a:pt x="7891" y="1343"/>
                  </a:lnTo>
                  <a:lnTo>
                    <a:pt x="7975" y="756"/>
                  </a:lnTo>
                  <a:lnTo>
                    <a:pt x="7975" y="168"/>
                  </a:lnTo>
                  <a:lnTo>
                    <a:pt x="7891" y="84"/>
                  </a:lnTo>
                  <a:lnTo>
                    <a:pt x="78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9"/>
            <p:cNvSpPr/>
            <p:nvPr/>
          </p:nvSpPr>
          <p:spPr>
            <a:xfrm>
              <a:off x="5854959" y="1777923"/>
              <a:ext cx="108946" cy="79989"/>
            </a:xfrm>
            <a:custGeom>
              <a:rect b="b" l="l" r="r" t="t"/>
              <a:pathLst>
                <a:path extrusionOk="0" h="4870" w="6633">
                  <a:moveTo>
                    <a:pt x="1428" y="0"/>
                  </a:moveTo>
                  <a:lnTo>
                    <a:pt x="1092" y="168"/>
                  </a:lnTo>
                  <a:lnTo>
                    <a:pt x="756" y="336"/>
                  </a:lnTo>
                  <a:lnTo>
                    <a:pt x="505" y="504"/>
                  </a:lnTo>
                  <a:lnTo>
                    <a:pt x="253" y="840"/>
                  </a:lnTo>
                  <a:lnTo>
                    <a:pt x="85" y="1176"/>
                  </a:lnTo>
                  <a:lnTo>
                    <a:pt x="1" y="1511"/>
                  </a:lnTo>
                  <a:lnTo>
                    <a:pt x="1" y="1931"/>
                  </a:lnTo>
                  <a:lnTo>
                    <a:pt x="1" y="2267"/>
                  </a:lnTo>
                  <a:lnTo>
                    <a:pt x="169" y="2603"/>
                  </a:lnTo>
                  <a:lnTo>
                    <a:pt x="337" y="2938"/>
                  </a:lnTo>
                  <a:lnTo>
                    <a:pt x="505" y="3190"/>
                  </a:lnTo>
                  <a:lnTo>
                    <a:pt x="840" y="3442"/>
                  </a:lnTo>
                  <a:lnTo>
                    <a:pt x="1176" y="3610"/>
                  </a:lnTo>
                  <a:lnTo>
                    <a:pt x="4030" y="4701"/>
                  </a:lnTo>
                  <a:lnTo>
                    <a:pt x="4450" y="4869"/>
                  </a:lnTo>
                  <a:lnTo>
                    <a:pt x="4786" y="4869"/>
                  </a:lnTo>
                  <a:lnTo>
                    <a:pt x="5122" y="4785"/>
                  </a:lnTo>
                  <a:lnTo>
                    <a:pt x="5541" y="4701"/>
                  </a:lnTo>
                  <a:lnTo>
                    <a:pt x="5793" y="4533"/>
                  </a:lnTo>
                  <a:lnTo>
                    <a:pt x="6129" y="4282"/>
                  </a:lnTo>
                  <a:lnTo>
                    <a:pt x="6297" y="4030"/>
                  </a:lnTo>
                  <a:lnTo>
                    <a:pt x="6465" y="3694"/>
                  </a:lnTo>
                  <a:lnTo>
                    <a:pt x="6633" y="3274"/>
                  </a:lnTo>
                  <a:lnTo>
                    <a:pt x="6633" y="2938"/>
                  </a:lnTo>
                  <a:lnTo>
                    <a:pt x="6549" y="2519"/>
                  </a:lnTo>
                  <a:lnTo>
                    <a:pt x="6465" y="2183"/>
                  </a:lnTo>
                  <a:lnTo>
                    <a:pt x="6297" y="1931"/>
                  </a:lnTo>
                  <a:lnTo>
                    <a:pt x="6045" y="1595"/>
                  </a:lnTo>
                  <a:lnTo>
                    <a:pt x="5793" y="1427"/>
                  </a:lnTo>
                  <a:lnTo>
                    <a:pt x="5457" y="1176"/>
                  </a:lnTo>
                  <a:lnTo>
                    <a:pt x="2519" y="84"/>
                  </a:lnTo>
                  <a:lnTo>
                    <a:pt x="21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9"/>
            <p:cNvSpPr/>
            <p:nvPr/>
          </p:nvSpPr>
          <p:spPr>
            <a:xfrm>
              <a:off x="4789167" y="1367039"/>
              <a:ext cx="1134760" cy="488114"/>
            </a:xfrm>
            <a:custGeom>
              <a:rect b="b" l="l" r="r" t="t"/>
              <a:pathLst>
                <a:path extrusionOk="0" h="29718" w="69088">
                  <a:moveTo>
                    <a:pt x="8311" y="1"/>
                  </a:moveTo>
                  <a:lnTo>
                    <a:pt x="6800" y="252"/>
                  </a:lnTo>
                  <a:lnTo>
                    <a:pt x="4953" y="504"/>
                  </a:lnTo>
                  <a:lnTo>
                    <a:pt x="3022" y="588"/>
                  </a:lnTo>
                  <a:lnTo>
                    <a:pt x="2015" y="588"/>
                  </a:lnTo>
                  <a:lnTo>
                    <a:pt x="1259" y="672"/>
                  </a:lnTo>
                  <a:lnTo>
                    <a:pt x="588" y="756"/>
                  </a:lnTo>
                  <a:lnTo>
                    <a:pt x="504" y="756"/>
                  </a:lnTo>
                  <a:lnTo>
                    <a:pt x="252" y="840"/>
                  </a:lnTo>
                  <a:lnTo>
                    <a:pt x="84" y="924"/>
                  </a:lnTo>
                  <a:lnTo>
                    <a:pt x="84" y="1092"/>
                  </a:lnTo>
                  <a:lnTo>
                    <a:pt x="0" y="1176"/>
                  </a:lnTo>
                  <a:lnTo>
                    <a:pt x="84" y="1344"/>
                  </a:lnTo>
                  <a:lnTo>
                    <a:pt x="252" y="1596"/>
                  </a:lnTo>
                  <a:lnTo>
                    <a:pt x="672" y="2183"/>
                  </a:lnTo>
                  <a:lnTo>
                    <a:pt x="1175" y="2687"/>
                  </a:lnTo>
                  <a:lnTo>
                    <a:pt x="1931" y="3442"/>
                  </a:lnTo>
                  <a:lnTo>
                    <a:pt x="3274" y="4785"/>
                  </a:lnTo>
                  <a:lnTo>
                    <a:pt x="4533" y="6213"/>
                  </a:lnTo>
                  <a:lnTo>
                    <a:pt x="5541" y="7472"/>
                  </a:lnTo>
                  <a:lnTo>
                    <a:pt x="6128" y="7975"/>
                  </a:lnTo>
                  <a:lnTo>
                    <a:pt x="6464" y="8227"/>
                  </a:lnTo>
                  <a:lnTo>
                    <a:pt x="6800" y="8479"/>
                  </a:lnTo>
                  <a:lnTo>
                    <a:pt x="6884" y="8479"/>
                  </a:lnTo>
                  <a:lnTo>
                    <a:pt x="7807" y="8815"/>
                  </a:lnTo>
                  <a:lnTo>
                    <a:pt x="8731" y="8983"/>
                  </a:lnTo>
                  <a:lnTo>
                    <a:pt x="9990" y="9319"/>
                  </a:lnTo>
                  <a:lnTo>
                    <a:pt x="11249" y="9654"/>
                  </a:lnTo>
                  <a:lnTo>
                    <a:pt x="13683" y="10410"/>
                  </a:lnTo>
                  <a:lnTo>
                    <a:pt x="18468" y="12173"/>
                  </a:lnTo>
                  <a:lnTo>
                    <a:pt x="20735" y="13012"/>
                  </a:lnTo>
                  <a:lnTo>
                    <a:pt x="23001" y="13768"/>
                  </a:lnTo>
                  <a:lnTo>
                    <a:pt x="25352" y="14523"/>
                  </a:lnTo>
                  <a:lnTo>
                    <a:pt x="27618" y="15279"/>
                  </a:lnTo>
                  <a:lnTo>
                    <a:pt x="32235" y="16958"/>
                  </a:lnTo>
                  <a:lnTo>
                    <a:pt x="36852" y="18720"/>
                  </a:lnTo>
                  <a:lnTo>
                    <a:pt x="46086" y="22330"/>
                  </a:lnTo>
                  <a:lnTo>
                    <a:pt x="55236" y="25940"/>
                  </a:lnTo>
                  <a:lnTo>
                    <a:pt x="59853" y="27703"/>
                  </a:lnTo>
                  <a:lnTo>
                    <a:pt x="64554" y="29381"/>
                  </a:lnTo>
                  <a:lnTo>
                    <a:pt x="65142" y="29549"/>
                  </a:lnTo>
                  <a:lnTo>
                    <a:pt x="65729" y="29717"/>
                  </a:lnTo>
                  <a:lnTo>
                    <a:pt x="66737" y="29717"/>
                  </a:lnTo>
                  <a:lnTo>
                    <a:pt x="67240" y="29549"/>
                  </a:lnTo>
                  <a:lnTo>
                    <a:pt x="67576" y="29381"/>
                  </a:lnTo>
                  <a:lnTo>
                    <a:pt x="67996" y="29046"/>
                  </a:lnTo>
                  <a:lnTo>
                    <a:pt x="68332" y="28710"/>
                  </a:lnTo>
                  <a:lnTo>
                    <a:pt x="68416" y="28542"/>
                  </a:lnTo>
                  <a:lnTo>
                    <a:pt x="68500" y="28374"/>
                  </a:lnTo>
                  <a:lnTo>
                    <a:pt x="68835" y="27703"/>
                  </a:lnTo>
                  <a:lnTo>
                    <a:pt x="69087" y="26947"/>
                  </a:lnTo>
                  <a:lnTo>
                    <a:pt x="69087" y="26779"/>
                  </a:lnTo>
                  <a:lnTo>
                    <a:pt x="69087" y="26611"/>
                  </a:lnTo>
                  <a:lnTo>
                    <a:pt x="69087" y="26108"/>
                  </a:lnTo>
                  <a:lnTo>
                    <a:pt x="69087" y="25604"/>
                  </a:lnTo>
                  <a:lnTo>
                    <a:pt x="68919" y="25184"/>
                  </a:lnTo>
                  <a:lnTo>
                    <a:pt x="68668" y="24764"/>
                  </a:lnTo>
                  <a:lnTo>
                    <a:pt x="68332" y="24429"/>
                  </a:lnTo>
                  <a:lnTo>
                    <a:pt x="67912" y="24093"/>
                  </a:lnTo>
                  <a:lnTo>
                    <a:pt x="67408" y="23841"/>
                  </a:lnTo>
                  <a:lnTo>
                    <a:pt x="66821" y="23505"/>
                  </a:lnTo>
                  <a:lnTo>
                    <a:pt x="62204" y="21659"/>
                  </a:lnTo>
                  <a:lnTo>
                    <a:pt x="57671" y="19812"/>
                  </a:lnTo>
                  <a:lnTo>
                    <a:pt x="48437" y="16286"/>
                  </a:lnTo>
                  <a:lnTo>
                    <a:pt x="39203" y="12760"/>
                  </a:lnTo>
                  <a:lnTo>
                    <a:pt x="34586" y="10914"/>
                  </a:lnTo>
                  <a:lnTo>
                    <a:pt x="29969" y="9067"/>
                  </a:lnTo>
                  <a:lnTo>
                    <a:pt x="27786" y="8143"/>
                  </a:lnTo>
                  <a:lnTo>
                    <a:pt x="25604" y="7136"/>
                  </a:lnTo>
                  <a:lnTo>
                    <a:pt x="23421" y="6129"/>
                  </a:lnTo>
                  <a:lnTo>
                    <a:pt x="21154" y="5205"/>
                  </a:lnTo>
                  <a:lnTo>
                    <a:pt x="16454" y="3274"/>
                  </a:lnTo>
                  <a:lnTo>
                    <a:pt x="14103" y="2267"/>
                  </a:lnTo>
                  <a:lnTo>
                    <a:pt x="12928" y="1680"/>
                  </a:lnTo>
                  <a:lnTo>
                    <a:pt x="11837" y="1008"/>
                  </a:lnTo>
                  <a:lnTo>
                    <a:pt x="10913" y="504"/>
                  </a:lnTo>
                  <a:lnTo>
                    <a:pt x="10493" y="336"/>
                  </a:lnTo>
                  <a:lnTo>
                    <a:pt x="9990" y="168"/>
                  </a:lnTo>
                  <a:lnTo>
                    <a:pt x="9906" y="85"/>
                  </a:lnTo>
                  <a:lnTo>
                    <a:pt x="91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9"/>
            <p:cNvSpPr/>
            <p:nvPr/>
          </p:nvSpPr>
          <p:spPr>
            <a:xfrm>
              <a:off x="4772611" y="1367039"/>
              <a:ext cx="179261" cy="139283"/>
            </a:xfrm>
            <a:custGeom>
              <a:rect b="b" l="l" r="r" t="t"/>
              <a:pathLst>
                <a:path extrusionOk="0" h="8480" w="10914">
                  <a:moveTo>
                    <a:pt x="9319" y="1"/>
                  </a:moveTo>
                  <a:lnTo>
                    <a:pt x="7808" y="252"/>
                  </a:lnTo>
                  <a:lnTo>
                    <a:pt x="5961" y="504"/>
                  </a:lnTo>
                  <a:lnTo>
                    <a:pt x="4030" y="588"/>
                  </a:lnTo>
                  <a:lnTo>
                    <a:pt x="3023" y="588"/>
                  </a:lnTo>
                  <a:lnTo>
                    <a:pt x="2267" y="672"/>
                  </a:lnTo>
                  <a:lnTo>
                    <a:pt x="1596" y="756"/>
                  </a:lnTo>
                  <a:lnTo>
                    <a:pt x="1512" y="756"/>
                  </a:lnTo>
                  <a:lnTo>
                    <a:pt x="588" y="420"/>
                  </a:lnTo>
                  <a:lnTo>
                    <a:pt x="253" y="420"/>
                  </a:lnTo>
                  <a:lnTo>
                    <a:pt x="85" y="504"/>
                  </a:lnTo>
                  <a:lnTo>
                    <a:pt x="1" y="672"/>
                  </a:lnTo>
                  <a:lnTo>
                    <a:pt x="1" y="840"/>
                  </a:lnTo>
                  <a:lnTo>
                    <a:pt x="1" y="1008"/>
                  </a:lnTo>
                  <a:lnTo>
                    <a:pt x="85" y="1092"/>
                  </a:lnTo>
                  <a:lnTo>
                    <a:pt x="253" y="1176"/>
                  </a:lnTo>
                  <a:lnTo>
                    <a:pt x="1260" y="1596"/>
                  </a:lnTo>
                  <a:lnTo>
                    <a:pt x="1680" y="2183"/>
                  </a:lnTo>
                  <a:lnTo>
                    <a:pt x="2183" y="2687"/>
                  </a:lnTo>
                  <a:lnTo>
                    <a:pt x="2939" y="3442"/>
                  </a:lnTo>
                  <a:lnTo>
                    <a:pt x="4282" y="4785"/>
                  </a:lnTo>
                  <a:lnTo>
                    <a:pt x="5541" y="6213"/>
                  </a:lnTo>
                  <a:lnTo>
                    <a:pt x="6549" y="7472"/>
                  </a:lnTo>
                  <a:lnTo>
                    <a:pt x="7136" y="7975"/>
                  </a:lnTo>
                  <a:lnTo>
                    <a:pt x="7472" y="8227"/>
                  </a:lnTo>
                  <a:lnTo>
                    <a:pt x="7808" y="8479"/>
                  </a:lnTo>
                  <a:lnTo>
                    <a:pt x="7892" y="8479"/>
                  </a:lnTo>
                  <a:lnTo>
                    <a:pt x="8563" y="7640"/>
                  </a:lnTo>
                  <a:lnTo>
                    <a:pt x="9067" y="6716"/>
                  </a:lnTo>
                  <a:lnTo>
                    <a:pt x="9571" y="5457"/>
                  </a:lnTo>
                  <a:lnTo>
                    <a:pt x="10074" y="4198"/>
                  </a:lnTo>
                  <a:lnTo>
                    <a:pt x="10410" y="2939"/>
                  </a:lnTo>
                  <a:lnTo>
                    <a:pt x="10746" y="1680"/>
                  </a:lnTo>
                  <a:lnTo>
                    <a:pt x="10914" y="85"/>
                  </a:lnTo>
                  <a:lnTo>
                    <a:pt x="101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9"/>
            <p:cNvSpPr/>
            <p:nvPr/>
          </p:nvSpPr>
          <p:spPr>
            <a:xfrm>
              <a:off x="5150399" y="1447011"/>
              <a:ext cx="373682" cy="468798"/>
            </a:xfrm>
            <a:custGeom>
              <a:rect b="b" l="l" r="r" t="t"/>
              <a:pathLst>
                <a:path extrusionOk="0" h="28542" w="22751">
                  <a:moveTo>
                    <a:pt x="5206" y="0"/>
                  </a:moveTo>
                  <a:lnTo>
                    <a:pt x="4366" y="84"/>
                  </a:lnTo>
                  <a:lnTo>
                    <a:pt x="3023" y="252"/>
                  </a:lnTo>
                  <a:lnTo>
                    <a:pt x="2351" y="336"/>
                  </a:lnTo>
                  <a:lnTo>
                    <a:pt x="1680" y="588"/>
                  </a:lnTo>
                  <a:lnTo>
                    <a:pt x="1092" y="924"/>
                  </a:lnTo>
                  <a:lnTo>
                    <a:pt x="589" y="1428"/>
                  </a:lnTo>
                  <a:lnTo>
                    <a:pt x="253" y="1931"/>
                  </a:lnTo>
                  <a:lnTo>
                    <a:pt x="85" y="2603"/>
                  </a:lnTo>
                  <a:lnTo>
                    <a:pt x="1" y="3358"/>
                  </a:lnTo>
                  <a:lnTo>
                    <a:pt x="85" y="4198"/>
                  </a:lnTo>
                  <a:lnTo>
                    <a:pt x="421" y="5709"/>
                  </a:lnTo>
                  <a:lnTo>
                    <a:pt x="756" y="7304"/>
                  </a:lnTo>
                  <a:lnTo>
                    <a:pt x="1260" y="8899"/>
                  </a:lnTo>
                  <a:lnTo>
                    <a:pt x="1764" y="10578"/>
                  </a:lnTo>
                  <a:lnTo>
                    <a:pt x="2351" y="12256"/>
                  </a:lnTo>
                  <a:lnTo>
                    <a:pt x="3023" y="13851"/>
                  </a:lnTo>
                  <a:lnTo>
                    <a:pt x="3695" y="15446"/>
                  </a:lnTo>
                  <a:lnTo>
                    <a:pt x="4030" y="16118"/>
                  </a:lnTo>
                  <a:lnTo>
                    <a:pt x="4366" y="16706"/>
                  </a:lnTo>
                  <a:lnTo>
                    <a:pt x="5122" y="17965"/>
                  </a:lnTo>
                  <a:lnTo>
                    <a:pt x="6297" y="19979"/>
                  </a:lnTo>
                  <a:lnTo>
                    <a:pt x="6884" y="21071"/>
                  </a:lnTo>
                  <a:lnTo>
                    <a:pt x="7136" y="21658"/>
                  </a:lnTo>
                  <a:lnTo>
                    <a:pt x="7388" y="22246"/>
                  </a:lnTo>
                  <a:lnTo>
                    <a:pt x="7976" y="23253"/>
                  </a:lnTo>
                  <a:lnTo>
                    <a:pt x="8479" y="24345"/>
                  </a:lnTo>
                  <a:lnTo>
                    <a:pt x="8899" y="25436"/>
                  </a:lnTo>
                  <a:lnTo>
                    <a:pt x="9151" y="26611"/>
                  </a:lnTo>
                  <a:lnTo>
                    <a:pt x="9319" y="27367"/>
                  </a:lnTo>
                  <a:lnTo>
                    <a:pt x="9403" y="28122"/>
                  </a:lnTo>
                  <a:lnTo>
                    <a:pt x="9403" y="28206"/>
                  </a:lnTo>
                  <a:lnTo>
                    <a:pt x="9487" y="28206"/>
                  </a:lnTo>
                  <a:lnTo>
                    <a:pt x="9739" y="28290"/>
                  </a:lnTo>
                  <a:lnTo>
                    <a:pt x="9990" y="28290"/>
                  </a:lnTo>
                  <a:lnTo>
                    <a:pt x="10158" y="28206"/>
                  </a:lnTo>
                  <a:lnTo>
                    <a:pt x="11753" y="28458"/>
                  </a:lnTo>
                  <a:lnTo>
                    <a:pt x="12593" y="28542"/>
                  </a:lnTo>
                  <a:lnTo>
                    <a:pt x="13432" y="28542"/>
                  </a:lnTo>
                  <a:lnTo>
                    <a:pt x="14272" y="28458"/>
                  </a:lnTo>
                  <a:lnTo>
                    <a:pt x="15027" y="28374"/>
                  </a:lnTo>
                  <a:lnTo>
                    <a:pt x="15867" y="28206"/>
                  </a:lnTo>
                  <a:lnTo>
                    <a:pt x="16622" y="28038"/>
                  </a:lnTo>
                  <a:lnTo>
                    <a:pt x="17378" y="27786"/>
                  </a:lnTo>
                  <a:lnTo>
                    <a:pt x="18049" y="27451"/>
                  </a:lnTo>
                  <a:lnTo>
                    <a:pt x="18721" y="27115"/>
                  </a:lnTo>
                  <a:lnTo>
                    <a:pt x="19392" y="26695"/>
                  </a:lnTo>
                  <a:lnTo>
                    <a:pt x="19980" y="26275"/>
                  </a:lnTo>
                  <a:lnTo>
                    <a:pt x="20568" y="25772"/>
                  </a:lnTo>
                  <a:lnTo>
                    <a:pt x="21071" y="25268"/>
                  </a:lnTo>
                  <a:lnTo>
                    <a:pt x="21575" y="24680"/>
                  </a:lnTo>
                  <a:lnTo>
                    <a:pt x="22079" y="24009"/>
                  </a:lnTo>
                  <a:lnTo>
                    <a:pt x="22330" y="23589"/>
                  </a:lnTo>
                  <a:lnTo>
                    <a:pt x="22582" y="23253"/>
                  </a:lnTo>
                  <a:lnTo>
                    <a:pt x="22666" y="22834"/>
                  </a:lnTo>
                  <a:lnTo>
                    <a:pt x="22750" y="22498"/>
                  </a:lnTo>
                  <a:lnTo>
                    <a:pt x="22666" y="22246"/>
                  </a:lnTo>
                  <a:lnTo>
                    <a:pt x="22498" y="21994"/>
                  </a:lnTo>
                  <a:lnTo>
                    <a:pt x="22162" y="21407"/>
                  </a:lnTo>
                  <a:lnTo>
                    <a:pt x="21743" y="20903"/>
                  </a:lnTo>
                  <a:lnTo>
                    <a:pt x="21323" y="20483"/>
                  </a:lnTo>
                  <a:lnTo>
                    <a:pt x="17378" y="14355"/>
                  </a:lnTo>
                  <a:lnTo>
                    <a:pt x="13516" y="8143"/>
                  </a:lnTo>
                  <a:lnTo>
                    <a:pt x="11669" y="5205"/>
                  </a:lnTo>
                  <a:lnTo>
                    <a:pt x="10746" y="3694"/>
                  </a:lnTo>
                  <a:lnTo>
                    <a:pt x="9823" y="2183"/>
                  </a:lnTo>
                  <a:lnTo>
                    <a:pt x="9319" y="1595"/>
                  </a:lnTo>
                  <a:lnTo>
                    <a:pt x="8815" y="1092"/>
                  </a:lnTo>
                  <a:lnTo>
                    <a:pt x="8228" y="588"/>
                  </a:lnTo>
                  <a:lnTo>
                    <a:pt x="7556" y="252"/>
                  </a:lnTo>
                  <a:lnTo>
                    <a:pt x="6800" y="84"/>
                  </a:lnTo>
                  <a:lnTo>
                    <a:pt x="59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9"/>
            <p:cNvSpPr/>
            <p:nvPr/>
          </p:nvSpPr>
          <p:spPr>
            <a:xfrm>
              <a:off x="5510267" y="1815141"/>
              <a:ext cx="16" cy="16"/>
            </a:xfrm>
            <a:custGeom>
              <a:rect b="b" l="l" r="r" t="t"/>
              <a:pathLst>
                <a:path extrusionOk="0" h="1" w="1">
                  <a:moveTo>
                    <a:pt x="1" y="1"/>
                  </a:moveTo>
                  <a:lnTo>
                    <a:pt x="1" y="1"/>
                  </a:lnTo>
                  <a:lnTo>
                    <a:pt x="1" y="1"/>
                  </a:lnTo>
                  <a:lnTo>
                    <a:pt x="1" y="1"/>
                  </a:lnTo>
                  <a:lnTo>
                    <a:pt x="1" y="1"/>
                  </a:lnTo>
                  <a:lnTo>
                    <a:pt x="1" y="1"/>
                  </a:ln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9"/>
            <p:cNvSpPr/>
            <p:nvPr/>
          </p:nvSpPr>
          <p:spPr>
            <a:xfrm>
              <a:off x="5510267" y="1815141"/>
              <a:ext cx="16" cy="16"/>
            </a:xfrm>
            <a:custGeom>
              <a:rect b="b" l="l" r="r" t="t"/>
              <a:pathLst>
                <a:path extrusionOk="0" h="1" w="1">
                  <a:moveTo>
                    <a:pt x="1" y="1"/>
                  </a:moveTo>
                  <a:lnTo>
                    <a:pt x="1" y="1"/>
                  </a:lnTo>
                  <a:lnTo>
                    <a:pt x="1" y="1"/>
                  </a:lnTo>
                  <a:lnTo>
                    <a:pt x="1" y="1"/>
                  </a:lnTo>
                  <a:lnTo>
                    <a:pt x="1" y="1"/>
                  </a:lnTo>
                  <a:lnTo>
                    <a:pt x="1" y="1"/>
                  </a:ln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9"/>
            <p:cNvSpPr/>
            <p:nvPr/>
          </p:nvSpPr>
          <p:spPr>
            <a:xfrm>
              <a:off x="5125581" y="1400135"/>
              <a:ext cx="459157" cy="533611"/>
            </a:xfrm>
            <a:custGeom>
              <a:rect b="b" l="l" r="r" t="t"/>
              <a:pathLst>
                <a:path extrusionOk="0" h="32488" w="27955">
                  <a:moveTo>
                    <a:pt x="7724" y="3274"/>
                  </a:moveTo>
                  <a:lnTo>
                    <a:pt x="8395" y="3442"/>
                  </a:lnTo>
                  <a:lnTo>
                    <a:pt x="9067" y="3694"/>
                  </a:lnTo>
                  <a:lnTo>
                    <a:pt x="9655" y="4114"/>
                  </a:lnTo>
                  <a:lnTo>
                    <a:pt x="10158" y="4617"/>
                  </a:lnTo>
                  <a:lnTo>
                    <a:pt x="10578" y="5205"/>
                  </a:lnTo>
                  <a:lnTo>
                    <a:pt x="10998" y="5876"/>
                  </a:lnTo>
                  <a:lnTo>
                    <a:pt x="11837" y="7220"/>
                  </a:lnTo>
                  <a:lnTo>
                    <a:pt x="13768" y="10326"/>
                  </a:lnTo>
                  <a:lnTo>
                    <a:pt x="15699" y="13432"/>
                  </a:lnTo>
                  <a:lnTo>
                    <a:pt x="16118" y="13935"/>
                  </a:lnTo>
                  <a:lnTo>
                    <a:pt x="16538" y="14691"/>
                  </a:lnTo>
                  <a:lnTo>
                    <a:pt x="16706" y="15027"/>
                  </a:lnTo>
                  <a:lnTo>
                    <a:pt x="16706" y="15278"/>
                  </a:lnTo>
                  <a:lnTo>
                    <a:pt x="16622" y="15362"/>
                  </a:lnTo>
                  <a:lnTo>
                    <a:pt x="16118" y="15362"/>
                  </a:lnTo>
                  <a:lnTo>
                    <a:pt x="15363" y="15278"/>
                  </a:lnTo>
                  <a:lnTo>
                    <a:pt x="14020" y="15278"/>
                  </a:lnTo>
                  <a:lnTo>
                    <a:pt x="13264" y="15362"/>
                  </a:lnTo>
                  <a:lnTo>
                    <a:pt x="12593" y="15530"/>
                  </a:lnTo>
                  <a:lnTo>
                    <a:pt x="11921" y="15698"/>
                  </a:lnTo>
                  <a:lnTo>
                    <a:pt x="11334" y="15950"/>
                  </a:lnTo>
                  <a:lnTo>
                    <a:pt x="10662" y="16286"/>
                  </a:lnTo>
                  <a:lnTo>
                    <a:pt x="10074" y="16705"/>
                  </a:lnTo>
                  <a:lnTo>
                    <a:pt x="9487" y="17209"/>
                  </a:lnTo>
                  <a:lnTo>
                    <a:pt x="8983" y="17881"/>
                  </a:lnTo>
                  <a:lnTo>
                    <a:pt x="8479" y="18552"/>
                  </a:lnTo>
                  <a:lnTo>
                    <a:pt x="8144" y="19224"/>
                  </a:lnTo>
                  <a:lnTo>
                    <a:pt x="7892" y="19895"/>
                  </a:lnTo>
                  <a:lnTo>
                    <a:pt x="7724" y="20651"/>
                  </a:lnTo>
                  <a:lnTo>
                    <a:pt x="7808" y="21322"/>
                  </a:lnTo>
                  <a:lnTo>
                    <a:pt x="7304" y="20567"/>
                  </a:lnTo>
                  <a:lnTo>
                    <a:pt x="6884" y="19727"/>
                  </a:lnTo>
                  <a:lnTo>
                    <a:pt x="6129" y="18300"/>
                  </a:lnTo>
                  <a:lnTo>
                    <a:pt x="5457" y="16789"/>
                  </a:lnTo>
                  <a:lnTo>
                    <a:pt x="4786" y="15278"/>
                  </a:lnTo>
                  <a:lnTo>
                    <a:pt x="4198" y="13767"/>
                  </a:lnTo>
                  <a:lnTo>
                    <a:pt x="3694" y="12172"/>
                  </a:lnTo>
                  <a:lnTo>
                    <a:pt x="3191" y="10577"/>
                  </a:lnTo>
                  <a:lnTo>
                    <a:pt x="2771" y="8982"/>
                  </a:lnTo>
                  <a:lnTo>
                    <a:pt x="2435" y="7387"/>
                  </a:lnTo>
                  <a:lnTo>
                    <a:pt x="2351" y="6632"/>
                  </a:lnTo>
                  <a:lnTo>
                    <a:pt x="2351" y="5876"/>
                  </a:lnTo>
                  <a:lnTo>
                    <a:pt x="2435" y="5205"/>
                  </a:lnTo>
                  <a:lnTo>
                    <a:pt x="2519" y="4869"/>
                  </a:lnTo>
                  <a:lnTo>
                    <a:pt x="2771" y="4533"/>
                  </a:lnTo>
                  <a:lnTo>
                    <a:pt x="3191" y="4114"/>
                  </a:lnTo>
                  <a:lnTo>
                    <a:pt x="3694" y="3778"/>
                  </a:lnTo>
                  <a:lnTo>
                    <a:pt x="4282" y="3610"/>
                  </a:lnTo>
                  <a:lnTo>
                    <a:pt x="4870" y="3442"/>
                  </a:lnTo>
                  <a:lnTo>
                    <a:pt x="6297" y="3274"/>
                  </a:lnTo>
                  <a:close/>
                  <a:moveTo>
                    <a:pt x="17965" y="17713"/>
                  </a:moveTo>
                  <a:lnTo>
                    <a:pt x="18385" y="17881"/>
                  </a:lnTo>
                  <a:lnTo>
                    <a:pt x="18805" y="18300"/>
                  </a:lnTo>
                  <a:lnTo>
                    <a:pt x="19476" y="19308"/>
                  </a:lnTo>
                  <a:lnTo>
                    <a:pt x="20148" y="20315"/>
                  </a:lnTo>
                  <a:lnTo>
                    <a:pt x="21407" y="22414"/>
                  </a:lnTo>
                  <a:lnTo>
                    <a:pt x="22330" y="23757"/>
                  </a:lnTo>
                  <a:lnTo>
                    <a:pt x="22750" y="24428"/>
                  </a:lnTo>
                  <a:lnTo>
                    <a:pt x="23338" y="25100"/>
                  </a:lnTo>
                  <a:lnTo>
                    <a:pt x="23254" y="25100"/>
                  </a:lnTo>
                  <a:lnTo>
                    <a:pt x="23338" y="25184"/>
                  </a:lnTo>
                  <a:lnTo>
                    <a:pt x="23422" y="25268"/>
                  </a:lnTo>
                  <a:lnTo>
                    <a:pt x="23422" y="25352"/>
                  </a:lnTo>
                  <a:lnTo>
                    <a:pt x="23422" y="25436"/>
                  </a:lnTo>
                  <a:lnTo>
                    <a:pt x="23338" y="25688"/>
                  </a:lnTo>
                  <a:lnTo>
                    <a:pt x="23002" y="26275"/>
                  </a:lnTo>
                  <a:lnTo>
                    <a:pt x="22666" y="26863"/>
                  </a:lnTo>
                  <a:lnTo>
                    <a:pt x="22246" y="27450"/>
                  </a:lnTo>
                  <a:lnTo>
                    <a:pt x="21827" y="27954"/>
                  </a:lnTo>
                  <a:lnTo>
                    <a:pt x="21407" y="28374"/>
                  </a:lnTo>
                  <a:lnTo>
                    <a:pt x="20400" y="29213"/>
                  </a:lnTo>
                  <a:lnTo>
                    <a:pt x="19728" y="29633"/>
                  </a:lnTo>
                  <a:lnTo>
                    <a:pt x="19140" y="29969"/>
                  </a:lnTo>
                  <a:lnTo>
                    <a:pt x="18469" y="30305"/>
                  </a:lnTo>
                  <a:lnTo>
                    <a:pt x="17797" y="30472"/>
                  </a:lnTo>
                  <a:lnTo>
                    <a:pt x="17126" y="30724"/>
                  </a:lnTo>
                  <a:lnTo>
                    <a:pt x="16454" y="30808"/>
                  </a:lnTo>
                  <a:lnTo>
                    <a:pt x="15027" y="30976"/>
                  </a:lnTo>
                  <a:lnTo>
                    <a:pt x="14104" y="30976"/>
                  </a:lnTo>
                  <a:lnTo>
                    <a:pt x="13264" y="30892"/>
                  </a:lnTo>
                  <a:lnTo>
                    <a:pt x="12509" y="30808"/>
                  </a:lnTo>
                  <a:lnTo>
                    <a:pt x="11669" y="30556"/>
                  </a:lnTo>
                  <a:lnTo>
                    <a:pt x="11417" y="29465"/>
                  </a:lnTo>
                  <a:lnTo>
                    <a:pt x="11166" y="28206"/>
                  </a:lnTo>
                  <a:lnTo>
                    <a:pt x="10746" y="27031"/>
                  </a:lnTo>
                  <a:lnTo>
                    <a:pt x="10242" y="25855"/>
                  </a:lnTo>
                  <a:lnTo>
                    <a:pt x="9822" y="25100"/>
                  </a:lnTo>
                  <a:lnTo>
                    <a:pt x="9403" y="24428"/>
                  </a:lnTo>
                  <a:lnTo>
                    <a:pt x="8983" y="23673"/>
                  </a:lnTo>
                  <a:lnTo>
                    <a:pt x="8899" y="23253"/>
                  </a:lnTo>
                  <a:lnTo>
                    <a:pt x="8815" y="22917"/>
                  </a:lnTo>
                  <a:lnTo>
                    <a:pt x="8815" y="22498"/>
                  </a:lnTo>
                  <a:lnTo>
                    <a:pt x="8983" y="22078"/>
                  </a:lnTo>
                  <a:lnTo>
                    <a:pt x="9151" y="21658"/>
                  </a:lnTo>
                  <a:lnTo>
                    <a:pt x="9487" y="21406"/>
                  </a:lnTo>
                  <a:lnTo>
                    <a:pt x="9822" y="21071"/>
                  </a:lnTo>
                  <a:lnTo>
                    <a:pt x="10158" y="20903"/>
                  </a:lnTo>
                  <a:lnTo>
                    <a:pt x="10578" y="20735"/>
                  </a:lnTo>
                  <a:lnTo>
                    <a:pt x="10998" y="20651"/>
                  </a:lnTo>
                  <a:lnTo>
                    <a:pt x="12173" y="20483"/>
                  </a:lnTo>
                  <a:lnTo>
                    <a:pt x="12845" y="20399"/>
                  </a:lnTo>
                  <a:lnTo>
                    <a:pt x="13432" y="20315"/>
                  </a:lnTo>
                  <a:lnTo>
                    <a:pt x="13936" y="19979"/>
                  </a:lnTo>
                  <a:lnTo>
                    <a:pt x="14439" y="19644"/>
                  </a:lnTo>
                  <a:lnTo>
                    <a:pt x="15279" y="18804"/>
                  </a:lnTo>
                  <a:lnTo>
                    <a:pt x="16034" y="18300"/>
                  </a:lnTo>
                  <a:lnTo>
                    <a:pt x="16538" y="18049"/>
                  </a:lnTo>
                  <a:lnTo>
                    <a:pt x="17042" y="17797"/>
                  </a:lnTo>
                  <a:lnTo>
                    <a:pt x="17545" y="17713"/>
                  </a:lnTo>
                  <a:close/>
                  <a:moveTo>
                    <a:pt x="18805" y="0"/>
                  </a:moveTo>
                  <a:lnTo>
                    <a:pt x="18637" y="84"/>
                  </a:lnTo>
                  <a:lnTo>
                    <a:pt x="18469" y="252"/>
                  </a:lnTo>
                  <a:lnTo>
                    <a:pt x="18385" y="420"/>
                  </a:lnTo>
                  <a:lnTo>
                    <a:pt x="18385" y="672"/>
                  </a:lnTo>
                  <a:lnTo>
                    <a:pt x="18385" y="1176"/>
                  </a:lnTo>
                  <a:lnTo>
                    <a:pt x="18553" y="1679"/>
                  </a:lnTo>
                  <a:lnTo>
                    <a:pt x="18805" y="2267"/>
                  </a:lnTo>
                  <a:lnTo>
                    <a:pt x="19224" y="3106"/>
                  </a:lnTo>
                  <a:lnTo>
                    <a:pt x="19392" y="3694"/>
                  </a:lnTo>
                  <a:lnTo>
                    <a:pt x="19476" y="4365"/>
                  </a:lnTo>
                  <a:lnTo>
                    <a:pt x="19476" y="4953"/>
                  </a:lnTo>
                  <a:lnTo>
                    <a:pt x="19476" y="5541"/>
                  </a:lnTo>
                  <a:lnTo>
                    <a:pt x="19308" y="6128"/>
                  </a:lnTo>
                  <a:lnTo>
                    <a:pt x="19056" y="6548"/>
                  </a:lnTo>
                  <a:lnTo>
                    <a:pt x="18721" y="6800"/>
                  </a:lnTo>
                  <a:lnTo>
                    <a:pt x="18385" y="7052"/>
                  </a:lnTo>
                  <a:lnTo>
                    <a:pt x="17965" y="7220"/>
                  </a:lnTo>
                  <a:lnTo>
                    <a:pt x="17545" y="7387"/>
                  </a:lnTo>
                  <a:lnTo>
                    <a:pt x="16538" y="7555"/>
                  </a:lnTo>
                  <a:lnTo>
                    <a:pt x="13264" y="8059"/>
                  </a:lnTo>
                  <a:lnTo>
                    <a:pt x="13180" y="8059"/>
                  </a:lnTo>
                  <a:lnTo>
                    <a:pt x="13096" y="7891"/>
                  </a:lnTo>
                  <a:lnTo>
                    <a:pt x="12257" y="6464"/>
                  </a:lnTo>
                  <a:lnTo>
                    <a:pt x="11334" y="5037"/>
                  </a:lnTo>
                  <a:lnTo>
                    <a:pt x="10830" y="4449"/>
                  </a:lnTo>
                  <a:lnTo>
                    <a:pt x="10326" y="3946"/>
                  </a:lnTo>
                  <a:lnTo>
                    <a:pt x="9739" y="3442"/>
                  </a:lnTo>
                  <a:lnTo>
                    <a:pt x="9067" y="3106"/>
                  </a:lnTo>
                  <a:lnTo>
                    <a:pt x="8311" y="2938"/>
                  </a:lnTo>
                  <a:lnTo>
                    <a:pt x="7472" y="2854"/>
                  </a:lnTo>
                  <a:lnTo>
                    <a:pt x="6717" y="2854"/>
                  </a:lnTo>
                  <a:lnTo>
                    <a:pt x="5877" y="2938"/>
                  </a:lnTo>
                  <a:lnTo>
                    <a:pt x="4534" y="3106"/>
                  </a:lnTo>
                  <a:lnTo>
                    <a:pt x="3862" y="3190"/>
                  </a:lnTo>
                  <a:lnTo>
                    <a:pt x="3191" y="3442"/>
                  </a:lnTo>
                  <a:lnTo>
                    <a:pt x="2603" y="3778"/>
                  </a:lnTo>
                  <a:lnTo>
                    <a:pt x="2100" y="4282"/>
                  </a:lnTo>
                  <a:lnTo>
                    <a:pt x="1764" y="4785"/>
                  </a:lnTo>
                  <a:lnTo>
                    <a:pt x="1596" y="5457"/>
                  </a:lnTo>
                  <a:lnTo>
                    <a:pt x="1512" y="6212"/>
                  </a:lnTo>
                  <a:lnTo>
                    <a:pt x="1596" y="7052"/>
                  </a:lnTo>
                  <a:lnTo>
                    <a:pt x="1932" y="8563"/>
                  </a:lnTo>
                  <a:lnTo>
                    <a:pt x="2267" y="10158"/>
                  </a:lnTo>
                  <a:lnTo>
                    <a:pt x="2771" y="11753"/>
                  </a:lnTo>
                  <a:lnTo>
                    <a:pt x="3191" y="13264"/>
                  </a:lnTo>
                  <a:lnTo>
                    <a:pt x="3778" y="14775"/>
                  </a:lnTo>
                  <a:lnTo>
                    <a:pt x="4366" y="16286"/>
                  </a:lnTo>
                  <a:lnTo>
                    <a:pt x="5038" y="17713"/>
                  </a:lnTo>
                  <a:lnTo>
                    <a:pt x="4786" y="17713"/>
                  </a:lnTo>
                  <a:lnTo>
                    <a:pt x="4618" y="17797"/>
                  </a:lnTo>
                  <a:lnTo>
                    <a:pt x="2183" y="19979"/>
                  </a:lnTo>
                  <a:lnTo>
                    <a:pt x="2100" y="20147"/>
                  </a:lnTo>
                  <a:lnTo>
                    <a:pt x="2100" y="20231"/>
                  </a:lnTo>
                  <a:lnTo>
                    <a:pt x="2267" y="20315"/>
                  </a:lnTo>
                  <a:lnTo>
                    <a:pt x="2603" y="20315"/>
                  </a:lnTo>
                  <a:lnTo>
                    <a:pt x="2855" y="20231"/>
                  </a:lnTo>
                  <a:lnTo>
                    <a:pt x="5206" y="18132"/>
                  </a:lnTo>
                  <a:lnTo>
                    <a:pt x="5961" y="19560"/>
                  </a:lnTo>
                  <a:lnTo>
                    <a:pt x="6717" y="20987"/>
                  </a:lnTo>
                  <a:lnTo>
                    <a:pt x="8311" y="23757"/>
                  </a:lnTo>
                  <a:lnTo>
                    <a:pt x="8395" y="23841"/>
                  </a:lnTo>
                  <a:lnTo>
                    <a:pt x="6884" y="25688"/>
                  </a:lnTo>
                  <a:lnTo>
                    <a:pt x="6633" y="25184"/>
                  </a:lnTo>
                  <a:lnTo>
                    <a:pt x="6381" y="24680"/>
                  </a:lnTo>
                  <a:lnTo>
                    <a:pt x="6045" y="24261"/>
                  </a:lnTo>
                  <a:lnTo>
                    <a:pt x="5625" y="23841"/>
                  </a:lnTo>
                  <a:lnTo>
                    <a:pt x="4954" y="23337"/>
                  </a:lnTo>
                  <a:lnTo>
                    <a:pt x="4114" y="22917"/>
                  </a:lnTo>
                  <a:lnTo>
                    <a:pt x="3275" y="22666"/>
                  </a:lnTo>
                  <a:lnTo>
                    <a:pt x="2351" y="22582"/>
                  </a:lnTo>
                  <a:lnTo>
                    <a:pt x="1260" y="22582"/>
                  </a:lnTo>
                  <a:lnTo>
                    <a:pt x="169" y="22833"/>
                  </a:lnTo>
                  <a:lnTo>
                    <a:pt x="1" y="22917"/>
                  </a:lnTo>
                  <a:lnTo>
                    <a:pt x="1" y="23001"/>
                  </a:lnTo>
                  <a:lnTo>
                    <a:pt x="1" y="23085"/>
                  </a:lnTo>
                  <a:lnTo>
                    <a:pt x="169" y="23169"/>
                  </a:lnTo>
                  <a:lnTo>
                    <a:pt x="337" y="23253"/>
                  </a:lnTo>
                  <a:lnTo>
                    <a:pt x="589" y="23169"/>
                  </a:lnTo>
                  <a:lnTo>
                    <a:pt x="1596" y="23001"/>
                  </a:lnTo>
                  <a:lnTo>
                    <a:pt x="2603" y="23001"/>
                  </a:lnTo>
                  <a:lnTo>
                    <a:pt x="3023" y="23085"/>
                  </a:lnTo>
                  <a:lnTo>
                    <a:pt x="3527" y="23169"/>
                  </a:lnTo>
                  <a:lnTo>
                    <a:pt x="4030" y="23421"/>
                  </a:lnTo>
                  <a:lnTo>
                    <a:pt x="4450" y="23589"/>
                  </a:lnTo>
                  <a:lnTo>
                    <a:pt x="5122" y="24177"/>
                  </a:lnTo>
                  <a:lnTo>
                    <a:pt x="5625" y="24848"/>
                  </a:lnTo>
                  <a:lnTo>
                    <a:pt x="6045" y="25604"/>
                  </a:lnTo>
                  <a:lnTo>
                    <a:pt x="6129" y="26023"/>
                  </a:lnTo>
                  <a:lnTo>
                    <a:pt x="6213" y="26443"/>
                  </a:lnTo>
                  <a:lnTo>
                    <a:pt x="5457" y="27366"/>
                  </a:lnTo>
                  <a:lnTo>
                    <a:pt x="4030" y="29045"/>
                  </a:lnTo>
                  <a:lnTo>
                    <a:pt x="2603" y="30724"/>
                  </a:lnTo>
                  <a:lnTo>
                    <a:pt x="1764" y="31480"/>
                  </a:lnTo>
                  <a:lnTo>
                    <a:pt x="924" y="32151"/>
                  </a:lnTo>
                  <a:lnTo>
                    <a:pt x="756" y="32235"/>
                  </a:lnTo>
                  <a:lnTo>
                    <a:pt x="840" y="32319"/>
                  </a:lnTo>
                  <a:lnTo>
                    <a:pt x="924" y="32403"/>
                  </a:lnTo>
                  <a:lnTo>
                    <a:pt x="1176" y="32487"/>
                  </a:lnTo>
                  <a:lnTo>
                    <a:pt x="1428" y="32403"/>
                  </a:lnTo>
                  <a:lnTo>
                    <a:pt x="2267" y="31816"/>
                  </a:lnTo>
                  <a:lnTo>
                    <a:pt x="3023" y="31144"/>
                  </a:lnTo>
                  <a:lnTo>
                    <a:pt x="3694" y="30472"/>
                  </a:lnTo>
                  <a:lnTo>
                    <a:pt x="4366" y="29717"/>
                  </a:lnTo>
                  <a:lnTo>
                    <a:pt x="6381" y="27366"/>
                  </a:lnTo>
                  <a:lnTo>
                    <a:pt x="6968" y="27450"/>
                  </a:lnTo>
                  <a:lnTo>
                    <a:pt x="7472" y="27702"/>
                  </a:lnTo>
                  <a:lnTo>
                    <a:pt x="7976" y="28038"/>
                  </a:lnTo>
                  <a:lnTo>
                    <a:pt x="8395" y="28542"/>
                  </a:lnTo>
                  <a:lnTo>
                    <a:pt x="8815" y="29045"/>
                  </a:lnTo>
                  <a:lnTo>
                    <a:pt x="9067" y="29633"/>
                  </a:lnTo>
                  <a:lnTo>
                    <a:pt x="9151" y="30137"/>
                  </a:lnTo>
                  <a:lnTo>
                    <a:pt x="9235" y="30556"/>
                  </a:lnTo>
                  <a:lnTo>
                    <a:pt x="9235" y="31396"/>
                  </a:lnTo>
                  <a:lnTo>
                    <a:pt x="9319" y="31480"/>
                  </a:lnTo>
                  <a:lnTo>
                    <a:pt x="9403" y="31564"/>
                  </a:lnTo>
                  <a:lnTo>
                    <a:pt x="9655" y="31648"/>
                  </a:lnTo>
                  <a:lnTo>
                    <a:pt x="9906" y="31564"/>
                  </a:lnTo>
                  <a:lnTo>
                    <a:pt x="9990" y="31480"/>
                  </a:lnTo>
                  <a:lnTo>
                    <a:pt x="10074" y="31396"/>
                  </a:lnTo>
                  <a:lnTo>
                    <a:pt x="9990" y="30472"/>
                  </a:lnTo>
                  <a:lnTo>
                    <a:pt x="9906" y="29969"/>
                  </a:lnTo>
                  <a:lnTo>
                    <a:pt x="9822" y="29549"/>
                  </a:lnTo>
                  <a:lnTo>
                    <a:pt x="9487" y="28794"/>
                  </a:lnTo>
                  <a:lnTo>
                    <a:pt x="9067" y="28206"/>
                  </a:lnTo>
                  <a:lnTo>
                    <a:pt x="8563" y="27786"/>
                  </a:lnTo>
                  <a:lnTo>
                    <a:pt x="7976" y="27366"/>
                  </a:lnTo>
                  <a:lnTo>
                    <a:pt x="7304" y="27115"/>
                  </a:lnTo>
                  <a:lnTo>
                    <a:pt x="6633" y="26947"/>
                  </a:lnTo>
                  <a:lnTo>
                    <a:pt x="6800" y="26863"/>
                  </a:lnTo>
                  <a:lnTo>
                    <a:pt x="6968" y="26779"/>
                  </a:lnTo>
                  <a:lnTo>
                    <a:pt x="7052" y="26611"/>
                  </a:lnTo>
                  <a:lnTo>
                    <a:pt x="7052" y="26527"/>
                  </a:lnTo>
                  <a:lnTo>
                    <a:pt x="7388" y="26107"/>
                  </a:lnTo>
                  <a:lnTo>
                    <a:pt x="8731" y="24428"/>
                  </a:lnTo>
                  <a:lnTo>
                    <a:pt x="9319" y="25688"/>
                  </a:lnTo>
                  <a:lnTo>
                    <a:pt x="9906" y="26863"/>
                  </a:lnTo>
                  <a:lnTo>
                    <a:pt x="10326" y="28122"/>
                  </a:lnTo>
                  <a:lnTo>
                    <a:pt x="10662" y="29465"/>
                  </a:lnTo>
                  <a:lnTo>
                    <a:pt x="10830" y="30221"/>
                  </a:lnTo>
                  <a:lnTo>
                    <a:pt x="10914" y="30976"/>
                  </a:lnTo>
                  <a:lnTo>
                    <a:pt x="10914" y="31060"/>
                  </a:lnTo>
                  <a:lnTo>
                    <a:pt x="10998" y="31060"/>
                  </a:lnTo>
                  <a:lnTo>
                    <a:pt x="11250" y="31144"/>
                  </a:lnTo>
                  <a:lnTo>
                    <a:pt x="11501" y="31144"/>
                  </a:lnTo>
                  <a:lnTo>
                    <a:pt x="11669" y="31060"/>
                  </a:lnTo>
                  <a:lnTo>
                    <a:pt x="13264" y="31312"/>
                  </a:lnTo>
                  <a:lnTo>
                    <a:pt x="14104" y="31396"/>
                  </a:lnTo>
                  <a:lnTo>
                    <a:pt x="14943" y="31396"/>
                  </a:lnTo>
                  <a:lnTo>
                    <a:pt x="15783" y="31312"/>
                  </a:lnTo>
                  <a:lnTo>
                    <a:pt x="16538" y="31228"/>
                  </a:lnTo>
                  <a:lnTo>
                    <a:pt x="17378" y="31060"/>
                  </a:lnTo>
                  <a:lnTo>
                    <a:pt x="18133" y="30892"/>
                  </a:lnTo>
                  <a:lnTo>
                    <a:pt x="18889" y="30640"/>
                  </a:lnTo>
                  <a:lnTo>
                    <a:pt x="19560" y="30305"/>
                  </a:lnTo>
                  <a:lnTo>
                    <a:pt x="20232" y="29969"/>
                  </a:lnTo>
                  <a:lnTo>
                    <a:pt x="20903" y="29549"/>
                  </a:lnTo>
                  <a:lnTo>
                    <a:pt x="21491" y="29129"/>
                  </a:lnTo>
                  <a:lnTo>
                    <a:pt x="22079" y="28626"/>
                  </a:lnTo>
                  <a:lnTo>
                    <a:pt x="22582" y="28122"/>
                  </a:lnTo>
                  <a:lnTo>
                    <a:pt x="23086" y="27534"/>
                  </a:lnTo>
                  <a:lnTo>
                    <a:pt x="23506" y="26863"/>
                  </a:lnTo>
                  <a:lnTo>
                    <a:pt x="23925" y="26191"/>
                  </a:lnTo>
                  <a:lnTo>
                    <a:pt x="24093" y="25855"/>
                  </a:lnTo>
                  <a:lnTo>
                    <a:pt x="24933" y="26527"/>
                  </a:lnTo>
                  <a:lnTo>
                    <a:pt x="25940" y="27115"/>
                  </a:lnTo>
                  <a:lnTo>
                    <a:pt x="27283" y="28038"/>
                  </a:lnTo>
                  <a:lnTo>
                    <a:pt x="27619" y="28122"/>
                  </a:lnTo>
                  <a:lnTo>
                    <a:pt x="27871" y="28038"/>
                  </a:lnTo>
                  <a:lnTo>
                    <a:pt x="27955" y="28038"/>
                  </a:lnTo>
                  <a:lnTo>
                    <a:pt x="27955" y="27954"/>
                  </a:lnTo>
                  <a:lnTo>
                    <a:pt x="27871" y="27786"/>
                  </a:lnTo>
                  <a:lnTo>
                    <a:pt x="26444" y="26863"/>
                  </a:lnTo>
                  <a:lnTo>
                    <a:pt x="25017" y="25855"/>
                  </a:lnTo>
                  <a:lnTo>
                    <a:pt x="24429" y="25268"/>
                  </a:lnTo>
                  <a:lnTo>
                    <a:pt x="23841" y="24680"/>
                  </a:lnTo>
                  <a:lnTo>
                    <a:pt x="23338" y="24009"/>
                  </a:lnTo>
                  <a:lnTo>
                    <a:pt x="22834" y="23337"/>
                  </a:lnTo>
                  <a:lnTo>
                    <a:pt x="18889" y="17209"/>
                  </a:lnTo>
                  <a:lnTo>
                    <a:pt x="15027" y="10997"/>
                  </a:lnTo>
                  <a:lnTo>
                    <a:pt x="13432" y="8395"/>
                  </a:lnTo>
                  <a:lnTo>
                    <a:pt x="13516" y="8395"/>
                  </a:lnTo>
                  <a:lnTo>
                    <a:pt x="16874" y="7891"/>
                  </a:lnTo>
                  <a:lnTo>
                    <a:pt x="18133" y="7723"/>
                  </a:lnTo>
                  <a:lnTo>
                    <a:pt x="18385" y="7807"/>
                  </a:lnTo>
                  <a:lnTo>
                    <a:pt x="18637" y="8311"/>
                  </a:lnTo>
                  <a:lnTo>
                    <a:pt x="18889" y="8899"/>
                  </a:lnTo>
                  <a:lnTo>
                    <a:pt x="19896" y="10326"/>
                  </a:lnTo>
                  <a:lnTo>
                    <a:pt x="20148" y="10829"/>
                  </a:lnTo>
                  <a:lnTo>
                    <a:pt x="20484" y="11249"/>
                  </a:lnTo>
                  <a:lnTo>
                    <a:pt x="20903" y="11501"/>
                  </a:lnTo>
                  <a:lnTo>
                    <a:pt x="21407" y="11753"/>
                  </a:lnTo>
                  <a:lnTo>
                    <a:pt x="21407" y="11585"/>
                  </a:lnTo>
                  <a:lnTo>
                    <a:pt x="21407" y="11417"/>
                  </a:lnTo>
                  <a:lnTo>
                    <a:pt x="21155" y="10997"/>
                  </a:lnTo>
                  <a:lnTo>
                    <a:pt x="20651" y="10326"/>
                  </a:lnTo>
                  <a:lnTo>
                    <a:pt x="19812" y="8899"/>
                  </a:lnTo>
                  <a:lnTo>
                    <a:pt x="19392" y="8227"/>
                  </a:lnTo>
                  <a:lnTo>
                    <a:pt x="19056" y="7555"/>
                  </a:lnTo>
                  <a:lnTo>
                    <a:pt x="19728" y="7220"/>
                  </a:lnTo>
                  <a:lnTo>
                    <a:pt x="20232" y="6716"/>
                  </a:lnTo>
                  <a:lnTo>
                    <a:pt x="20651" y="6128"/>
                  </a:lnTo>
                  <a:lnTo>
                    <a:pt x="20987" y="5541"/>
                  </a:lnTo>
                  <a:lnTo>
                    <a:pt x="21323" y="4869"/>
                  </a:lnTo>
                  <a:lnTo>
                    <a:pt x="21491" y="4198"/>
                  </a:lnTo>
                  <a:lnTo>
                    <a:pt x="21911" y="2770"/>
                  </a:lnTo>
                  <a:lnTo>
                    <a:pt x="21995" y="2015"/>
                  </a:lnTo>
                  <a:lnTo>
                    <a:pt x="21995" y="1679"/>
                  </a:lnTo>
                  <a:lnTo>
                    <a:pt x="21995" y="1259"/>
                  </a:lnTo>
                  <a:lnTo>
                    <a:pt x="21827" y="924"/>
                  </a:lnTo>
                  <a:lnTo>
                    <a:pt x="21659" y="588"/>
                  </a:lnTo>
                  <a:lnTo>
                    <a:pt x="21407" y="336"/>
                  </a:lnTo>
                  <a:lnTo>
                    <a:pt x="21155" y="168"/>
                  </a:lnTo>
                  <a:lnTo>
                    <a:pt x="20819" y="84"/>
                  </a:lnTo>
                  <a:lnTo>
                    <a:pt x="20484" y="84"/>
                  </a:lnTo>
                  <a:lnTo>
                    <a:pt x="194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9"/>
            <p:cNvSpPr/>
            <p:nvPr/>
          </p:nvSpPr>
          <p:spPr>
            <a:xfrm>
              <a:off x="5877034" y="2148812"/>
              <a:ext cx="107550" cy="199940"/>
            </a:xfrm>
            <a:custGeom>
              <a:rect b="b" l="l" r="r" t="t"/>
              <a:pathLst>
                <a:path extrusionOk="0" h="12173" w="6548">
                  <a:moveTo>
                    <a:pt x="3862" y="1"/>
                  </a:moveTo>
                  <a:lnTo>
                    <a:pt x="3694" y="1008"/>
                  </a:lnTo>
                  <a:lnTo>
                    <a:pt x="3442" y="1931"/>
                  </a:lnTo>
                  <a:lnTo>
                    <a:pt x="3190" y="2855"/>
                  </a:lnTo>
                  <a:lnTo>
                    <a:pt x="2770" y="3778"/>
                  </a:lnTo>
                  <a:lnTo>
                    <a:pt x="2435" y="4534"/>
                  </a:lnTo>
                  <a:lnTo>
                    <a:pt x="2267" y="4869"/>
                  </a:lnTo>
                  <a:lnTo>
                    <a:pt x="2015" y="5121"/>
                  </a:lnTo>
                  <a:lnTo>
                    <a:pt x="1259" y="5541"/>
                  </a:lnTo>
                  <a:lnTo>
                    <a:pt x="588" y="5877"/>
                  </a:lnTo>
                  <a:lnTo>
                    <a:pt x="252" y="5961"/>
                  </a:lnTo>
                  <a:lnTo>
                    <a:pt x="84" y="5961"/>
                  </a:lnTo>
                  <a:lnTo>
                    <a:pt x="0" y="6129"/>
                  </a:lnTo>
                  <a:lnTo>
                    <a:pt x="84" y="6213"/>
                  </a:lnTo>
                  <a:lnTo>
                    <a:pt x="168" y="6297"/>
                  </a:lnTo>
                  <a:lnTo>
                    <a:pt x="504" y="6464"/>
                  </a:lnTo>
                  <a:lnTo>
                    <a:pt x="1175" y="6800"/>
                  </a:lnTo>
                  <a:lnTo>
                    <a:pt x="1511" y="7052"/>
                  </a:lnTo>
                  <a:lnTo>
                    <a:pt x="1763" y="7304"/>
                  </a:lnTo>
                  <a:lnTo>
                    <a:pt x="2183" y="7975"/>
                  </a:lnTo>
                  <a:lnTo>
                    <a:pt x="2435" y="8647"/>
                  </a:lnTo>
                  <a:lnTo>
                    <a:pt x="2602" y="9235"/>
                  </a:lnTo>
                  <a:lnTo>
                    <a:pt x="2854" y="10578"/>
                  </a:lnTo>
                  <a:lnTo>
                    <a:pt x="3022" y="12173"/>
                  </a:lnTo>
                  <a:lnTo>
                    <a:pt x="3358" y="10914"/>
                  </a:lnTo>
                  <a:lnTo>
                    <a:pt x="3778" y="9654"/>
                  </a:lnTo>
                  <a:lnTo>
                    <a:pt x="4365" y="8479"/>
                  </a:lnTo>
                  <a:lnTo>
                    <a:pt x="4701" y="7975"/>
                  </a:lnTo>
                  <a:lnTo>
                    <a:pt x="5121" y="7472"/>
                  </a:lnTo>
                  <a:lnTo>
                    <a:pt x="5541" y="6968"/>
                  </a:lnTo>
                  <a:lnTo>
                    <a:pt x="6044" y="6632"/>
                  </a:lnTo>
                  <a:lnTo>
                    <a:pt x="6380" y="6380"/>
                  </a:lnTo>
                  <a:lnTo>
                    <a:pt x="6548" y="6213"/>
                  </a:lnTo>
                  <a:lnTo>
                    <a:pt x="6548" y="6045"/>
                  </a:lnTo>
                  <a:lnTo>
                    <a:pt x="6044" y="5709"/>
                  </a:lnTo>
                  <a:lnTo>
                    <a:pt x="5541" y="5457"/>
                  </a:lnTo>
                  <a:lnTo>
                    <a:pt x="5037" y="4869"/>
                  </a:lnTo>
                  <a:lnTo>
                    <a:pt x="4701" y="4198"/>
                  </a:lnTo>
                  <a:lnTo>
                    <a:pt x="4449" y="3442"/>
                  </a:lnTo>
                  <a:lnTo>
                    <a:pt x="4281" y="2687"/>
                  </a:lnTo>
                  <a:lnTo>
                    <a:pt x="4113" y="1344"/>
                  </a:lnTo>
                  <a:lnTo>
                    <a:pt x="3946" y="672"/>
                  </a:lnTo>
                  <a:lnTo>
                    <a:pt x="38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9"/>
            <p:cNvSpPr/>
            <p:nvPr/>
          </p:nvSpPr>
          <p:spPr>
            <a:xfrm>
              <a:off x="5219350" y="2434227"/>
              <a:ext cx="106170" cy="199940"/>
            </a:xfrm>
            <a:custGeom>
              <a:rect b="b" l="l" r="r" t="t"/>
              <a:pathLst>
                <a:path extrusionOk="0" h="12173" w="6464">
                  <a:moveTo>
                    <a:pt x="3778" y="0"/>
                  </a:moveTo>
                  <a:lnTo>
                    <a:pt x="3610" y="1008"/>
                  </a:lnTo>
                  <a:lnTo>
                    <a:pt x="3442" y="1931"/>
                  </a:lnTo>
                  <a:lnTo>
                    <a:pt x="3106" y="2938"/>
                  </a:lnTo>
                  <a:lnTo>
                    <a:pt x="2770" y="3778"/>
                  </a:lnTo>
                  <a:lnTo>
                    <a:pt x="2435" y="4533"/>
                  </a:lnTo>
                  <a:lnTo>
                    <a:pt x="2183" y="4869"/>
                  </a:lnTo>
                  <a:lnTo>
                    <a:pt x="1931" y="5121"/>
                  </a:lnTo>
                  <a:lnTo>
                    <a:pt x="1259" y="5541"/>
                  </a:lnTo>
                  <a:lnTo>
                    <a:pt x="504" y="5876"/>
                  </a:lnTo>
                  <a:lnTo>
                    <a:pt x="168" y="5960"/>
                  </a:lnTo>
                  <a:lnTo>
                    <a:pt x="0" y="6044"/>
                  </a:lnTo>
                  <a:lnTo>
                    <a:pt x="0" y="6128"/>
                  </a:lnTo>
                  <a:lnTo>
                    <a:pt x="0" y="6296"/>
                  </a:lnTo>
                  <a:lnTo>
                    <a:pt x="168" y="6380"/>
                  </a:lnTo>
                  <a:lnTo>
                    <a:pt x="504" y="6548"/>
                  </a:lnTo>
                  <a:lnTo>
                    <a:pt x="1175" y="6800"/>
                  </a:lnTo>
                  <a:lnTo>
                    <a:pt x="1511" y="7052"/>
                  </a:lnTo>
                  <a:lnTo>
                    <a:pt x="1763" y="7304"/>
                  </a:lnTo>
                  <a:lnTo>
                    <a:pt x="2183" y="8059"/>
                  </a:lnTo>
                  <a:lnTo>
                    <a:pt x="2435" y="8647"/>
                  </a:lnTo>
                  <a:lnTo>
                    <a:pt x="2602" y="9318"/>
                  </a:lnTo>
                  <a:lnTo>
                    <a:pt x="2770" y="10661"/>
                  </a:lnTo>
                  <a:lnTo>
                    <a:pt x="3022" y="12172"/>
                  </a:lnTo>
                  <a:lnTo>
                    <a:pt x="3358" y="10913"/>
                  </a:lnTo>
                  <a:lnTo>
                    <a:pt x="3778" y="9738"/>
                  </a:lnTo>
                  <a:lnTo>
                    <a:pt x="4281" y="8563"/>
                  </a:lnTo>
                  <a:lnTo>
                    <a:pt x="4617" y="7975"/>
                  </a:lnTo>
                  <a:lnTo>
                    <a:pt x="5037" y="7471"/>
                  </a:lnTo>
                  <a:lnTo>
                    <a:pt x="5457" y="7052"/>
                  </a:lnTo>
                  <a:lnTo>
                    <a:pt x="5960" y="6632"/>
                  </a:lnTo>
                  <a:lnTo>
                    <a:pt x="6380" y="6380"/>
                  </a:lnTo>
                  <a:lnTo>
                    <a:pt x="6464" y="6296"/>
                  </a:lnTo>
                  <a:lnTo>
                    <a:pt x="6464" y="6128"/>
                  </a:lnTo>
                  <a:lnTo>
                    <a:pt x="6464" y="6044"/>
                  </a:lnTo>
                  <a:lnTo>
                    <a:pt x="5960" y="5709"/>
                  </a:lnTo>
                  <a:lnTo>
                    <a:pt x="5457" y="5457"/>
                  </a:lnTo>
                  <a:lnTo>
                    <a:pt x="5037" y="4869"/>
                  </a:lnTo>
                  <a:lnTo>
                    <a:pt x="4617" y="4198"/>
                  </a:lnTo>
                  <a:lnTo>
                    <a:pt x="4365" y="3526"/>
                  </a:lnTo>
                  <a:lnTo>
                    <a:pt x="4197" y="2771"/>
                  </a:lnTo>
                  <a:lnTo>
                    <a:pt x="4030" y="1343"/>
                  </a:lnTo>
                  <a:lnTo>
                    <a:pt x="3946" y="672"/>
                  </a:lnTo>
                  <a:lnTo>
                    <a:pt x="37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9"/>
            <p:cNvSpPr/>
            <p:nvPr/>
          </p:nvSpPr>
          <p:spPr>
            <a:xfrm>
              <a:off x="5136618" y="2363912"/>
              <a:ext cx="56551" cy="104791"/>
            </a:xfrm>
            <a:custGeom>
              <a:rect b="b" l="l" r="r" t="t"/>
              <a:pathLst>
                <a:path extrusionOk="0" h="6380" w="3443">
                  <a:moveTo>
                    <a:pt x="2015" y="0"/>
                  </a:moveTo>
                  <a:lnTo>
                    <a:pt x="1847" y="1007"/>
                  </a:lnTo>
                  <a:lnTo>
                    <a:pt x="1511" y="2015"/>
                  </a:lnTo>
                  <a:lnTo>
                    <a:pt x="1344" y="2351"/>
                  </a:lnTo>
                  <a:lnTo>
                    <a:pt x="1092" y="2686"/>
                  </a:lnTo>
                  <a:lnTo>
                    <a:pt x="672" y="2938"/>
                  </a:lnTo>
                  <a:lnTo>
                    <a:pt x="336" y="3106"/>
                  </a:lnTo>
                  <a:lnTo>
                    <a:pt x="168" y="3106"/>
                  </a:lnTo>
                  <a:lnTo>
                    <a:pt x="84" y="3190"/>
                  </a:lnTo>
                  <a:lnTo>
                    <a:pt x="0" y="3190"/>
                  </a:lnTo>
                  <a:lnTo>
                    <a:pt x="84" y="3358"/>
                  </a:lnTo>
                  <a:lnTo>
                    <a:pt x="336" y="3442"/>
                  </a:lnTo>
                  <a:lnTo>
                    <a:pt x="672" y="3526"/>
                  </a:lnTo>
                  <a:lnTo>
                    <a:pt x="924" y="3862"/>
                  </a:lnTo>
                  <a:lnTo>
                    <a:pt x="1176" y="4197"/>
                  </a:lnTo>
                  <a:lnTo>
                    <a:pt x="1428" y="4869"/>
                  </a:lnTo>
                  <a:lnTo>
                    <a:pt x="1511" y="5540"/>
                  </a:lnTo>
                  <a:lnTo>
                    <a:pt x="1595" y="6380"/>
                  </a:lnTo>
                  <a:lnTo>
                    <a:pt x="1763" y="5708"/>
                  </a:lnTo>
                  <a:lnTo>
                    <a:pt x="2015" y="5121"/>
                  </a:lnTo>
                  <a:lnTo>
                    <a:pt x="2267" y="4449"/>
                  </a:lnTo>
                  <a:lnTo>
                    <a:pt x="2687" y="3946"/>
                  </a:lnTo>
                  <a:lnTo>
                    <a:pt x="2939" y="3694"/>
                  </a:lnTo>
                  <a:lnTo>
                    <a:pt x="3190" y="3442"/>
                  </a:lnTo>
                  <a:lnTo>
                    <a:pt x="3358" y="3358"/>
                  </a:lnTo>
                  <a:lnTo>
                    <a:pt x="3442" y="3274"/>
                  </a:lnTo>
                  <a:lnTo>
                    <a:pt x="3442" y="3190"/>
                  </a:lnTo>
                  <a:lnTo>
                    <a:pt x="2939" y="2854"/>
                  </a:lnTo>
                  <a:lnTo>
                    <a:pt x="2687" y="2518"/>
                  </a:lnTo>
                  <a:lnTo>
                    <a:pt x="2435" y="2183"/>
                  </a:lnTo>
                  <a:lnTo>
                    <a:pt x="2351" y="1847"/>
                  </a:lnTo>
                  <a:lnTo>
                    <a:pt x="2267" y="1427"/>
                  </a:lnTo>
                  <a:lnTo>
                    <a:pt x="2183" y="756"/>
                  </a:lnTo>
                  <a:lnTo>
                    <a:pt x="20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REVENUE BY QUARTER</a:t>
            </a:r>
            <a:endParaRPr/>
          </a:p>
        </p:txBody>
      </p:sp>
      <p:sp>
        <p:nvSpPr>
          <p:cNvPr id="995" name="Google Shape;995;p40"/>
          <p:cNvSpPr txBox="1"/>
          <p:nvPr>
            <p:ph idx="4294967295" type="title"/>
          </p:nvPr>
        </p:nvSpPr>
        <p:spPr>
          <a:xfrm>
            <a:off x="6158850" y="3441460"/>
            <a:ext cx="1940700" cy="48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1800">
                <a:latin typeface="Epilogue Medium"/>
                <a:ea typeface="Epilogue Medium"/>
                <a:cs typeface="Epilogue Medium"/>
                <a:sym typeface="Epilogue Medium"/>
              </a:rPr>
              <a:t>Q4</a:t>
            </a:r>
            <a:endParaRPr b="0" sz="1800">
              <a:latin typeface="Epilogue Medium"/>
              <a:ea typeface="Epilogue Medium"/>
              <a:cs typeface="Epilogue Medium"/>
              <a:sym typeface="Epilogue Medium"/>
            </a:endParaRPr>
          </a:p>
        </p:txBody>
      </p:sp>
      <p:sp>
        <p:nvSpPr>
          <p:cNvPr id="996" name="Google Shape;996;p40"/>
          <p:cNvSpPr txBox="1"/>
          <p:nvPr>
            <p:ph idx="4294967295" type="subTitle"/>
          </p:nvPr>
        </p:nvSpPr>
        <p:spPr>
          <a:xfrm>
            <a:off x="6158852" y="3817213"/>
            <a:ext cx="19407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October - December</a:t>
            </a:r>
            <a:endParaRPr/>
          </a:p>
        </p:txBody>
      </p:sp>
      <p:sp>
        <p:nvSpPr>
          <p:cNvPr id="997" name="Google Shape;997;p40"/>
          <p:cNvSpPr txBox="1"/>
          <p:nvPr>
            <p:ph idx="4294967295" type="title"/>
          </p:nvPr>
        </p:nvSpPr>
        <p:spPr>
          <a:xfrm>
            <a:off x="6158850" y="2687136"/>
            <a:ext cx="1940700" cy="48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1800">
                <a:latin typeface="Epilogue Medium"/>
                <a:ea typeface="Epilogue Medium"/>
                <a:cs typeface="Epilogue Medium"/>
                <a:sym typeface="Epilogue Medium"/>
              </a:rPr>
              <a:t>Q3</a:t>
            </a:r>
            <a:endParaRPr b="0" sz="1800">
              <a:latin typeface="Epilogue Medium"/>
              <a:ea typeface="Epilogue Medium"/>
              <a:cs typeface="Epilogue Medium"/>
              <a:sym typeface="Epilogue Medium"/>
            </a:endParaRPr>
          </a:p>
        </p:txBody>
      </p:sp>
      <p:sp>
        <p:nvSpPr>
          <p:cNvPr id="998" name="Google Shape;998;p40"/>
          <p:cNvSpPr txBox="1"/>
          <p:nvPr>
            <p:ph idx="4294967295" type="subTitle"/>
          </p:nvPr>
        </p:nvSpPr>
        <p:spPr>
          <a:xfrm>
            <a:off x="6158852" y="3062884"/>
            <a:ext cx="19407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July - September</a:t>
            </a:r>
            <a:endParaRPr/>
          </a:p>
        </p:txBody>
      </p:sp>
      <p:sp>
        <p:nvSpPr>
          <p:cNvPr id="999" name="Google Shape;999;p40"/>
          <p:cNvSpPr txBox="1"/>
          <p:nvPr>
            <p:ph idx="4294967295" type="title"/>
          </p:nvPr>
        </p:nvSpPr>
        <p:spPr>
          <a:xfrm>
            <a:off x="6158850" y="1932812"/>
            <a:ext cx="1940700" cy="48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1800">
                <a:latin typeface="Epilogue Medium"/>
                <a:ea typeface="Epilogue Medium"/>
                <a:cs typeface="Epilogue Medium"/>
                <a:sym typeface="Epilogue Medium"/>
              </a:rPr>
              <a:t>Q2</a:t>
            </a:r>
            <a:endParaRPr b="0" sz="1800">
              <a:latin typeface="Epilogue Medium"/>
              <a:ea typeface="Epilogue Medium"/>
              <a:cs typeface="Epilogue Medium"/>
              <a:sym typeface="Epilogue Medium"/>
            </a:endParaRPr>
          </a:p>
        </p:txBody>
      </p:sp>
      <p:sp>
        <p:nvSpPr>
          <p:cNvPr id="1000" name="Google Shape;1000;p40"/>
          <p:cNvSpPr txBox="1"/>
          <p:nvPr>
            <p:ph idx="4294967295" type="subTitle"/>
          </p:nvPr>
        </p:nvSpPr>
        <p:spPr>
          <a:xfrm>
            <a:off x="6158852" y="2308555"/>
            <a:ext cx="19407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April - June</a:t>
            </a:r>
            <a:endParaRPr/>
          </a:p>
        </p:txBody>
      </p:sp>
      <p:sp>
        <p:nvSpPr>
          <p:cNvPr id="1001" name="Google Shape;1001;p40"/>
          <p:cNvSpPr txBox="1"/>
          <p:nvPr>
            <p:ph idx="4294967295" type="title"/>
          </p:nvPr>
        </p:nvSpPr>
        <p:spPr>
          <a:xfrm>
            <a:off x="6158850" y="1178463"/>
            <a:ext cx="1940700" cy="48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1800">
                <a:latin typeface="Epilogue Medium"/>
                <a:ea typeface="Epilogue Medium"/>
                <a:cs typeface="Epilogue Medium"/>
                <a:sym typeface="Epilogue Medium"/>
              </a:rPr>
              <a:t>Q1</a:t>
            </a:r>
            <a:endParaRPr b="0" sz="1800">
              <a:latin typeface="Epilogue Medium"/>
              <a:ea typeface="Epilogue Medium"/>
              <a:cs typeface="Epilogue Medium"/>
              <a:sym typeface="Epilogue Medium"/>
            </a:endParaRPr>
          </a:p>
        </p:txBody>
      </p:sp>
      <p:sp>
        <p:nvSpPr>
          <p:cNvPr id="1002" name="Google Shape;1002;p40"/>
          <p:cNvSpPr txBox="1"/>
          <p:nvPr>
            <p:ph idx="4294967295" type="subTitle"/>
          </p:nvPr>
        </p:nvSpPr>
        <p:spPr>
          <a:xfrm>
            <a:off x="6158852" y="1554227"/>
            <a:ext cx="19407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January - March</a:t>
            </a:r>
            <a:endParaRPr/>
          </a:p>
        </p:txBody>
      </p:sp>
      <p:sp>
        <p:nvSpPr>
          <p:cNvPr id="1003" name="Google Shape;1003;p40"/>
          <p:cNvSpPr/>
          <p:nvPr/>
        </p:nvSpPr>
        <p:spPr>
          <a:xfrm>
            <a:off x="5934338" y="1327413"/>
            <a:ext cx="183300" cy="183300"/>
          </a:xfrm>
          <a:prstGeom prst="ellipse">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5934338" y="2081746"/>
            <a:ext cx="183300" cy="1833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0"/>
          <p:cNvSpPr/>
          <p:nvPr/>
        </p:nvSpPr>
        <p:spPr>
          <a:xfrm>
            <a:off x="5934338" y="2836079"/>
            <a:ext cx="183300" cy="1833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0"/>
          <p:cNvSpPr/>
          <p:nvPr/>
        </p:nvSpPr>
        <p:spPr>
          <a:xfrm>
            <a:off x="5934338" y="3590413"/>
            <a:ext cx="183300" cy="1833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0"/>
          <p:cNvSpPr txBox="1"/>
          <p:nvPr/>
        </p:nvSpPr>
        <p:spPr>
          <a:xfrm>
            <a:off x="981900" y="43892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Follow the link in the graph to modify its data and then paste the new one here.</a:t>
            </a:r>
            <a:r>
              <a:rPr lang="en" sz="1000">
                <a:solidFill>
                  <a:schemeClr val="dk1"/>
                </a:solidFill>
                <a:latin typeface="Epilogue Medium"/>
                <a:ea typeface="Epilogue Medium"/>
                <a:cs typeface="Epilogue Medium"/>
                <a:sym typeface="Epilogue Medium"/>
              </a:rPr>
              <a:t> </a:t>
            </a:r>
            <a:r>
              <a:rPr b="1" lang="en" sz="1000" u="sng">
                <a:solidFill>
                  <a:schemeClr val="dk1"/>
                </a:solidFill>
                <a:latin typeface="Epilogue"/>
                <a:ea typeface="Epilogue"/>
                <a:cs typeface="Epilogue"/>
                <a:sym typeface="Epilogue"/>
                <a:hlinkClick r:id="rId3">
                  <a:extLst>
                    <a:ext uri="{A12FA001-AC4F-418D-AE19-62706E023703}">
                      <ahyp:hlinkClr val="tx"/>
                    </a:ext>
                  </a:extLst>
                </a:hlinkClick>
              </a:rPr>
              <a:t>For more info, click here</a:t>
            </a:r>
            <a:endParaRPr b="1" sz="1000">
              <a:solidFill>
                <a:schemeClr val="dk1"/>
              </a:solidFill>
              <a:latin typeface="Epilogue"/>
              <a:ea typeface="Epilogue"/>
              <a:cs typeface="Epilogue"/>
              <a:sym typeface="Epilogue"/>
            </a:endParaRPr>
          </a:p>
        </p:txBody>
      </p:sp>
      <p:pic>
        <p:nvPicPr>
          <p:cNvPr id="1008" name="Google Shape;1008;p40" title="Chart">
            <a:hlinkClick r:id="rId4"/>
          </p:cNvPr>
          <p:cNvPicPr preferRelativeResize="0"/>
          <p:nvPr/>
        </p:nvPicPr>
        <p:blipFill>
          <a:blip r:embed="rId5">
            <a:alphaModFix/>
          </a:blip>
          <a:stretch>
            <a:fillRect/>
          </a:stretch>
        </p:blipFill>
        <p:spPr>
          <a:xfrm>
            <a:off x="1044450" y="1225224"/>
            <a:ext cx="4211200" cy="2904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COMPETITION COMPARISON</a:t>
            </a:r>
            <a:endParaRPr/>
          </a:p>
        </p:txBody>
      </p:sp>
      <p:graphicFrame>
        <p:nvGraphicFramePr>
          <p:cNvPr id="1014" name="Google Shape;1014;p41"/>
          <p:cNvGraphicFramePr/>
          <p:nvPr/>
        </p:nvGraphicFramePr>
        <p:xfrm>
          <a:off x="719963" y="1343460"/>
          <a:ext cx="3000000" cy="3000000"/>
        </p:xfrm>
        <a:graphic>
          <a:graphicData uri="http://schemas.openxmlformats.org/drawingml/2006/table">
            <a:tbl>
              <a:tblPr>
                <a:noFill/>
                <a:tableStyleId>{4050450B-A4DE-4D52-A6AD-E8B449658791}</a:tableStyleId>
              </a:tblPr>
              <a:tblGrid>
                <a:gridCol w="953550"/>
                <a:gridCol w="1336700"/>
                <a:gridCol w="1386125"/>
                <a:gridCol w="1195600"/>
                <a:gridCol w="767125"/>
                <a:gridCol w="1193675"/>
                <a:gridCol w="871075"/>
              </a:tblGrid>
              <a:tr h="481850">
                <a:tc>
                  <a:txBody>
                    <a:bodyPr/>
                    <a:lstStyle/>
                    <a:p>
                      <a:pPr indent="0" lvl="0" marL="0" rtl="0" algn="l">
                        <a:spcBef>
                          <a:spcPts val="0"/>
                        </a:spcBef>
                        <a:spcAft>
                          <a:spcPts val="0"/>
                        </a:spcAft>
                        <a:buNone/>
                      </a:pPr>
                      <a:r>
                        <a:t/>
                      </a:r>
                      <a:endParaRPr sz="18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Features</a:t>
                      </a:r>
                      <a:endParaRPr sz="12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Value</a:t>
                      </a:r>
                      <a:endParaRPr sz="12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Epilogue Medium"/>
                          <a:ea typeface="Epilogue Medium"/>
                          <a:cs typeface="Epilogue Medium"/>
                          <a:sym typeface="Epilogue Medium"/>
                        </a:rPr>
                        <a:t>Pricing</a:t>
                      </a:r>
                      <a:endParaRPr sz="12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Trial</a:t>
                      </a:r>
                      <a:endParaRPr sz="12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Competence</a:t>
                      </a:r>
                      <a:endParaRPr sz="12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Share</a:t>
                      </a:r>
                      <a:endParaRPr sz="12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56000">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Company A</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Fuel economy</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Special offers</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$23,000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No</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Low</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8%</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6000">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Company B</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Design</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Reliability</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$27,000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No</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Low</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5%</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56000">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Company C</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Performance</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Repairs</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$30,000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Yes</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High</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20%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6000">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Company D</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Safety features</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Marketing</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$24,000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No</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High</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22%</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56000">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Company E</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Technology</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Customers</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$32,000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Yes</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Low</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10%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6000">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Company F</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Comfort</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Best prices</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$15,000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Yes</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High</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30%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56000">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Company G</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Customization</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Brand name</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$45,000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No</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Low</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5%</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INFOGRAPHIC</a:t>
            </a:r>
            <a:endParaRPr/>
          </a:p>
        </p:txBody>
      </p:sp>
      <p:sp>
        <p:nvSpPr>
          <p:cNvPr id="1020" name="Google Shape;1020;p42"/>
          <p:cNvSpPr txBox="1"/>
          <p:nvPr/>
        </p:nvSpPr>
        <p:spPr>
          <a:xfrm>
            <a:off x="778375" y="1297594"/>
            <a:ext cx="1891500" cy="471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Epilogue Medium"/>
                <a:ea typeface="Epilogue Medium"/>
                <a:cs typeface="Epilogue Medium"/>
                <a:sym typeface="Epilogue Medium"/>
              </a:rPr>
              <a:t>Visuals</a:t>
            </a:r>
            <a:endParaRPr sz="1800">
              <a:solidFill>
                <a:schemeClr val="dk1"/>
              </a:solidFill>
              <a:latin typeface="Epilogue Medium"/>
              <a:ea typeface="Epilogue Medium"/>
              <a:cs typeface="Epilogue Medium"/>
              <a:sym typeface="Epilogue Medium"/>
            </a:endParaRPr>
          </a:p>
        </p:txBody>
      </p:sp>
      <p:sp>
        <p:nvSpPr>
          <p:cNvPr id="1021" name="Google Shape;1021;p42"/>
          <p:cNvSpPr txBox="1"/>
          <p:nvPr/>
        </p:nvSpPr>
        <p:spPr>
          <a:xfrm>
            <a:off x="778375" y="2439045"/>
            <a:ext cx="1891500" cy="471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Epilogue Medium"/>
                <a:ea typeface="Epilogue Medium"/>
                <a:cs typeface="Epilogue Medium"/>
                <a:sym typeface="Epilogue Medium"/>
              </a:rPr>
              <a:t>Price</a:t>
            </a:r>
            <a:endParaRPr sz="1800">
              <a:solidFill>
                <a:schemeClr val="dk1"/>
              </a:solidFill>
              <a:latin typeface="Epilogue Medium"/>
              <a:ea typeface="Epilogue Medium"/>
              <a:cs typeface="Epilogue Medium"/>
              <a:sym typeface="Epilogue Medium"/>
            </a:endParaRPr>
          </a:p>
        </p:txBody>
      </p:sp>
      <p:sp>
        <p:nvSpPr>
          <p:cNvPr id="1022" name="Google Shape;1022;p42"/>
          <p:cNvSpPr txBox="1"/>
          <p:nvPr/>
        </p:nvSpPr>
        <p:spPr>
          <a:xfrm>
            <a:off x="778375" y="3580569"/>
            <a:ext cx="1891500" cy="471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Epilogue Medium"/>
                <a:ea typeface="Epilogue Medium"/>
                <a:cs typeface="Epilogue Medium"/>
                <a:sym typeface="Epilogue Medium"/>
              </a:rPr>
              <a:t>Availability</a:t>
            </a:r>
            <a:endParaRPr sz="1800">
              <a:solidFill>
                <a:schemeClr val="dk1"/>
              </a:solidFill>
              <a:latin typeface="Epilogue Medium"/>
              <a:ea typeface="Epilogue Medium"/>
              <a:cs typeface="Epilogue Medium"/>
              <a:sym typeface="Epilogue Medium"/>
            </a:endParaRPr>
          </a:p>
        </p:txBody>
      </p:sp>
      <p:sp>
        <p:nvSpPr>
          <p:cNvPr id="1023" name="Google Shape;1023;p42"/>
          <p:cNvSpPr txBox="1"/>
          <p:nvPr/>
        </p:nvSpPr>
        <p:spPr>
          <a:xfrm>
            <a:off x="6474125" y="1297594"/>
            <a:ext cx="1891500" cy="47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pilogue Medium"/>
                <a:ea typeface="Epilogue Medium"/>
                <a:cs typeface="Epilogue Medium"/>
                <a:sym typeface="Epilogue Medium"/>
              </a:rPr>
              <a:t>Features</a:t>
            </a:r>
            <a:endParaRPr sz="1800">
              <a:solidFill>
                <a:schemeClr val="dk1"/>
              </a:solidFill>
              <a:latin typeface="Epilogue Medium"/>
              <a:ea typeface="Epilogue Medium"/>
              <a:cs typeface="Epilogue Medium"/>
              <a:sym typeface="Epilogue Medium"/>
            </a:endParaRPr>
          </a:p>
        </p:txBody>
      </p:sp>
      <p:sp>
        <p:nvSpPr>
          <p:cNvPr id="1024" name="Google Shape;1024;p42"/>
          <p:cNvSpPr txBox="1"/>
          <p:nvPr/>
        </p:nvSpPr>
        <p:spPr>
          <a:xfrm>
            <a:off x="6474125" y="2439045"/>
            <a:ext cx="1891500" cy="47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pilogue Medium"/>
                <a:ea typeface="Epilogue Medium"/>
                <a:cs typeface="Epilogue Medium"/>
                <a:sym typeface="Epilogue Medium"/>
              </a:rPr>
              <a:t>Users</a:t>
            </a:r>
            <a:endParaRPr sz="1800">
              <a:solidFill>
                <a:schemeClr val="dk1"/>
              </a:solidFill>
              <a:latin typeface="Epilogue Medium"/>
              <a:ea typeface="Epilogue Medium"/>
              <a:cs typeface="Epilogue Medium"/>
              <a:sym typeface="Epilogue Medium"/>
            </a:endParaRPr>
          </a:p>
        </p:txBody>
      </p:sp>
      <p:sp>
        <p:nvSpPr>
          <p:cNvPr id="1025" name="Google Shape;1025;p42"/>
          <p:cNvSpPr txBox="1"/>
          <p:nvPr/>
        </p:nvSpPr>
        <p:spPr>
          <a:xfrm>
            <a:off x="6474125" y="3580569"/>
            <a:ext cx="1891500" cy="47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pilogue Medium"/>
                <a:ea typeface="Epilogue Medium"/>
                <a:cs typeface="Epilogue Medium"/>
                <a:sym typeface="Epilogue Medium"/>
              </a:rPr>
              <a:t>Updates</a:t>
            </a:r>
            <a:endParaRPr sz="1800">
              <a:solidFill>
                <a:schemeClr val="dk1"/>
              </a:solidFill>
              <a:latin typeface="Epilogue Medium"/>
              <a:ea typeface="Epilogue Medium"/>
              <a:cs typeface="Epilogue Medium"/>
              <a:sym typeface="Epilogue Medium"/>
            </a:endParaRPr>
          </a:p>
        </p:txBody>
      </p:sp>
      <p:sp>
        <p:nvSpPr>
          <p:cNvPr id="1026" name="Google Shape;1026;p42"/>
          <p:cNvSpPr txBox="1"/>
          <p:nvPr/>
        </p:nvSpPr>
        <p:spPr>
          <a:xfrm>
            <a:off x="778375" y="1640799"/>
            <a:ext cx="1891500" cy="518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Epilogue"/>
                <a:ea typeface="Epilogue"/>
                <a:cs typeface="Epilogue"/>
                <a:sym typeface="Epilogue"/>
              </a:rPr>
              <a:t>Showcase the design of your product</a:t>
            </a:r>
            <a:endParaRPr sz="1200">
              <a:solidFill>
                <a:schemeClr val="dk1"/>
              </a:solidFill>
              <a:latin typeface="Epilogue"/>
              <a:ea typeface="Epilogue"/>
              <a:cs typeface="Epilogue"/>
              <a:sym typeface="Epilogue"/>
            </a:endParaRPr>
          </a:p>
        </p:txBody>
      </p:sp>
      <p:sp>
        <p:nvSpPr>
          <p:cNvPr id="1027" name="Google Shape;1027;p42"/>
          <p:cNvSpPr txBox="1"/>
          <p:nvPr/>
        </p:nvSpPr>
        <p:spPr>
          <a:xfrm>
            <a:off x="778375" y="2782325"/>
            <a:ext cx="1891500" cy="518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Epilogue"/>
                <a:ea typeface="Epilogue"/>
                <a:cs typeface="Epilogue"/>
                <a:sym typeface="Epilogue"/>
              </a:rPr>
              <a:t>Share the cost and price with investors</a:t>
            </a:r>
            <a:endParaRPr sz="1200">
              <a:solidFill>
                <a:schemeClr val="dk1"/>
              </a:solidFill>
              <a:latin typeface="Epilogue"/>
              <a:ea typeface="Epilogue"/>
              <a:cs typeface="Epilogue"/>
              <a:sym typeface="Epilogue"/>
            </a:endParaRPr>
          </a:p>
        </p:txBody>
      </p:sp>
      <p:sp>
        <p:nvSpPr>
          <p:cNvPr id="1028" name="Google Shape;1028;p42"/>
          <p:cNvSpPr txBox="1"/>
          <p:nvPr/>
        </p:nvSpPr>
        <p:spPr>
          <a:xfrm>
            <a:off x="778375" y="3923850"/>
            <a:ext cx="1891500" cy="518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Epilogue"/>
                <a:ea typeface="Epilogue"/>
                <a:cs typeface="Epilogue"/>
                <a:sym typeface="Epilogue"/>
              </a:rPr>
              <a:t>When is the product expected to be ready?</a:t>
            </a:r>
            <a:endParaRPr sz="1200">
              <a:solidFill>
                <a:schemeClr val="dk1"/>
              </a:solidFill>
              <a:latin typeface="Epilogue"/>
              <a:ea typeface="Epilogue"/>
              <a:cs typeface="Epilogue"/>
              <a:sym typeface="Epilogue"/>
            </a:endParaRPr>
          </a:p>
        </p:txBody>
      </p:sp>
      <p:sp>
        <p:nvSpPr>
          <p:cNvPr id="1029" name="Google Shape;1029;p42"/>
          <p:cNvSpPr txBox="1"/>
          <p:nvPr/>
        </p:nvSpPr>
        <p:spPr>
          <a:xfrm>
            <a:off x="6474125" y="1640799"/>
            <a:ext cx="1891500" cy="5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What makes you product unique?</a:t>
            </a:r>
            <a:endParaRPr sz="1200">
              <a:solidFill>
                <a:schemeClr val="dk1"/>
              </a:solidFill>
              <a:latin typeface="Epilogue"/>
              <a:ea typeface="Epilogue"/>
              <a:cs typeface="Epilogue"/>
              <a:sym typeface="Epilogue"/>
            </a:endParaRPr>
          </a:p>
        </p:txBody>
      </p:sp>
      <p:sp>
        <p:nvSpPr>
          <p:cNvPr id="1030" name="Google Shape;1030;p42"/>
          <p:cNvSpPr txBox="1"/>
          <p:nvPr/>
        </p:nvSpPr>
        <p:spPr>
          <a:xfrm>
            <a:off x="6474125" y="2782325"/>
            <a:ext cx="1891500" cy="5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Speak about the target audience</a:t>
            </a:r>
            <a:endParaRPr sz="1200">
              <a:solidFill>
                <a:schemeClr val="dk1"/>
              </a:solidFill>
              <a:latin typeface="Epilogue"/>
              <a:ea typeface="Epilogue"/>
              <a:cs typeface="Epilogue"/>
              <a:sym typeface="Epilogue"/>
            </a:endParaRPr>
          </a:p>
        </p:txBody>
      </p:sp>
      <p:sp>
        <p:nvSpPr>
          <p:cNvPr id="1031" name="Google Shape;1031;p42"/>
          <p:cNvSpPr txBox="1"/>
          <p:nvPr/>
        </p:nvSpPr>
        <p:spPr>
          <a:xfrm>
            <a:off x="6474125" y="3923850"/>
            <a:ext cx="1891500" cy="5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Do you plan on updating it?</a:t>
            </a:r>
            <a:endParaRPr sz="1200">
              <a:solidFill>
                <a:schemeClr val="dk1"/>
              </a:solidFill>
              <a:latin typeface="Epilogue"/>
              <a:ea typeface="Epilogue"/>
              <a:cs typeface="Epilogue"/>
              <a:sym typeface="Epilogue"/>
            </a:endParaRPr>
          </a:p>
        </p:txBody>
      </p:sp>
      <p:sp>
        <p:nvSpPr>
          <p:cNvPr id="1032" name="Google Shape;1032;p42"/>
          <p:cNvSpPr/>
          <p:nvPr/>
        </p:nvSpPr>
        <p:spPr>
          <a:xfrm>
            <a:off x="3868216" y="1501943"/>
            <a:ext cx="1407579" cy="2685758"/>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 name="Google Shape;1033;p42"/>
          <p:cNvGrpSpPr/>
          <p:nvPr/>
        </p:nvGrpSpPr>
        <p:grpSpPr>
          <a:xfrm>
            <a:off x="3738537" y="1347575"/>
            <a:ext cx="1666919" cy="3149588"/>
            <a:chOff x="5119375" y="494523"/>
            <a:chExt cx="1971286" cy="3724678"/>
          </a:xfrm>
        </p:grpSpPr>
        <p:sp>
          <p:nvSpPr>
            <p:cNvPr id="1034" name="Google Shape;1034;p42"/>
            <p:cNvSpPr/>
            <p:nvPr/>
          </p:nvSpPr>
          <p:spPr>
            <a:xfrm>
              <a:off x="5119375" y="494523"/>
              <a:ext cx="1971286"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2"/>
            <p:cNvSpPr/>
            <p:nvPr/>
          </p:nvSpPr>
          <p:spPr>
            <a:xfrm>
              <a:off x="5875983"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36" name="Google Shape;1036;p42"/>
          <p:cNvPicPr preferRelativeResize="0"/>
          <p:nvPr/>
        </p:nvPicPr>
        <p:blipFill rotWithShape="1">
          <a:blip r:embed="rId3">
            <a:alphaModFix/>
          </a:blip>
          <a:srcRect b="0" l="0" r="0" t="0"/>
          <a:stretch/>
        </p:blipFill>
        <p:spPr>
          <a:xfrm>
            <a:off x="3815975" y="1501950"/>
            <a:ext cx="1512076" cy="2685899"/>
          </a:xfrm>
          <a:prstGeom prst="rect">
            <a:avLst/>
          </a:prstGeom>
          <a:noFill/>
          <a:ln>
            <a:noFill/>
          </a:ln>
        </p:spPr>
      </p:pic>
      <p:grpSp>
        <p:nvGrpSpPr>
          <p:cNvPr id="1037" name="Google Shape;1037;p42"/>
          <p:cNvGrpSpPr/>
          <p:nvPr/>
        </p:nvGrpSpPr>
        <p:grpSpPr>
          <a:xfrm>
            <a:off x="5977993" y="3691097"/>
            <a:ext cx="419933" cy="275170"/>
            <a:chOff x="3207778" y="2474632"/>
            <a:chExt cx="419933" cy="275170"/>
          </a:xfrm>
        </p:grpSpPr>
        <p:sp>
          <p:nvSpPr>
            <p:cNvPr id="1038" name="Google Shape;1038;p42"/>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9" name="Google Shape;1039;p42"/>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0" name="Google Shape;1040;p42"/>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1" name="Google Shape;1041;p42"/>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2" name="Google Shape;1042;p42"/>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3" name="Google Shape;1043;p42"/>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4" name="Google Shape;1044;p42"/>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5" name="Google Shape;1045;p42"/>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6" name="Google Shape;1046;p42"/>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7" name="Google Shape;1047;p42"/>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8" name="Google Shape;1048;p42"/>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9" name="Google Shape;1049;p42"/>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0" name="Google Shape;1050;p42"/>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1" name="Google Shape;1051;p42"/>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52" name="Google Shape;1052;p42"/>
          <p:cNvGrpSpPr/>
          <p:nvPr/>
        </p:nvGrpSpPr>
        <p:grpSpPr>
          <a:xfrm>
            <a:off x="6063245" y="2517718"/>
            <a:ext cx="249420" cy="363849"/>
            <a:chOff x="6633705" y="1969108"/>
            <a:chExt cx="249420" cy="363849"/>
          </a:xfrm>
        </p:grpSpPr>
        <p:sp>
          <p:nvSpPr>
            <p:cNvPr id="1053" name="Google Shape;1053;p42"/>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4" name="Google Shape;1054;p42"/>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5" name="Google Shape;1055;p42"/>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6" name="Google Shape;1056;p42"/>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7" name="Google Shape;1057;p42"/>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8" name="Google Shape;1058;p42"/>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9" name="Google Shape;1059;p42"/>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0" name="Google Shape;1060;p42"/>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61" name="Google Shape;1061;p42"/>
          <p:cNvGrpSpPr/>
          <p:nvPr/>
        </p:nvGrpSpPr>
        <p:grpSpPr>
          <a:xfrm>
            <a:off x="2745754" y="2538697"/>
            <a:ext cx="359679" cy="321833"/>
            <a:chOff x="4670239" y="1541599"/>
            <a:chExt cx="359679" cy="321833"/>
          </a:xfrm>
        </p:grpSpPr>
        <p:sp>
          <p:nvSpPr>
            <p:cNvPr id="1062" name="Google Shape;1062;p42"/>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3" name="Google Shape;1063;p42"/>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4" name="Google Shape;1064;p42"/>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5" name="Google Shape;1065;p42"/>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6" name="Google Shape;1066;p42"/>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67" name="Google Shape;1067;p42"/>
          <p:cNvGrpSpPr/>
          <p:nvPr/>
        </p:nvGrpSpPr>
        <p:grpSpPr>
          <a:xfrm>
            <a:off x="2746075" y="1380300"/>
            <a:ext cx="359015" cy="358633"/>
            <a:chOff x="1309875" y="1499912"/>
            <a:chExt cx="359015" cy="358633"/>
          </a:xfrm>
        </p:grpSpPr>
        <p:sp>
          <p:nvSpPr>
            <p:cNvPr id="1068" name="Google Shape;1068;p42"/>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9" name="Google Shape;1069;p42"/>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0" name="Google Shape;1070;p42"/>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1" name="Google Shape;1071;p42"/>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2" name="Google Shape;1072;p42"/>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3" name="Google Shape;1073;p42"/>
            <p:cNvSpPr/>
            <p:nvPr/>
          </p:nvSpPr>
          <p:spPr>
            <a:xfrm>
              <a:off x="1587056" y="1669178"/>
              <a:ext cx="32" cy="32"/>
            </a:xfrm>
            <a:custGeom>
              <a:rect b="b" l="l" r="r" t="t"/>
              <a:pathLst>
                <a:path extrusionOk="0" h="1" w="1">
                  <a:moveTo>
                    <a:pt x="1" y="0"/>
                  </a:moveTo>
                  <a:lnTo>
                    <a:pt x="1" y="0"/>
                  </a:lnTo>
                  <a:lnTo>
                    <a:pt x="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4" name="Google Shape;1074;p42"/>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5" name="Google Shape;1075;p42"/>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6" name="Google Shape;1076;p42"/>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77" name="Google Shape;1077;p42"/>
          <p:cNvGrpSpPr/>
          <p:nvPr/>
        </p:nvGrpSpPr>
        <p:grpSpPr>
          <a:xfrm>
            <a:off x="2761611" y="3666524"/>
            <a:ext cx="327976" cy="324316"/>
            <a:chOff x="7528096" y="2450059"/>
            <a:chExt cx="327976" cy="324316"/>
          </a:xfrm>
        </p:grpSpPr>
        <p:sp>
          <p:nvSpPr>
            <p:cNvPr id="1078" name="Google Shape;1078;p42"/>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9" name="Google Shape;1079;p42"/>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0" name="Google Shape;1080;p42"/>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1" name="Google Shape;1081;p42"/>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2" name="Google Shape;1082;p42"/>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83" name="Google Shape;1083;p42"/>
          <p:cNvGrpSpPr/>
          <p:nvPr/>
        </p:nvGrpSpPr>
        <p:grpSpPr>
          <a:xfrm>
            <a:off x="6003392" y="1379410"/>
            <a:ext cx="369133" cy="360411"/>
            <a:chOff x="7582302" y="1499934"/>
            <a:chExt cx="369133" cy="360411"/>
          </a:xfrm>
        </p:grpSpPr>
        <p:sp>
          <p:nvSpPr>
            <p:cNvPr id="1084" name="Google Shape;1084;p42"/>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5" name="Google Shape;1085;p42"/>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6" name="Google Shape;1086;p42"/>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7" name="Google Shape;1087;p42"/>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8" name="Google Shape;1088;p42"/>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sp>
        <p:nvSpPr>
          <p:cNvPr id="1093" name="Google Shape;1093;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 OF YOUR PRESENTATION</a:t>
            </a:r>
            <a:endParaRPr/>
          </a:p>
        </p:txBody>
      </p:sp>
      <p:sp>
        <p:nvSpPr>
          <p:cNvPr id="1094" name="Google Shape;1094;p43"/>
          <p:cNvSpPr txBox="1"/>
          <p:nvPr/>
        </p:nvSpPr>
        <p:spPr>
          <a:xfrm flipH="1">
            <a:off x="704999" y="1737884"/>
            <a:ext cx="17640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Provide a brief </a:t>
            </a:r>
            <a:r>
              <a:rPr b="1" lang="en" sz="1200">
                <a:solidFill>
                  <a:schemeClr val="dk1"/>
                </a:solidFill>
                <a:latin typeface="Epilogue"/>
                <a:ea typeface="Epilogue"/>
                <a:cs typeface="Epilogue"/>
                <a:sym typeface="Epilogue"/>
              </a:rPr>
              <a:t>overview </a:t>
            </a:r>
            <a:r>
              <a:rPr lang="en" sz="1200">
                <a:solidFill>
                  <a:schemeClr val="dk1"/>
                </a:solidFill>
                <a:latin typeface="Epilogue"/>
                <a:ea typeface="Epilogue"/>
                <a:cs typeface="Epilogue"/>
                <a:sym typeface="Epilogue"/>
              </a:rPr>
              <a:t>of the pitch deck's content</a:t>
            </a:r>
            <a:endParaRPr sz="1200">
              <a:solidFill>
                <a:schemeClr val="dk1"/>
              </a:solidFill>
              <a:latin typeface="Epilogue"/>
              <a:ea typeface="Epilogue"/>
              <a:cs typeface="Epilogue"/>
              <a:sym typeface="Epilogue"/>
            </a:endParaRPr>
          </a:p>
        </p:txBody>
      </p:sp>
      <p:sp>
        <p:nvSpPr>
          <p:cNvPr id="1095" name="Google Shape;1095;p43"/>
          <p:cNvSpPr txBox="1"/>
          <p:nvPr/>
        </p:nvSpPr>
        <p:spPr>
          <a:xfrm flipH="1">
            <a:off x="2695024" y="1737884"/>
            <a:ext cx="17640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Engage the audience with a compelling </a:t>
            </a:r>
            <a:r>
              <a:rPr b="1" lang="en" sz="1200">
                <a:solidFill>
                  <a:schemeClr val="dk1"/>
                </a:solidFill>
                <a:latin typeface="Epilogue"/>
                <a:ea typeface="Epilogue"/>
                <a:cs typeface="Epilogue"/>
                <a:sym typeface="Epilogue"/>
              </a:rPr>
              <a:t>introduction</a:t>
            </a:r>
            <a:endParaRPr b="1" sz="1200">
              <a:solidFill>
                <a:schemeClr val="dk1"/>
              </a:solidFill>
              <a:latin typeface="Epilogue"/>
              <a:ea typeface="Epilogue"/>
              <a:cs typeface="Epilogue"/>
              <a:sym typeface="Epilogue"/>
            </a:endParaRPr>
          </a:p>
        </p:txBody>
      </p:sp>
      <p:sp>
        <p:nvSpPr>
          <p:cNvPr id="1096" name="Google Shape;1096;p43"/>
          <p:cNvSpPr txBox="1"/>
          <p:nvPr/>
        </p:nvSpPr>
        <p:spPr>
          <a:xfrm flipH="1">
            <a:off x="4685050" y="1737884"/>
            <a:ext cx="17640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Identify the customer's pain points</a:t>
            </a:r>
            <a:endParaRPr sz="1200">
              <a:solidFill>
                <a:schemeClr val="dk1"/>
              </a:solidFill>
              <a:latin typeface="Epilogue"/>
              <a:ea typeface="Epilogue"/>
              <a:cs typeface="Epilogue"/>
              <a:sym typeface="Epilogue"/>
            </a:endParaRPr>
          </a:p>
          <a:p>
            <a:pPr indent="0" lvl="0" marL="0" rtl="0" algn="ctr">
              <a:spcBef>
                <a:spcPts val="0"/>
              </a:spcBef>
              <a:spcAft>
                <a:spcPts val="0"/>
              </a:spcAft>
              <a:buNone/>
            </a:pPr>
            <a:r>
              <a:rPr lang="en" sz="1200">
                <a:solidFill>
                  <a:schemeClr val="dk1"/>
                </a:solidFill>
                <a:latin typeface="Epilogue"/>
                <a:ea typeface="Epilogue"/>
                <a:cs typeface="Epilogue"/>
                <a:sym typeface="Epilogue"/>
              </a:rPr>
              <a:t>and</a:t>
            </a:r>
            <a:r>
              <a:rPr b="1" lang="en" sz="1200">
                <a:solidFill>
                  <a:schemeClr val="dk1"/>
                </a:solidFill>
                <a:latin typeface="Epilogue"/>
                <a:ea typeface="Epilogue"/>
                <a:cs typeface="Epilogue"/>
                <a:sym typeface="Epilogue"/>
              </a:rPr>
              <a:t> challenges</a:t>
            </a:r>
            <a:endParaRPr sz="1200">
              <a:solidFill>
                <a:schemeClr val="dk1"/>
              </a:solidFill>
              <a:latin typeface="Epilogue"/>
              <a:ea typeface="Epilogue"/>
              <a:cs typeface="Epilogue"/>
              <a:sym typeface="Epilogue"/>
            </a:endParaRPr>
          </a:p>
        </p:txBody>
      </p:sp>
      <p:sp>
        <p:nvSpPr>
          <p:cNvPr id="1097" name="Google Shape;1097;p43"/>
          <p:cNvSpPr txBox="1"/>
          <p:nvPr/>
        </p:nvSpPr>
        <p:spPr>
          <a:xfrm flipH="1">
            <a:off x="6675075" y="1737884"/>
            <a:ext cx="17640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Describe how your product or service can </a:t>
            </a:r>
            <a:r>
              <a:rPr b="1" lang="en" sz="1200">
                <a:solidFill>
                  <a:schemeClr val="dk1"/>
                </a:solidFill>
                <a:latin typeface="Epilogue"/>
                <a:ea typeface="Epilogue"/>
                <a:cs typeface="Epilogue"/>
                <a:sym typeface="Epilogue"/>
              </a:rPr>
              <a:t>solve the problem</a:t>
            </a:r>
            <a:endParaRPr b="1" sz="1200">
              <a:solidFill>
                <a:schemeClr val="dk1"/>
              </a:solidFill>
              <a:latin typeface="Epilogue"/>
              <a:ea typeface="Epilogue"/>
              <a:cs typeface="Epilogue"/>
              <a:sym typeface="Epilogue"/>
            </a:endParaRPr>
          </a:p>
        </p:txBody>
      </p:sp>
      <p:sp>
        <p:nvSpPr>
          <p:cNvPr id="1098" name="Google Shape;1098;p43"/>
          <p:cNvSpPr txBox="1"/>
          <p:nvPr/>
        </p:nvSpPr>
        <p:spPr>
          <a:xfrm flipH="1">
            <a:off x="704999" y="3572334"/>
            <a:ext cx="17640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Highlight the unique value proposition and </a:t>
            </a:r>
            <a:r>
              <a:rPr b="1" lang="en" sz="1200">
                <a:solidFill>
                  <a:schemeClr val="dk1"/>
                </a:solidFill>
                <a:latin typeface="Epilogue"/>
                <a:ea typeface="Epilogue"/>
                <a:cs typeface="Epilogue"/>
                <a:sym typeface="Epilogue"/>
              </a:rPr>
              <a:t>benefits </a:t>
            </a:r>
            <a:r>
              <a:rPr lang="en" sz="1200">
                <a:solidFill>
                  <a:schemeClr val="dk1"/>
                </a:solidFill>
                <a:latin typeface="Epilogue"/>
                <a:ea typeface="Epilogue"/>
                <a:cs typeface="Epilogue"/>
                <a:sym typeface="Epilogue"/>
              </a:rPr>
              <a:t>of your  specific solution</a:t>
            </a:r>
            <a:endParaRPr sz="1200">
              <a:solidFill>
                <a:schemeClr val="dk1"/>
              </a:solidFill>
              <a:latin typeface="Epilogue"/>
              <a:ea typeface="Epilogue"/>
              <a:cs typeface="Epilogue"/>
              <a:sym typeface="Epilogue"/>
            </a:endParaRPr>
          </a:p>
        </p:txBody>
      </p:sp>
      <p:sp>
        <p:nvSpPr>
          <p:cNvPr id="1099" name="Google Shape;1099;p43"/>
          <p:cNvSpPr txBox="1"/>
          <p:nvPr/>
        </p:nvSpPr>
        <p:spPr>
          <a:xfrm flipH="1">
            <a:off x="2695024" y="3572334"/>
            <a:ext cx="17640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Analyze </a:t>
            </a:r>
            <a:r>
              <a:rPr lang="en" sz="1200">
                <a:solidFill>
                  <a:schemeClr val="dk1"/>
                </a:solidFill>
                <a:latin typeface="Epilogue"/>
                <a:ea typeface="Epilogue"/>
                <a:cs typeface="Epilogue"/>
                <a:sym typeface="Epilogue"/>
              </a:rPr>
              <a:t>the target market size, growth potential, and competition briefly</a:t>
            </a:r>
            <a:endParaRPr sz="1200">
              <a:solidFill>
                <a:schemeClr val="dk1"/>
              </a:solidFill>
              <a:latin typeface="Epilogue"/>
              <a:ea typeface="Epilogue"/>
              <a:cs typeface="Epilogue"/>
              <a:sym typeface="Epilogue"/>
            </a:endParaRPr>
          </a:p>
        </p:txBody>
      </p:sp>
      <p:sp>
        <p:nvSpPr>
          <p:cNvPr id="1100" name="Google Shape;1100;p43"/>
          <p:cNvSpPr txBox="1"/>
          <p:nvPr/>
        </p:nvSpPr>
        <p:spPr>
          <a:xfrm flipH="1">
            <a:off x="4685050" y="3572334"/>
            <a:ext cx="17640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Explain your financial needs and briefly outline your</a:t>
            </a:r>
            <a:endParaRPr sz="1200">
              <a:solidFill>
                <a:schemeClr val="dk1"/>
              </a:solidFill>
              <a:latin typeface="Epilogue"/>
              <a:ea typeface="Epilogue"/>
              <a:cs typeface="Epilogue"/>
              <a:sym typeface="Epilogue"/>
            </a:endParaRPr>
          </a:p>
          <a:p>
            <a:pPr indent="0" lvl="0" marL="0" rtl="0" algn="ctr">
              <a:spcBef>
                <a:spcPts val="0"/>
              </a:spcBef>
              <a:spcAft>
                <a:spcPts val="0"/>
              </a:spcAft>
              <a:buNone/>
            </a:pPr>
            <a:r>
              <a:rPr b="1" lang="en" sz="1200">
                <a:solidFill>
                  <a:schemeClr val="dk1"/>
                </a:solidFill>
                <a:latin typeface="Epilogue"/>
                <a:ea typeface="Epilogue"/>
                <a:cs typeface="Epilogue"/>
                <a:sym typeface="Epilogue"/>
              </a:rPr>
              <a:t>funding allocation</a:t>
            </a:r>
            <a:endParaRPr b="1" sz="1200">
              <a:solidFill>
                <a:schemeClr val="dk1"/>
              </a:solidFill>
              <a:latin typeface="Epilogue"/>
              <a:ea typeface="Epilogue"/>
              <a:cs typeface="Epilogue"/>
              <a:sym typeface="Epilogue"/>
            </a:endParaRPr>
          </a:p>
        </p:txBody>
      </p:sp>
      <p:sp>
        <p:nvSpPr>
          <p:cNvPr id="1101" name="Google Shape;1101;p43"/>
          <p:cNvSpPr txBox="1"/>
          <p:nvPr/>
        </p:nvSpPr>
        <p:spPr>
          <a:xfrm flipH="1">
            <a:off x="6675075" y="3572334"/>
            <a:ext cx="17640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End with a clear and concise </a:t>
            </a:r>
            <a:r>
              <a:rPr b="1" lang="en" sz="1200">
                <a:solidFill>
                  <a:schemeClr val="dk1"/>
                </a:solidFill>
                <a:latin typeface="Epilogue"/>
                <a:ea typeface="Epilogue"/>
                <a:cs typeface="Epilogue"/>
                <a:sym typeface="Epilogue"/>
              </a:rPr>
              <a:t>call to action</a:t>
            </a:r>
            <a:endParaRPr b="1" sz="1200">
              <a:solidFill>
                <a:schemeClr val="dk1"/>
              </a:solidFill>
              <a:latin typeface="Epilogue"/>
              <a:ea typeface="Epilogue"/>
              <a:cs typeface="Epilogue"/>
              <a:sym typeface="Epilogue"/>
            </a:endParaRPr>
          </a:p>
        </p:txBody>
      </p:sp>
      <p:sp>
        <p:nvSpPr>
          <p:cNvPr id="1102" name="Google Shape;1102;p43"/>
          <p:cNvSpPr txBox="1"/>
          <p:nvPr/>
        </p:nvSpPr>
        <p:spPr>
          <a:xfrm>
            <a:off x="704925" y="1419257"/>
            <a:ext cx="1764000" cy="44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Step 1</a:t>
            </a:r>
            <a:endParaRPr sz="1200">
              <a:solidFill>
                <a:schemeClr val="dk1"/>
              </a:solidFill>
              <a:latin typeface="Epilogue"/>
              <a:ea typeface="Epilogue"/>
              <a:cs typeface="Epilogue"/>
              <a:sym typeface="Epilogue"/>
            </a:endParaRPr>
          </a:p>
        </p:txBody>
      </p:sp>
      <p:sp>
        <p:nvSpPr>
          <p:cNvPr id="1103" name="Google Shape;1103;p43"/>
          <p:cNvSpPr txBox="1"/>
          <p:nvPr/>
        </p:nvSpPr>
        <p:spPr>
          <a:xfrm>
            <a:off x="2694950" y="1419257"/>
            <a:ext cx="1764000" cy="44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Step 2</a:t>
            </a:r>
            <a:endParaRPr sz="1200">
              <a:solidFill>
                <a:schemeClr val="dk1"/>
              </a:solidFill>
              <a:latin typeface="Epilogue"/>
              <a:ea typeface="Epilogue"/>
              <a:cs typeface="Epilogue"/>
              <a:sym typeface="Epilogue"/>
            </a:endParaRPr>
          </a:p>
        </p:txBody>
      </p:sp>
      <p:cxnSp>
        <p:nvCxnSpPr>
          <p:cNvPr id="1104" name="Google Shape;1104;p43"/>
          <p:cNvCxnSpPr>
            <a:stCxn id="1102" idx="3"/>
            <a:endCxn id="1103" idx="1"/>
          </p:cNvCxnSpPr>
          <p:nvPr/>
        </p:nvCxnSpPr>
        <p:spPr>
          <a:xfrm>
            <a:off x="2468925" y="1640957"/>
            <a:ext cx="225900" cy="600"/>
          </a:xfrm>
          <a:prstGeom prst="bentConnector3">
            <a:avLst>
              <a:gd fmla="val 50028" name="adj1"/>
            </a:avLst>
          </a:prstGeom>
          <a:noFill/>
          <a:ln cap="flat" cmpd="sng" w="9525">
            <a:solidFill>
              <a:schemeClr val="dk1"/>
            </a:solidFill>
            <a:prstDash val="solid"/>
            <a:round/>
            <a:headEnd len="med" w="med" type="none"/>
            <a:tailEnd len="med" w="med" type="stealth"/>
          </a:ln>
        </p:spPr>
      </p:cxnSp>
      <p:sp>
        <p:nvSpPr>
          <p:cNvPr id="1105" name="Google Shape;1105;p43"/>
          <p:cNvSpPr txBox="1"/>
          <p:nvPr/>
        </p:nvSpPr>
        <p:spPr>
          <a:xfrm>
            <a:off x="4684976" y="1419257"/>
            <a:ext cx="1764000" cy="44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Step 3</a:t>
            </a:r>
            <a:endParaRPr sz="1200">
              <a:solidFill>
                <a:schemeClr val="dk1"/>
              </a:solidFill>
              <a:latin typeface="Epilogue"/>
              <a:ea typeface="Epilogue"/>
              <a:cs typeface="Epilogue"/>
              <a:sym typeface="Epilogue"/>
            </a:endParaRPr>
          </a:p>
        </p:txBody>
      </p:sp>
      <p:sp>
        <p:nvSpPr>
          <p:cNvPr id="1106" name="Google Shape;1106;p43"/>
          <p:cNvSpPr txBox="1"/>
          <p:nvPr/>
        </p:nvSpPr>
        <p:spPr>
          <a:xfrm>
            <a:off x="6675001" y="1419257"/>
            <a:ext cx="1764000" cy="44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Step 4</a:t>
            </a:r>
            <a:endParaRPr sz="1200">
              <a:solidFill>
                <a:schemeClr val="dk1"/>
              </a:solidFill>
              <a:latin typeface="Epilogue"/>
              <a:ea typeface="Epilogue"/>
              <a:cs typeface="Epilogue"/>
              <a:sym typeface="Epilogue"/>
            </a:endParaRPr>
          </a:p>
        </p:txBody>
      </p:sp>
      <p:cxnSp>
        <p:nvCxnSpPr>
          <p:cNvPr id="1107" name="Google Shape;1107;p43"/>
          <p:cNvCxnSpPr>
            <a:stCxn id="1103" idx="3"/>
            <a:endCxn id="1105" idx="1"/>
          </p:cNvCxnSpPr>
          <p:nvPr/>
        </p:nvCxnSpPr>
        <p:spPr>
          <a:xfrm>
            <a:off x="4458950" y="1640957"/>
            <a:ext cx="225900" cy="600"/>
          </a:xfrm>
          <a:prstGeom prst="bentConnector3">
            <a:avLst>
              <a:gd fmla="val 50028" name="adj1"/>
            </a:avLst>
          </a:prstGeom>
          <a:noFill/>
          <a:ln cap="flat" cmpd="sng" w="9525">
            <a:solidFill>
              <a:schemeClr val="dk1"/>
            </a:solidFill>
            <a:prstDash val="solid"/>
            <a:round/>
            <a:headEnd len="med" w="med" type="none"/>
            <a:tailEnd len="med" w="med" type="stealth"/>
          </a:ln>
        </p:spPr>
      </p:cxnSp>
      <p:cxnSp>
        <p:nvCxnSpPr>
          <p:cNvPr id="1108" name="Google Shape;1108;p43"/>
          <p:cNvCxnSpPr>
            <a:stCxn id="1105" idx="3"/>
            <a:endCxn id="1106" idx="1"/>
          </p:cNvCxnSpPr>
          <p:nvPr/>
        </p:nvCxnSpPr>
        <p:spPr>
          <a:xfrm>
            <a:off x="6448976" y="1640957"/>
            <a:ext cx="225900" cy="600"/>
          </a:xfrm>
          <a:prstGeom prst="bentConnector3">
            <a:avLst>
              <a:gd fmla="val 50028" name="adj1"/>
            </a:avLst>
          </a:prstGeom>
          <a:noFill/>
          <a:ln cap="flat" cmpd="sng" w="9525">
            <a:solidFill>
              <a:schemeClr val="dk1"/>
            </a:solidFill>
            <a:prstDash val="solid"/>
            <a:round/>
            <a:headEnd len="med" w="med" type="none"/>
            <a:tailEnd len="med" w="med" type="stealth"/>
          </a:ln>
        </p:spPr>
      </p:cxnSp>
      <p:sp>
        <p:nvSpPr>
          <p:cNvPr id="1109" name="Google Shape;1109;p43"/>
          <p:cNvSpPr txBox="1"/>
          <p:nvPr/>
        </p:nvSpPr>
        <p:spPr>
          <a:xfrm>
            <a:off x="704925" y="3253657"/>
            <a:ext cx="1764000" cy="44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Step 5</a:t>
            </a:r>
            <a:endParaRPr sz="1200">
              <a:solidFill>
                <a:schemeClr val="dk1"/>
              </a:solidFill>
              <a:latin typeface="Epilogue"/>
              <a:ea typeface="Epilogue"/>
              <a:cs typeface="Epilogue"/>
              <a:sym typeface="Epilogue"/>
            </a:endParaRPr>
          </a:p>
        </p:txBody>
      </p:sp>
      <p:sp>
        <p:nvSpPr>
          <p:cNvPr id="1110" name="Google Shape;1110;p43"/>
          <p:cNvSpPr txBox="1"/>
          <p:nvPr/>
        </p:nvSpPr>
        <p:spPr>
          <a:xfrm>
            <a:off x="2694950" y="3253657"/>
            <a:ext cx="1764000" cy="44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Step 6</a:t>
            </a:r>
            <a:endParaRPr sz="1200">
              <a:solidFill>
                <a:schemeClr val="dk1"/>
              </a:solidFill>
              <a:latin typeface="Epilogue"/>
              <a:ea typeface="Epilogue"/>
              <a:cs typeface="Epilogue"/>
              <a:sym typeface="Epilogue"/>
            </a:endParaRPr>
          </a:p>
        </p:txBody>
      </p:sp>
      <p:sp>
        <p:nvSpPr>
          <p:cNvPr id="1111" name="Google Shape;1111;p43"/>
          <p:cNvSpPr txBox="1"/>
          <p:nvPr/>
        </p:nvSpPr>
        <p:spPr>
          <a:xfrm>
            <a:off x="4684976" y="3253657"/>
            <a:ext cx="1764000" cy="44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Step 7</a:t>
            </a:r>
            <a:endParaRPr sz="1200">
              <a:solidFill>
                <a:schemeClr val="dk1"/>
              </a:solidFill>
              <a:latin typeface="Epilogue"/>
              <a:ea typeface="Epilogue"/>
              <a:cs typeface="Epilogue"/>
              <a:sym typeface="Epilogue"/>
            </a:endParaRPr>
          </a:p>
        </p:txBody>
      </p:sp>
      <p:sp>
        <p:nvSpPr>
          <p:cNvPr id="1112" name="Google Shape;1112;p43"/>
          <p:cNvSpPr txBox="1"/>
          <p:nvPr/>
        </p:nvSpPr>
        <p:spPr>
          <a:xfrm>
            <a:off x="6675001" y="3253657"/>
            <a:ext cx="1764000" cy="44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Step 8</a:t>
            </a:r>
            <a:endParaRPr sz="1200">
              <a:solidFill>
                <a:schemeClr val="dk1"/>
              </a:solidFill>
              <a:latin typeface="Epilogue"/>
              <a:ea typeface="Epilogue"/>
              <a:cs typeface="Epilogue"/>
              <a:sym typeface="Epilogue"/>
            </a:endParaRPr>
          </a:p>
        </p:txBody>
      </p:sp>
      <p:cxnSp>
        <p:nvCxnSpPr>
          <p:cNvPr id="1113" name="Google Shape;1113;p43"/>
          <p:cNvCxnSpPr>
            <a:stCxn id="1097" idx="2"/>
            <a:endCxn id="1109" idx="0"/>
          </p:cNvCxnSpPr>
          <p:nvPr/>
        </p:nvCxnSpPr>
        <p:spPr>
          <a:xfrm rot="5400000">
            <a:off x="4267575" y="-35716"/>
            <a:ext cx="609000" cy="5970000"/>
          </a:xfrm>
          <a:prstGeom prst="bentConnector3">
            <a:avLst>
              <a:gd fmla="val 49990" name="adj1"/>
            </a:avLst>
          </a:prstGeom>
          <a:noFill/>
          <a:ln cap="flat" cmpd="sng" w="9525">
            <a:solidFill>
              <a:schemeClr val="dk1"/>
            </a:solidFill>
            <a:prstDash val="solid"/>
            <a:round/>
            <a:headEnd len="med" w="med" type="none"/>
            <a:tailEnd len="med" w="med" type="stealth"/>
          </a:ln>
        </p:spPr>
      </p:cxnSp>
      <p:cxnSp>
        <p:nvCxnSpPr>
          <p:cNvPr id="1114" name="Google Shape;1114;p43"/>
          <p:cNvCxnSpPr>
            <a:stCxn id="1109" idx="3"/>
            <a:endCxn id="1110" idx="1"/>
          </p:cNvCxnSpPr>
          <p:nvPr/>
        </p:nvCxnSpPr>
        <p:spPr>
          <a:xfrm>
            <a:off x="2468925" y="3475357"/>
            <a:ext cx="225900" cy="600"/>
          </a:xfrm>
          <a:prstGeom prst="bentConnector3">
            <a:avLst>
              <a:gd fmla="val 50028" name="adj1"/>
            </a:avLst>
          </a:prstGeom>
          <a:noFill/>
          <a:ln cap="flat" cmpd="sng" w="9525">
            <a:solidFill>
              <a:schemeClr val="dk1"/>
            </a:solidFill>
            <a:prstDash val="solid"/>
            <a:round/>
            <a:headEnd len="med" w="med" type="none"/>
            <a:tailEnd len="med" w="med" type="stealth"/>
          </a:ln>
        </p:spPr>
      </p:cxnSp>
      <p:cxnSp>
        <p:nvCxnSpPr>
          <p:cNvPr id="1115" name="Google Shape;1115;p43"/>
          <p:cNvCxnSpPr>
            <a:stCxn id="1110" idx="3"/>
            <a:endCxn id="1111" idx="1"/>
          </p:cNvCxnSpPr>
          <p:nvPr/>
        </p:nvCxnSpPr>
        <p:spPr>
          <a:xfrm>
            <a:off x="4458950" y="3475357"/>
            <a:ext cx="225900" cy="600"/>
          </a:xfrm>
          <a:prstGeom prst="bentConnector3">
            <a:avLst>
              <a:gd fmla="val 50028" name="adj1"/>
            </a:avLst>
          </a:prstGeom>
          <a:noFill/>
          <a:ln cap="flat" cmpd="sng" w="9525">
            <a:solidFill>
              <a:schemeClr val="dk1"/>
            </a:solidFill>
            <a:prstDash val="solid"/>
            <a:round/>
            <a:headEnd len="med" w="med" type="none"/>
            <a:tailEnd len="med" w="med" type="stealth"/>
          </a:ln>
        </p:spPr>
      </p:cxnSp>
      <p:cxnSp>
        <p:nvCxnSpPr>
          <p:cNvPr id="1116" name="Google Shape;1116;p43"/>
          <p:cNvCxnSpPr>
            <a:stCxn id="1111" idx="3"/>
            <a:endCxn id="1112" idx="1"/>
          </p:cNvCxnSpPr>
          <p:nvPr/>
        </p:nvCxnSpPr>
        <p:spPr>
          <a:xfrm>
            <a:off x="6448976" y="3475357"/>
            <a:ext cx="225900" cy="600"/>
          </a:xfrm>
          <a:prstGeom prst="bentConnector3">
            <a:avLst>
              <a:gd fmla="val 50028" name="adj1"/>
            </a:avLst>
          </a:prstGeom>
          <a:noFill/>
          <a:ln cap="flat" cmpd="sng" w="9525">
            <a:solidFill>
              <a:schemeClr val="dk1"/>
            </a:solidFill>
            <a:prstDash val="solid"/>
            <a:round/>
            <a:headEnd len="med" w="med" type="none"/>
            <a:tailEnd len="med" w="med" type="stealth"/>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cxnSp>
        <p:nvCxnSpPr>
          <p:cNvPr id="1122" name="Google Shape;1122;p44"/>
          <p:cNvCxnSpPr>
            <a:stCxn id="1123" idx="2"/>
            <a:endCxn id="1124" idx="0"/>
          </p:cNvCxnSpPr>
          <p:nvPr/>
        </p:nvCxnSpPr>
        <p:spPr>
          <a:xfrm flipH="1" rot="-5400000">
            <a:off x="5395566" y="1011200"/>
            <a:ext cx="430200" cy="2076900"/>
          </a:xfrm>
          <a:prstGeom prst="bentConnector3">
            <a:avLst>
              <a:gd fmla="val 50000" name="adj1"/>
            </a:avLst>
          </a:prstGeom>
          <a:noFill/>
          <a:ln cap="flat" cmpd="sng" w="9525">
            <a:solidFill>
              <a:schemeClr val="dk1"/>
            </a:solidFill>
            <a:prstDash val="solid"/>
            <a:miter lim="8000"/>
            <a:headEnd len="sm" w="sm" type="none"/>
            <a:tailEnd len="sm" w="sm" type="none"/>
          </a:ln>
        </p:spPr>
      </p:cxnSp>
      <p:cxnSp>
        <p:nvCxnSpPr>
          <p:cNvPr id="1125" name="Google Shape;1125;p44"/>
          <p:cNvCxnSpPr>
            <a:stCxn id="1126" idx="0"/>
            <a:endCxn id="1123" idx="2"/>
          </p:cNvCxnSpPr>
          <p:nvPr/>
        </p:nvCxnSpPr>
        <p:spPr>
          <a:xfrm rot="-5400000">
            <a:off x="3318594" y="1011204"/>
            <a:ext cx="430200" cy="2076900"/>
          </a:xfrm>
          <a:prstGeom prst="bentConnector3">
            <a:avLst>
              <a:gd fmla="val 50000" name="adj1"/>
            </a:avLst>
          </a:prstGeom>
          <a:noFill/>
          <a:ln cap="flat" cmpd="sng" w="9525">
            <a:solidFill>
              <a:schemeClr val="dk1"/>
            </a:solidFill>
            <a:prstDash val="solid"/>
            <a:miter lim="8000"/>
            <a:headEnd len="sm" w="sm" type="none"/>
            <a:tailEnd len="sm" w="sm" type="none"/>
          </a:ln>
        </p:spPr>
      </p:cxnSp>
      <p:cxnSp>
        <p:nvCxnSpPr>
          <p:cNvPr id="1127" name="Google Shape;1127;p44"/>
          <p:cNvCxnSpPr>
            <a:stCxn id="1126" idx="2"/>
            <a:endCxn id="1128" idx="0"/>
          </p:cNvCxnSpPr>
          <p:nvPr/>
        </p:nvCxnSpPr>
        <p:spPr>
          <a:xfrm flipH="1" rot="-5400000">
            <a:off x="2775894" y="2512104"/>
            <a:ext cx="430200" cy="991500"/>
          </a:xfrm>
          <a:prstGeom prst="bentConnector3">
            <a:avLst>
              <a:gd fmla="val 50000" name="adj1"/>
            </a:avLst>
          </a:prstGeom>
          <a:noFill/>
          <a:ln cap="flat" cmpd="sng" w="9525">
            <a:solidFill>
              <a:schemeClr val="dk1"/>
            </a:solidFill>
            <a:prstDash val="solid"/>
            <a:miter lim="8000"/>
            <a:headEnd len="sm" w="sm" type="none"/>
            <a:tailEnd len="sm" w="sm" type="none"/>
          </a:ln>
        </p:spPr>
      </p:cxnSp>
      <p:cxnSp>
        <p:nvCxnSpPr>
          <p:cNvPr id="1129" name="Google Shape;1129;p44"/>
          <p:cNvCxnSpPr>
            <a:stCxn id="1130" idx="0"/>
            <a:endCxn id="1126" idx="2"/>
          </p:cNvCxnSpPr>
          <p:nvPr/>
        </p:nvCxnSpPr>
        <p:spPr>
          <a:xfrm rot="-5400000">
            <a:off x="1784270" y="2511950"/>
            <a:ext cx="430200" cy="991800"/>
          </a:xfrm>
          <a:prstGeom prst="bentConnector3">
            <a:avLst>
              <a:gd fmla="val 50000" name="adj1"/>
            </a:avLst>
          </a:prstGeom>
          <a:noFill/>
          <a:ln cap="flat" cmpd="sng" w="9525">
            <a:solidFill>
              <a:schemeClr val="dk1"/>
            </a:solidFill>
            <a:prstDash val="solid"/>
            <a:miter lim="8000"/>
            <a:headEnd len="sm" w="sm" type="none"/>
            <a:tailEnd len="sm" w="sm" type="none"/>
          </a:ln>
        </p:spPr>
      </p:cxnSp>
      <p:cxnSp>
        <p:nvCxnSpPr>
          <p:cNvPr id="1131" name="Google Shape;1131;p44"/>
          <p:cNvCxnSpPr>
            <a:stCxn id="1124" idx="2"/>
            <a:endCxn id="1132" idx="0"/>
          </p:cNvCxnSpPr>
          <p:nvPr/>
        </p:nvCxnSpPr>
        <p:spPr>
          <a:xfrm flipH="1" rot="-5400000">
            <a:off x="6929680" y="2512104"/>
            <a:ext cx="430200" cy="991500"/>
          </a:xfrm>
          <a:prstGeom prst="bentConnector3">
            <a:avLst>
              <a:gd fmla="val 50000" name="adj1"/>
            </a:avLst>
          </a:prstGeom>
          <a:noFill/>
          <a:ln cap="flat" cmpd="sng" w="9525">
            <a:solidFill>
              <a:schemeClr val="dk1"/>
            </a:solidFill>
            <a:prstDash val="solid"/>
            <a:miter lim="8000"/>
            <a:headEnd len="sm" w="sm" type="none"/>
            <a:tailEnd len="sm" w="sm" type="none"/>
          </a:ln>
        </p:spPr>
      </p:cxnSp>
      <p:cxnSp>
        <p:nvCxnSpPr>
          <p:cNvPr id="1133" name="Google Shape;1133;p44"/>
          <p:cNvCxnSpPr>
            <a:stCxn id="1134" idx="0"/>
            <a:endCxn id="1124" idx="2"/>
          </p:cNvCxnSpPr>
          <p:nvPr/>
        </p:nvCxnSpPr>
        <p:spPr>
          <a:xfrm rot="-5400000">
            <a:off x="5938058" y="2511950"/>
            <a:ext cx="430200" cy="991800"/>
          </a:xfrm>
          <a:prstGeom prst="bentConnector3">
            <a:avLst>
              <a:gd fmla="val 50000" name="adj1"/>
            </a:avLst>
          </a:prstGeom>
          <a:noFill/>
          <a:ln cap="flat" cmpd="sng" w="9525">
            <a:solidFill>
              <a:schemeClr val="dk1"/>
            </a:solidFill>
            <a:prstDash val="solid"/>
            <a:miter lim="8000"/>
            <a:headEnd len="sm" w="sm" type="none"/>
            <a:tailEnd len="sm" w="sm" type="none"/>
          </a:ln>
        </p:spPr>
      </p:cxnSp>
      <p:sp>
        <p:nvSpPr>
          <p:cNvPr id="1123" name="Google Shape;1123;p44"/>
          <p:cNvSpPr txBox="1"/>
          <p:nvPr/>
        </p:nvSpPr>
        <p:spPr>
          <a:xfrm>
            <a:off x="3668466" y="1306550"/>
            <a:ext cx="1807500" cy="528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John Doe</a:t>
            </a:r>
            <a:endParaRPr sz="1200">
              <a:solidFill>
                <a:schemeClr val="dk1"/>
              </a:solidFill>
              <a:latin typeface="Epilogue Medium"/>
              <a:ea typeface="Epilogue Medium"/>
              <a:cs typeface="Epilogue Medium"/>
              <a:sym typeface="Epilogue Medium"/>
            </a:endParaRPr>
          </a:p>
          <a:p>
            <a:pPr indent="0" lvl="0" marL="0" rtl="0" algn="ctr">
              <a:spcBef>
                <a:spcPts val="0"/>
              </a:spcBef>
              <a:spcAft>
                <a:spcPts val="0"/>
              </a:spcAft>
              <a:buNone/>
            </a:pPr>
            <a:r>
              <a:rPr lang="en" sz="1200">
                <a:solidFill>
                  <a:schemeClr val="dk1"/>
                </a:solidFill>
                <a:latin typeface="Epilogue"/>
                <a:ea typeface="Epilogue"/>
                <a:cs typeface="Epilogue"/>
                <a:sym typeface="Epilogue"/>
              </a:rPr>
              <a:t>CEO</a:t>
            </a:r>
            <a:endParaRPr sz="1200">
              <a:solidFill>
                <a:schemeClr val="dk1"/>
              </a:solidFill>
              <a:latin typeface="Epilogue"/>
              <a:ea typeface="Epilogue"/>
              <a:cs typeface="Epilogue"/>
              <a:sym typeface="Epilogue"/>
            </a:endParaRPr>
          </a:p>
        </p:txBody>
      </p:sp>
      <p:sp>
        <p:nvSpPr>
          <p:cNvPr id="1126" name="Google Shape;1126;p44"/>
          <p:cNvSpPr txBox="1"/>
          <p:nvPr/>
        </p:nvSpPr>
        <p:spPr>
          <a:xfrm>
            <a:off x="1592994" y="2264754"/>
            <a:ext cx="1804500" cy="5280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Jane Smith</a:t>
            </a:r>
            <a:endParaRPr sz="1200">
              <a:solidFill>
                <a:schemeClr val="dk1"/>
              </a:solidFill>
              <a:latin typeface="Epilogue Medium"/>
              <a:ea typeface="Epilogue Medium"/>
              <a:cs typeface="Epilogue Medium"/>
              <a:sym typeface="Epilogue Medium"/>
            </a:endParaRPr>
          </a:p>
          <a:p>
            <a:pPr indent="0" lvl="0" marL="0" rtl="0" algn="ctr">
              <a:spcBef>
                <a:spcPts val="0"/>
              </a:spcBef>
              <a:spcAft>
                <a:spcPts val="0"/>
              </a:spcAft>
              <a:buNone/>
            </a:pPr>
            <a:r>
              <a:rPr lang="en" sz="1200">
                <a:solidFill>
                  <a:schemeClr val="dk1"/>
                </a:solidFill>
                <a:latin typeface="Epilogue"/>
                <a:ea typeface="Epilogue"/>
                <a:cs typeface="Epilogue"/>
                <a:sym typeface="Epilogue"/>
              </a:rPr>
              <a:t>Department Head</a:t>
            </a:r>
            <a:endParaRPr sz="1200">
              <a:solidFill>
                <a:schemeClr val="dk1"/>
              </a:solidFill>
              <a:latin typeface="Epilogue"/>
              <a:ea typeface="Epilogue"/>
              <a:cs typeface="Epilogue"/>
              <a:sym typeface="Epilogue"/>
            </a:endParaRPr>
          </a:p>
        </p:txBody>
      </p:sp>
      <p:sp>
        <p:nvSpPr>
          <p:cNvPr id="1124" name="Google Shape;1124;p44"/>
          <p:cNvSpPr txBox="1"/>
          <p:nvPr/>
        </p:nvSpPr>
        <p:spPr>
          <a:xfrm>
            <a:off x="5746780" y="2264754"/>
            <a:ext cx="1804500" cy="5280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Mark Willson</a:t>
            </a:r>
            <a:endParaRPr sz="1200">
              <a:solidFill>
                <a:schemeClr val="dk1"/>
              </a:solidFill>
              <a:latin typeface="Epilogue Medium"/>
              <a:ea typeface="Epilogue Medium"/>
              <a:cs typeface="Epilogue Medium"/>
              <a:sym typeface="Epilogue Medium"/>
            </a:endParaRPr>
          </a:p>
          <a:p>
            <a:pPr indent="0" lvl="0" marL="0" rtl="0" algn="ctr">
              <a:spcBef>
                <a:spcPts val="0"/>
              </a:spcBef>
              <a:spcAft>
                <a:spcPts val="0"/>
              </a:spcAft>
              <a:buNone/>
            </a:pPr>
            <a:r>
              <a:rPr lang="en" sz="1200">
                <a:solidFill>
                  <a:schemeClr val="dk1"/>
                </a:solidFill>
                <a:latin typeface="Epilogue"/>
                <a:ea typeface="Epilogue"/>
                <a:cs typeface="Epilogue"/>
                <a:sym typeface="Epilogue"/>
              </a:rPr>
              <a:t>Department Head</a:t>
            </a:r>
            <a:endParaRPr sz="1200">
              <a:solidFill>
                <a:schemeClr val="dk1"/>
              </a:solidFill>
              <a:latin typeface="Epilogue"/>
              <a:ea typeface="Epilogue"/>
              <a:cs typeface="Epilogue"/>
              <a:sym typeface="Epilogue"/>
            </a:endParaRPr>
          </a:p>
        </p:txBody>
      </p:sp>
      <p:sp>
        <p:nvSpPr>
          <p:cNvPr id="1132" name="Google Shape;1132;p44"/>
          <p:cNvSpPr txBox="1"/>
          <p:nvPr/>
        </p:nvSpPr>
        <p:spPr>
          <a:xfrm>
            <a:off x="6850330" y="3222950"/>
            <a:ext cx="1580400" cy="5727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Steve Ands</a:t>
            </a:r>
            <a:endParaRPr sz="1200">
              <a:solidFill>
                <a:schemeClr val="dk1"/>
              </a:solidFill>
              <a:latin typeface="Epilogue Medium"/>
              <a:ea typeface="Epilogue Medium"/>
              <a:cs typeface="Epilogue Medium"/>
              <a:sym typeface="Epilogue Medium"/>
            </a:endParaRPr>
          </a:p>
          <a:p>
            <a:pPr indent="0" lvl="0" marL="0" rtl="0" algn="ctr">
              <a:spcBef>
                <a:spcPts val="0"/>
              </a:spcBef>
              <a:spcAft>
                <a:spcPts val="0"/>
              </a:spcAft>
              <a:buNone/>
            </a:pPr>
            <a:r>
              <a:rPr lang="en" sz="1200">
                <a:solidFill>
                  <a:schemeClr val="dk1"/>
                </a:solidFill>
                <a:latin typeface="Epilogue"/>
                <a:ea typeface="Epilogue"/>
                <a:cs typeface="Epilogue"/>
                <a:sym typeface="Epilogue"/>
              </a:rPr>
              <a:t>Manager</a:t>
            </a:r>
            <a:endParaRPr sz="1200">
              <a:solidFill>
                <a:schemeClr val="dk1"/>
              </a:solidFill>
              <a:latin typeface="Epilogue"/>
              <a:ea typeface="Epilogue"/>
              <a:cs typeface="Epilogue"/>
              <a:sym typeface="Epilogue"/>
            </a:endParaRPr>
          </a:p>
        </p:txBody>
      </p:sp>
      <p:sp>
        <p:nvSpPr>
          <p:cNvPr id="1134" name="Google Shape;1134;p44"/>
          <p:cNvSpPr txBox="1"/>
          <p:nvPr/>
        </p:nvSpPr>
        <p:spPr>
          <a:xfrm>
            <a:off x="4867058" y="3222950"/>
            <a:ext cx="1580400" cy="5727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Sarah Wills</a:t>
            </a:r>
            <a:endParaRPr sz="1200">
              <a:solidFill>
                <a:schemeClr val="dk1"/>
              </a:solidFill>
              <a:latin typeface="Epilogue Medium"/>
              <a:ea typeface="Epilogue Medium"/>
              <a:cs typeface="Epilogue Medium"/>
              <a:sym typeface="Epilogue Medium"/>
            </a:endParaRPr>
          </a:p>
          <a:p>
            <a:pPr indent="0" lvl="0" marL="0" rtl="0" algn="ctr">
              <a:spcBef>
                <a:spcPts val="0"/>
              </a:spcBef>
              <a:spcAft>
                <a:spcPts val="0"/>
              </a:spcAft>
              <a:buNone/>
            </a:pPr>
            <a:r>
              <a:rPr lang="en" sz="1200">
                <a:solidFill>
                  <a:schemeClr val="dk1"/>
                </a:solidFill>
                <a:latin typeface="Epilogue"/>
                <a:ea typeface="Epilogue"/>
                <a:cs typeface="Epilogue"/>
                <a:sym typeface="Epilogue"/>
              </a:rPr>
              <a:t>Manager</a:t>
            </a:r>
            <a:endParaRPr sz="1200">
              <a:solidFill>
                <a:schemeClr val="dk1"/>
              </a:solidFill>
              <a:latin typeface="Epilogue"/>
              <a:ea typeface="Epilogue"/>
              <a:cs typeface="Epilogue"/>
              <a:sym typeface="Epilogue"/>
            </a:endParaRPr>
          </a:p>
        </p:txBody>
      </p:sp>
      <p:sp>
        <p:nvSpPr>
          <p:cNvPr id="1128" name="Google Shape;1128;p44"/>
          <p:cNvSpPr txBox="1"/>
          <p:nvPr/>
        </p:nvSpPr>
        <p:spPr>
          <a:xfrm>
            <a:off x="2696547" y="3222950"/>
            <a:ext cx="1580400" cy="5727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Richard Tay</a:t>
            </a:r>
            <a:endParaRPr sz="1200">
              <a:solidFill>
                <a:schemeClr val="dk1"/>
              </a:solidFill>
              <a:latin typeface="Epilogue Medium"/>
              <a:ea typeface="Epilogue Medium"/>
              <a:cs typeface="Epilogue Medium"/>
              <a:sym typeface="Epilogue Medium"/>
            </a:endParaRPr>
          </a:p>
          <a:p>
            <a:pPr indent="0" lvl="0" marL="0" rtl="0" algn="ctr">
              <a:spcBef>
                <a:spcPts val="0"/>
              </a:spcBef>
              <a:spcAft>
                <a:spcPts val="0"/>
              </a:spcAft>
              <a:buNone/>
            </a:pPr>
            <a:r>
              <a:rPr lang="en" sz="1200">
                <a:solidFill>
                  <a:schemeClr val="dk1"/>
                </a:solidFill>
                <a:latin typeface="Epilogue"/>
                <a:ea typeface="Epilogue"/>
                <a:cs typeface="Epilogue"/>
                <a:sym typeface="Epilogue"/>
              </a:rPr>
              <a:t>Manager</a:t>
            </a:r>
            <a:endParaRPr sz="1200">
              <a:solidFill>
                <a:schemeClr val="dk1"/>
              </a:solidFill>
              <a:latin typeface="Epilogue"/>
              <a:ea typeface="Epilogue"/>
              <a:cs typeface="Epilogue"/>
              <a:sym typeface="Epilogue"/>
            </a:endParaRPr>
          </a:p>
        </p:txBody>
      </p:sp>
      <p:sp>
        <p:nvSpPr>
          <p:cNvPr id="1130" name="Google Shape;1130;p44"/>
          <p:cNvSpPr txBox="1"/>
          <p:nvPr/>
        </p:nvSpPr>
        <p:spPr>
          <a:xfrm>
            <a:off x="713270" y="3222950"/>
            <a:ext cx="1580400" cy="5727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Medium"/>
                <a:ea typeface="Epilogue Medium"/>
                <a:cs typeface="Epilogue Medium"/>
                <a:sym typeface="Epilogue Medium"/>
              </a:rPr>
              <a:t>Emma Miller</a:t>
            </a:r>
            <a:endParaRPr sz="1200">
              <a:solidFill>
                <a:schemeClr val="dk1"/>
              </a:solidFill>
              <a:latin typeface="Epilogue Medium"/>
              <a:ea typeface="Epilogue Medium"/>
              <a:cs typeface="Epilogue Medium"/>
              <a:sym typeface="Epilogue Medium"/>
            </a:endParaRPr>
          </a:p>
          <a:p>
            <a:pPr indent="0" lvl="0" marL="0" rtl="0" algn="ctr">
              <a:spcBef>
                <a:spcPts val="0"/>
              </a:spcBef>
              <a:spcAft>
                <a:spcPts val="0"/>
              </a:spcAft>
              <a:buNone/>
            </a:pPr>
            <a:r>
              <a:rPr lang="en" sz="1200">
                <a:solidFill>
                  <a:schemeClr val="dk1"/>
                </a:solidFill>
                <a:latin typeface="Epilogue"/>
                <a:ea typeface="Epilogue"/>
                <a:cs typeface="Epilogue"/>
                <a:sym typeface="Epilogue"/>
              </a:rPr>
              <a:t>Manager</a:t>
            </a:r>
            <a:endParaRPr sz="1200">
              <a:solidFill>
                <a:schemeClr val="dk1"/>
              </a:solidFill>
              <a:latin typeface="Epilogue"/>
              <a:ea typeface="Epilogue"/>
              <a:cs typeface="Epilogue"/>
              <a:sym typeface="Epilogue"/>
            </a:endParaRPr>
          </a:p>
        </p:txBody>
      </p:sp>
      <p:sp>
        <p:nvSpPr>
          <p:cNvPr id="1135" name="Google Shape;1135;p44"/>
          <p:cNvSpPr txBox="1"/>
          <p:nvPr/>
        </p:nvSpPr>
        <p:spPr>
          <a:xfrm>
            <a:off x="713275" y="4031300"/>
            <a:ext cx="1580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Brian Clark</a:t>
            </a:r>
            <a:r>
              <a:rPr lang="en" sz="1200">
                <a:solidFill>
                  <a:schemeClr val="dk1"/>
                </a:solidFill>
                <a:latin typeface="Epilogue"/>
                <a:ea typeface="Epilogue"/>
                <a:cs typeface="Epilogue"/>
                <a:sym typeface="Epilogue"/>
              </a:rPr>
              <a:t> Employee</a:t>
            </a:r>
            <a:endParaRPr sz="1200">
              <a:solidFill>
                <a:schemeClr val="dk1"/>
              </a:solidFill>
              <a:latin typeface="Epilogue"/>
              <a:ea typeface="Epilogue"/>
              <a:cs typeface="Epilogue"/>
              <a:sym typeface="Epilogue"/>
            </a:endParaRPr>
          </a:p>
        </p:txBody>
      </p:sp>
      <p:cxnSp>
        <p:nvCxnSpPr>
          <p:cNvPr id="1136" name="Google Shape;1136;p44"/>
          <p:cNvCxnSpPr>
            <a:stCxn id="1130" idx="2"/>
            <a:endCxn id="1135" idx="0"/>
          </p:cNvCxnSpPr>
          <p:nvPr/>
        </p:nvCxnSpPr>
        <p:spPr>
          <a:xfrm flipH="1" rot="-5400000">
            <a:off x="1385870" y="3913250"/>
            <a:ext cx="235800" cy="600"/>
          </a:xfrm>
          <a:prstGeom prst="bentConnector3">
            <a:avLst>
              <a:gd fmla="val 49968" name="adj1"/>
            </a:avLst>
          </a:prstGeom>
          <a:noFill/>
          <a:ln cap="flat" cmpd="sng" w="9525">
            <a:solidFill>
              <a:schemeClr val="dk1"/>
            </a:solidFill>
            <a:prstDash val="solid"/>
            <a:miter lim="8000"/>
            <a:headEnd len="sm" w="sm" type="none"/>
            <a:tailEnd len="sm" w="sm" type="none"/>
          </a:ln>
        </p:spPr>
      </p:cxnSp>
      <p:sp>
        <p:nvSpPr>
          <p:cNvPr id="1137" name="Google Shape;1137;p44"/>
          <p:cNvSpPr txBox="1"/>
          <p:nvPr/>
        </p:nvSpPr>
        <p:spPr>
          <a:xfrm>
            <a:off x="2696550" y="4031300"/>
            <a:ext cx="1580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Michelle García </a:t>
            </a:r>
            <a:r>
              <a:rPr lang="en" sz="1200">
                <a:solidFill>
                  <a:schemeClr val="dk1"/>
                </a:solidFill>
                <a:latin typeface="Epilogue"/>
                <a:ea typeface="Epilogue"/>
                <a:cs typeface="Epilogue"/>
                <a:sym typeface="Epilogue"/>
              </a:rPr>
              <a:t>Employee</a:t>
            </a:r>
            <a:endParaRPr sz="1200">
              <a:solidFill>
                <a:schemeClr val="dk1"/>
              </a:solidFill>
              <a:latin typeface="Epilogue"/>
              <a:ea typeface="Epilogue"/>
              <a:cs typeface="Epilogue"/>
              <a:sym typeface="Epilogue"/>
            </a:endParaRPr>
          </a:p>
        </p:txBody>
      </p:sp>
      <p:sp>
        <p:nvSpPr>
          <p:cNvPr id="1138" name="Google Shape;1138;p44"/>
          <p:cNvSpPr txBox="1"/>
          <p:nvPr/>
        </p:nvSpPr>
        <p:spPr>
          <a:xfrm>
            <a:off x="4867050" y="4031300"/>
            <a:ext cx="1580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William Young</a:t>
            </a:r>
            <a:r>
              <a:rPr b="1" lang="en" sz="1200">
                <a:solidFill>
                  <a:schemeClr val="dk1"/>
                </a:solidFill>
                <a:latin typeface="Epilogue"/>
                <a:ea typeface="Epilogue"/>
                <a:cs typeface="Epilogue"/>
                <a:sym typeface="Epilogue"/>
              </a:rPr>
              <a:t> </a:t>
            </a:r>
            <a:r>
              <a:rPr lang="en" sz="1200">
                <a:solidFill>
                  <a:schemeClr val="dk1"/>
                </a:solidFill>
                <a:latin typeface="Epilogue"/>
                <a:ea typeface="Epilogue"/>
                <a:cs typeface="Epilogue"/>
                <a:sym typeface="Epilogue"/>
              </a:rPr>
              <a:t>Employee</a:t>
            </a:r>
            <a:endParaRPr sz="1200">
              <a:solidFill>
                <a:schemeClr val="dk1"/>
              </a:solidFill>
              <a:latin typeface="Epilogue"/>
              <a:ea typeface="Epilogue"/>
              <a:cs typeface="Epilogue"/>
              <a:sym typeface="Epilogue"/>
            </a:endParaRPr>
          </a:p>
        </p:txBody>
      </p:sp>
      <p:sp>
        <p:nvSpPr>
          <p:cNvPr id="1139" name="Google Shape;1139;p44"/>
          <p:cNvSpPr txBox="1"/>
          <p:nvPr/>
        </p:nvSpPr>
        <p:spPr>
          <a:xfrm>
            <a:off x="6850325" y="4031300"/>
            <a:ext cx="1580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Epilogue"/>
                <a:ea typeface="Epilogue"/>
                <a:cs typeface="Epilogue"/>
                <a:sym typeface="Epilogue"/>
              </a:rPr>
              <a:t>Alan Turner</a:t>
            </a:r>
            <a:r>
              <a:rPr lang="en" sz="1200">
                <a:solidFill>
                  <a:schemeClr val="dk1"/>
                </a:solidFill>
                <a:latin typeface="Epilogue"/>
                <a:ea typeface="Epilogue"/>
                <a:cs typeface="Epilogue"/>
                <a:sym typeface="Epilogue"/>
              </a:rPr>
              <a:t> Employee</a:t>
            </a:r>
            <a:endParaRPr sz="1200">
              <a:solidFill>
                <a:schemeClr val="dk1"/>
              </a:solidFill>
              <a:latin typeface="Epilogue"/>
              <a:ea typeface="Epilogue"/>
              <a:cs typeface="Epilogue"/>
              <a:sym typeface="Epilogue"/>
            </a:endParaRPr>
          </a:p>
        </p:txBody>
      </p:sp>
      <p:cxnSp>
        <p:nvCxnSpPr>
          <p:cNvPr id="1140" name="Google Shape;1140;p44"/>
          <p:cNvCxnSpPr>
            <a:stCxn id="1130" idx="2"/>
            <a:endCxn id="1137" idx="0"/>
          </p:cNvCxnSpPr>
          <p:nvPr/>
        </p:nvCxnSpPr>
        <p:spPr>
          <a:xfrm flipH="1" rot="-5400000">
            <a:off x="2377220" y="2921900"/>
            <a:ext cx="235800" cy="1983300"/>
          </a:xfrm>
          <a:prstGeom prst="bentConnector3">
            <a:avLst>
              <a:gd fmla="val 49968" name="adj1"/>
            </a:avLst>
          </a:prstGeom>
          <a:noFill/>
          <a:ln cap="flat" cmpd="sng" w="9525">
            <a:solidFill>
              <a:schemeClr val="dk1"/>
            </a:solidFill>
            <a:prstDash val="solid"/>
            <a:miter lim="8000"/>
            <a:headEnd len="sm" w="sm" type="none"/>
            <a:tailEnd len="sm" w="sm" type="none"/>
          </a:ln>
        </p:spPr>
      </p:cxnSp>
      <p:cxnSp>
        <p:nvCxnSpPr>
          <p:cNvPr id="1141" name="Google Shape;1141;p44"/>
          <p:cNvCxnSpPr>
            <a:stCxn id="1134" idx="2"/>
            <a:endCxn id="1139" idx="0"/>
          </p:cNvCxnSpPr>
          <p:nvPr/>
        </p:nvCxnSpPr>
        <p:spPr>
          <a:xfrm flipH="1" rot="-5400000">
            <a:off x="6531158" y="2921750"/>
            <a:ext cx="235500" cy="1983300"/>
          </a:xfrm>
          <a:prstGeom prst="bentConnector3">
            <a:avLst>
              <a:gd fmla="val 50032" name="adj1"/>
            </a:avLst>
          </a:prstGeom>
          <a:noFill/>
          <a:ln cap="flat" cmpd="sng" w="9525">
            <a:solidFill>
              <a:schemeClr val="dk1"/>
            </a:solidFill>
            <a:prstDash val="solid"/>
            <a:miter lim="8000"/>
            <a:headEnd len="sm" w="sm" type="none"/>
            <a:tailEnd len="sm" w="sm" type="none"/>
          </a:ln>
        </p:spPr>
      </p:cxnSp>
      <p:cxnSp>
        <p:nvCxnSpPr>
          <p:cNvPr id="1142" name="Google Shape;1142;p44"/>
          <p:cNvCxnSpPr>
            <a:stCxn id="1134" idx="2"/>
            <a:endCxn id="1138" idx="0"/>
          </p:cNvCxnSpPr>
          <p:nvPr/>
        </p:nvCxnSpPr>
        <p:spPr>
          <a:xfrm flipH="1" rot="-5400000">
            <a:off x="5539808" y="3913100"/>
            <a:ext cx="235500" cy="600"/>
          </a:xfrm>
          <a:prstGeom prst="bentConnector3">
            <a:avLst>
              <a:gd fmla="val 50032" name="adj1"/>
            </a:avLst>
          </a:prstGeom>
          <a:noFill/>
          <a:ln cap="flat" cmpd="sng" w="9525">
            <a:solidFill>
              <a:schemeClr val="dk1"/>
            </a:solidFill>
            <a:prstDash val="solid"/>
            <a:miter lim="8000"/>
            <a:headEnd len="sm" w="sm" type="none"/>
            <a:tailEnd len="sm" w="sm"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 OVERVIEW</a:t>
            </a:r>
            <a:endParaRPr/>
          </a:p>
        </p:txBody>
      </p:sp>
      <p:sp>
        <p:nvSpPr>
          <p:cNvPr id="1148" name="Google Shape;1148;p45"/>
          <p:cNvSpPr/>
          <p:nvPr/>
        </p:nvSpPr>
        <p:spPr>
          <a:xfrm>
            <a:off x="713225" y="1230675"/>
            <a:ext cx="3249300" cy="32493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5"/>
          <p:cNvSpPr/>
          <p:nvPr/>
        </p:nvSpPr>
        <p:spPr>
          <a:xfrm>
            <a:off x="1063350" y="2005275"/>
            <a:ext cx="2474700" cy="24747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5"/>
          <p:cNvSpPr/>
          <p:nvPr/>
        </p:nvSpPr>
        <p:spPr>
          <a:xfrm>
            <a:off x="1522925" y="2850125"/>
            <a:ext cx="1629900" cy="16299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5"/>
          <p:cNvSpPr txBox="1"/>
          <p:nvPr/>
        </p:nvSpPr>
        <p:spPr>
          <a:xfrm>
            <a:off x="1665750" y="1363625"/>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Epilogue"/>
                <a:ea typeface="Epilogue"/>
                <a:cs typeface="Epilogue"/>
                <a:sym typeface="Epilogue"/>
              </a:rPr>
              <a:t>$100M</a:t>
            </a:r>
            <a:endParaRPr b="1" sz="2400">
              <a:solidFill>
                <a:schemeClr val="dk1"/>
              </a:solidFill>
              <a:latin typeface="Epilogue"/>
              <a:ea typeface="Epilogue"/>
              <a:cs typeface="Epilogue"/>
              <a:sym typeface="Epilogue"/>
            </a:endParaRPr>
          </a:p>
        </p:txBody>
      </p:sp>
      <p:sp>
        <p:nvSpPr>
          <p:cNvPr id="1152" name="Google Shape;1152;p45"/>
          <p:cNvSpPr txBox="1"/>
          <p:nvPr/>
        </p:nvSpPr>
        <p:spPr>
          <a:xfrm>
            <a:off x="1665750" y="2170700"/>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Epilogue"/>
                <a:ea typeface="Epilogue"/>
                <a:cs typeface="Epilogue"/>
                <a:sym typeface="Epilogue"/>
              </a:rPr>
              <a:t>$20M</a:t>
            </a:r>
            <a:endParaRPr b="1" sz="2400">
              <a:solidFill>
                <a:schemeClr val="dk1"/>
              </a:solidFill>
              <a:latin typeface="Epilogue"/>
              <a:ea typeface="Epilogue"/>
              <a:cs typeface="Epilogue"/>
              <a:sym typeface="Epilogue"/>
            </a:endParaRPr>
          </a:p>
        </p:txBody>
      </p:sp>
      <p:sp>
        <p:nvSpPr>
          <p:cNvPr id="1153" name="Google Shape;1153;p45"/>
          <p:cNvSpPr txBox="1"/>
          <p:nvPr/>
        </p:nvSpPr>
        <p:spPr>
          <a:xfrm>
            <a:off x="1665750" y="3388025"/>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Epilogue"/>
                <a:ea typeface="Epilogue"/>
                <a:cs typeface="Epilogue"/>
                <a:sym typeface="Epilogue"/>
              </a:rPr>
              <a:t>$5M</a:t>
            </a:r>
            <a:endParaRPr b="1" sz="2400">
              <a:solidFill>
                <a:schemeClr val="dk1"/>
              </a:solidFill>
              <a:latin typeface="Epilogue"/>
              <a:ea typeface="Epilogue"/>
              <a:cs typeface="Epilogue"/>
              <a:sym typeface="Epilogue"/>
            </a:endParaRPr>
          </a:p>
        </p:txBody>
      </p:sp>
      <p:sp>
        <p:nvSpPr>
          <p:cNvPr id="1154" name="Google Shape;1154;p45"/>
          <p:cNvSpPr/>
          <p:nvPr/>
        </p:nvSpPr>
        <p:spPr>
          <a:xfrm>
            <a:off x="4148900" y="1189229"/>
            <a:ext cx="288900" cy="2889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5"/>
          <p:cNvSpPr txBox="1"/>
          <p:nvPr/>
        </p:nvSpPr>
        <p:spPr>
          <a:xfrm>
            <a:off x="4546075" y="1106712"/>
            <a:ext cx="38847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pilogue Medium"/>
                <a:ea typeface="Epilogue Medium"/>
                <a:cs typeface="Epilogue Medium"/>
                <a:sym typeface="Epilogue Medium"/>
              </a:rPr>
              <a:t>Outer circle</a:t>
            </a:r>
            <a:endParaRPr sz="1800">
              <a:solidFill>
                <a:schemeClr val="dk1"/>
              </a:solidFill>
              <a:latin typeface="Epilogue Medium"/>
              <a:ea typeface="Epilogue Medium"/>
              <a:cs typeface="Epilogue Medium"/>
              <a:sym typeface="Epilogue Medium"/>
            </a:endParaRPr>
          </a:p>
        </p:txBody>
      </p:sp>
      <p:sp>
        <p:nvSpPr>
          <p:cNvPr id="1156" name="Google Shape;1156;p45"/>
          <p:cNvSpPr txBox="1"/>
          <p:nvPr/>
        </p:nvSpPr>
        <p:spPr>
          <a:xfrm>
            <a:off x="4546075" y="1401966"/>
            <a:ext cx="38847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Include the total size of the market, which represents the entire potential customer base for the product or service</a:t>
            </a:r>
            <a:endParaRPr sz="1200">
              <a:solidFill>
                <a:schemeClr val="dk1"/>
              </a:solidFill>
              <a:latin typeface="Epilogue"/>
              <a:ea typeface="Epilogue"/>
              <a:cs typeface="Epilogue"/>
              <a:sym typeface="Epilogue"/>
            </a:endParaRPr>
          </a:p>
        </p:txBody>
      </p:sp>
      <p:sp>
        <p:nvSpPr>
          <p:cNvPr id="1157" name="Google Shape;1157;p45"/>
          <p:cNvSpPr txBox="1"/>
          <p:nvPr/>
        </p:nvSpPr>
        <p:spPr>
          <a:xfrm>
            <a:off x="4546075" y="2285943"/>
            <a:ext cx="38847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pilogue Medium"/>
                <a:ea typeface="Epilogue Medium"/>
                <a:cs typeface="Epilogue Medium"/>
                <a:sym typeface="Epilogue Medium"/>
              </a:rPr>
              <a:t>Middle circle</a:t>
            </a:r>
            <a:endParaRPr sz="1800">
              <a:solidFill>
                <a:schemeClr val="dk1"/>
              </a:solidFill>
              <a:latin typeface="Epilogue Medium"/>
              <a:ea typeface="Epilogue Medium"/>
              <a:cs typeface="Epilogue Medium"/>
              <a:sym typeface="Epilogue Medium"/>
            </a:endParaRPr>
          </a:p>
        </p:txBody>
      </p:sp>
      <p:sp>
        <p:nvSpPr>
          <p:cNvPr id="1158" name="Google Shape;1158;p45"/>
          <p:cNvSpPr txBox="1"/>
          <p:nvPr/>
        </p:nvSpPr>
        <p:spPr>
          <a:xfrm>
            <a:off x="4546075" y="2581177"/>
            <a:ext cx="38847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Identify the target market for the product or service, which may be a subset of the total market. This could be based on factors such as demographics, geography, or specific needs</a:t>
            </a:r>
            <a:endParaRPr sz="1200">
              <a:solidFill>
                <a:schemeClr val="dk1"/>
              </a:solidFill>
              <a:latin typeface="Epilogue"/>
              <a:ea typeface="Epilogue"/>
              <a:cs typeface="Epilogue"/>
              <a:sym typeface="Epilogue"/>
            </a:endParaRPr>
          </a:p>
        </p:txBody>
      </p:sp>
      <p:sp>
        <p:nvSpPr>
          <p:cNvPr id="1159" name="Google Shape;1159;p45"/>
          <p:cNvSpPr txBox="1"/>
          <p:nvPr/>
        </p:nvSpPr>
        <p:spPr>
          <a:xfrm>
            <a:off x="4546075" y="3465148"/>
            <a:ext cx="38847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pilogue Medium"/>
                <a:ea typeface="Epilogue Medium"/>
                <a:cs typeface="Epilogue Medium"/>
                <a:sym typeface="Epilogue Medium"/>
              </a:rPr>
              <a:t>Inner circle</a:t>
            </a:r>
            <a:endParaRPr sz="1800">
              <a:solidFill>
                <a:schemeClr val="dk1"/>
              </a:solidFill>
              <a:latin typeface="Epilogue Medium"/>
              <a:ea typeface="Epilogue Medium"/>
              <a:cs typeface="Epilogue Medium"/>
              <a:sym typeface="Epilogue Medium"/>
            </a:endParaRPr>
          </a:p>
        </p:txBody>
      </p:sp>
      <p:sp>
        <p:nvSpPr>
          <p:cNvPr id="1160" name="Google Shape;1160;p45"/>
          <p:cNvSpPr txBox="1"/>
          <p:nvPr/>
        </p:nvSpPr>
        <p:spPr>
          <a:xfrm>
            <a:off x="4546075" y="3760388"/>
            <a:ext cx="38847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Epilogue"/>
                <a:ea typeface="Epilogue"/>
                <a:cs typeface="Epilogue"/>
                <a:sym typeface="Epilogue"/>
              </a:rPr>
              <a:t>Indicate the current market size, which represents the portion of the target market that the company has successfully captured</a:t>
            </a:r>
            <a:endParaRPr sz="1200">
              <a:solidFill>
                <a:schemeClr val="dk1"/>
              </a:solidFill>
              <a:latin typeface="Epilogue"/>
              <a:ea typeface="Epilogue"/>
              <a:cs typeface="Epilogue"/>
              <a:sym typeface="Epilogue"/>
            </a:endParaRPr>
          </a:p>
        </p:txBody>
      </p:sp>
      <p:sp>
        <p:nvSpPr>
          <p:cNvPr id="1161" name="Google Shape;1161;p45"/>
          <p:cNvSpPr/>
          <p:nvPr/>
        </p:nvSpPr>
        <p:spPr>
          <a:xfrm>
            <a:off x="4148900" y="2365067"/>
            <a:ext cx="288900" cy="2889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4148900" y="3540879"/>
            <a:ext cx="288900" cy="2889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ROADMAP INFOGRAPHIC</a:t>
            </a:r>
            <a:endParaRPr/>
          </a:p>
        </p:txBody>
      </p:sp>
      <p:graphicFrame>
        <p:nvGraphicFramePr>
          <p:cNvPr id="1168" name="Google Shape;1168;p46"/>
          <p:cNvGraphicFramePr/>
          <p:nvPr/>
        </p:nvGraphicFramePr>
        <p:xfrm>
          <a:off x="719975" y="1259488"/>
          <a:ext cx="3000000" cy="3000000"/>
        </p:xfrm>
        <a:graphic>
          <a:graphicData uri="http://schemas.openxmlformats.org/drawingml/2006/table">
            <a:tbl>
              <a:tblPr>
                <a:noFill/>
                <a:tableStyleId>{4050450B-A4DE-4D52-A6AD-E8B449658791}</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372500">
                <a:tc>
                  <a:txBody>
                    <a:bodyPr/>
                    <a:lstStyle/>
                    <a:p>
                      <a:pPr indent="0" lvl="0" marL="0" rtl="0" algn="l">
                        <a:spcBef>
                          <a:spcPts val="0"/>
                        </a:spcBef>
                        <a:spcAft>
                          <a:spcPts val="0"/>
                        </a:spcAft>
                        <a:buNone/>
                      </a:pPr>
                      <a:r>
                        <a:rPr lang="en" sz="1200">
                          <a:solidFill>
                            <a:schemeClr val="dk1"/>
                          </a:solidFill>
                          <a:latin typeface="Epilogue Medium"/>
                          <a:ea typeface="Epilogue Medium"/>
                          <a:cs typeface="Epilogue Medium"/>
                          <a:sym typeface="Epilogue Medium"/>
                        </a:rPr>
                        <a:t>Initiative</a:t>
                      </a:r>
                      <a:endParaRPr sz="18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Epilogue Medium"/>
                          <a:ea typeface="Epilogue Medium"/>
                          <a:cs typeface="Epilogue Medium"/>
                          <a:sym typeface="Epilogue Medium"/>
                        </a:rPr>
                        <a:t>Objective</a:t>
                      </a:r>
                      <a:endParaRPr sz="12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Jan</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Feb</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Mar</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000">
                          <a:solidFill>
                            <a:schemeClr val="dk1"/>
                          </a:solidFill>
                          <a:latin typeface="Epilogue Medium"/>
                          <a:ea typeface="Epilogue Medium"/>
                          <a:cs typeface="Epilogue Medium"/>
                          <a:sym typeface="Epilogue Medium"/>
                        </a:rPr>
                        <a:t>Apr</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May</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Jun</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Jul</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Aug</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Sep</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Oct</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Nov</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000">
                          <a:solidFill>
                            <a:schemeClr val="dk1"/>
                          </a:solidFill>
                          <a:latin typeface="Epilogue Medium"/>
                          <a:ea typeface="Epilogue Medium"/>
                          <a:cs typeface="Epilogue Medium"/>
                          <a:sym typeface="Epilogue Medium"/>
                        </a:rPr>
                        <a:t>Dec</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0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Understanding</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Analyze and understand the needs of your target audience</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8250">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Conduct research</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Research existing products in the industry and analyze how successful they are</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0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Brainstorm ideas</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Generate ideas based on user feedback and research findings</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0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Develop a prototype</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Create a basic version of the product to show investors</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11100">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Test for usability</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Put the prototype through rigorous testing processes to ensure that it meets user requirements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0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Analyze feedback</a:t>
                      </a:r>
                      <a:endParaRPr sz="1000">
                        <a:solidFill>
                          <a:schemeClr val="dk1"/>
                        </a:solidFill>
                        <a:latin typeface="Epilogue Medium"/>
                        <a:ea typeface="Epilogue Medium"/>
                        <a:cs typeface="Epilogue Medium"/>
                        <a:sym typeface="Epilogue Medium"/>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Understand the opinion of the users who tried your product</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Epilogue"/>
                        <a:ea typeface="Epilogue"/>
                        <a:cs typeface="Epilogue"/>
                        <a:sym typeface="Epilog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KPI DASHBOARD</a:t>
            </a:r>
            <a:endParaRPr/>
          </a:p>
        </p:txBody>
      </p:sp>
      <p:graphicFrame>
        <p:nvGraphicFramePr>
          <p:cNvPr id="1174" name="Google Shape;1174;p47"/>
          <p:cNvGraphicFramePr/>
          <p:nvPr/>
        </p:nvGraphicFramePr>
        <p:xfrm>
          <a:off x="720000" y="1192500"/>
          <a:ext cx="3000000" cy="3000000"/>
        </p:xfrm>
        <a:graphic>
          <a:graphicData uri="http://schemas.openxmlformats.org/drawingml/2006/table">
            <a:tbl>
              <a:tblPr>
                <a:noFill/>
                <a:tableStyleId>{4F39B65B-C902-42AA-86E6-3570F873BDAC}</a:tableStyleId>
              </a:tblPr>
              <a:tblGrid>
                <a:gridCol w="878950"/>
                <a:gridCol w="878950"/>
                <a:gridCol w="878950"/>
                <a:gridCol w="878950"/>
              </a:tblGrid>
              <a:tr h="379025">
                <a:tc>
                  <a:txBody>
                    <a:bodyPr/>
                    <a:lstStyle/>
                    <a:p>
                      <a:pPr indent="0" lvl="0" marL="0" rtl="0" algn="l">
                        <a:spcBef>
                          <a:spcPts val="0"/>
                        </a:spcBef>
                        <a:spcAft>
                          <a:spcPts val="0"/>
                        </a:spcAft>
                        <a:buNone/>
                      </a:pPr>
                      <a:r>
                        <a:rPr lang="en" sz="1200">
                          <a:solidFill>
                            <a:schemeClr val="dk1"/>
                          </a:solidFill>
                          <a:latin typeface="Epilogue Medium"/>
                          <a:ea typeface="Epilogue Medium"/>
                          <a:cs typeface="Epilogue Medium"/>
                          <a:sym typeface="Epilogue Medium"/>
                        </a:rPr>
                        <a:t>Product</a:t>
                      </a:r>
                      <a:endParaRPr sz="12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200">
                          <a:solidFill>
                            <a:schemeClr val="dk1"/>
                          </a:solidFill>
                          <a:latin typeface="Epilogue Medium"/>
                          <a:ea typeface="Epilogue Medium"/>
                          <a:cs typeface="Epilogue Medium"/>
                          <a:sym typeface="Epilogue Medium"/>
                        </a:rPr>
                        <a:t>Units</a:t>
                      </a:r>
                      <a:endParaRPr sz="12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200">
                          <a:solidFill>
                            <a:schemeClr val="dk1"/>
                          </a:solidFill>
                          <a:latin typeface="Epilogue Medium"/>
                          <a:ea typeface="Epilogue Medium"/>
                          <a:cs typeface="Epilogue Medium"/>
                          <a:sym typeface="Epilogue Medium"/>
                        </a:rPr>
                        <a:t>Revenue</a:t>
                      </a:r>
                      <a:endParaRPr sz="12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200">
                          <a:solidFill>
                            <a:schemeClr val="dk1"/>
                          </a:solidFill>
                          <a:latin typeface="Epilogue Medium"/>
                          <a:ea typeface="Epilogue Medium"/>
                          <a:cs typeface="Epilogue Medium"/>
                          <a:sym typeface="Epilogue Medium"/>
                        </a:rPr>
                        <a:t>Returns</a:t>
                      </a:r>
                      <a:endParaRPr>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79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Item 1</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500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2,000,000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40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Item 2</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1,000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50,750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10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Item 3</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250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1,500,000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300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Item 4</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500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2,000,000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40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Item 5</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1,000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50,750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10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Item 6</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250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1,500,000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300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Item 7</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500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2,000,000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40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025">
                <a:tc>
                  <a:txBody>
                    <a:bodyPr/>
                    <a:lstStyle/>
                    <a:p>
                      <a:pPr indent="0" lvl="0" marL="0" rtl="0" algn="l">
                        <a:spcBef>
                          <a:spcPts val="0"/>
                        </a:spcBef>
                        <a:spcAft>
                          <a:spcPts val="0"/>
                        </a:spcAft>
                        <a:buNone/>
                      </a:pPr>
                      <a:r>
                        <a:rPr lang="en" sz="1000">
                          <a:solidFill>
                            <a:schemeClr val="dk1"/>
                          </a:solidFill>
                          <a:latin typeface="Epilogue Medium"/>
                          <a:ea typeface="Epilogue Medium"/>
                          <a:cs typeface="Epilogue Medium"/>
                          <a:sym typeface="Epilogue Medium"/>
                        </a:rPr>
                        <a:t>Item 8</a:t>
                      </a:r>
                      <a:endParaRPr sz="1000">
                        <a:solidFill>
                          <a:schemeClr val="dk1"/>
                        </a:solidFill>
                        <a:latin typeface="Epilogue Medium"/>
                        <a:ea typeface="Epilogue Medium"/>
                        <a:cs typeface="Epilogue Medium"/>
                        <a:sym typeface="Epilogue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1,000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50,750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10</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175" name="Google Shape;1175;p47"/>
          <p:cNvSpPr txBox="1"/>
          <p:nvPr/>
        </p:nvSpPr>
        <p:spPr>
          <a:xfrm>
            <a:off x="4304500" y="1192500"/>
            <a:ext cx="1373100" cy="40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$4,000,000</a:t>
            </a:r>
            <a:endParaRPr sz="1800">
              <a:solidFill>
                <a:schemeClr val="dk1"/>
              </a:solidFill>
              <a:latin typeface="Epilogue Medium"/>
              <a:ea typeface="Epilogue Medium"/>
              <a:cs typeface="Epilogue Medium"/>
              <a:sym typeface="Epilogue Medium"/>
            </a:endParaRPr>
          </a:p>
        </p:txBody>
      </p:sp>
      <p:sp>
        <p:nvSpPr>
          <p:cNvPr id="1176" name="Google Shape;1176;p47"/>
          <p:cNvSpPr txBox="1"/>
          <p:nvPr/>
        </p:nvSpPr>
        <p:spPr>
          <a:xfrm>
            <a:off x="5677700" y="1192500"/>
            <a:ext cx="1373100" cy="40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$100,000</a:t>
            </a:r>
            <a:endParaRPr sz="1800">
              <a:solidFill>
                <a:schemeClr val="dk1"/>
              </a:solidFill>
              <a:latin typeface="Epilogue Medium"/>
              <a:ea typeface="Epilogue Medium"/>
              <a:cs typeface="Epilogue Medium"/>
              <a:sym typeface="Epilogue Medium"/>
            </a:endParaRPr>
          </a:p>
        </p:txBody>
      </p:sp>
      <p:sp>
        <p:nvSpPr>
          <p:cNvPr id="1177" name="Google Shape;1177;p47"/>
          <p:cNvSpPr txBox="1"/>
          <p:nvPr/>
        </p:nvSpPr>
        <p:spPr>
          <a:xfrm>
            <a:off x="7050900" y="1192500"/>
            <a:ext cx="1373100" cy="40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pilogue Medium"/>
                <a:ea typeface="Epilogue Medium"/>
                <a:cs typeface="Epilogue Medium"/>
                <a:sym typeface="Epilogue Medium"/>
              </a:rPr>
              <a:t>$5,000</a:t>
            </a:r>
            <a:endParaRPr sz="1800">
              <a:solidFill>
                <a:schemeClr val="dk1"/>
              </a:solidFill>
              <a:latin typeface="Epilogue Medium"/>
              <a:ea typeface="Epilogue Medium"/>
              <a:cs typeface="Epilogue Medium"/>
              <a:sym typeface="Epilogue Medium"/>
            </a:endParaRPr>
          </a:p>
        </p:txBody>
      </p:sp>
      <p:sp>
        <p:nvSpPr>
          <p:cNvPr id="1178" name="Google Shape;1178;p47"/>
          <p:cNvSpPr txBox="1"/>
          <p:nvPr/>
        </p:nvSpPr>
        <p:spPr>
          <a:xfrm>
            <a:off x="4304500" y="1516500"/>
            <a:ext cx="13731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Revenue</a:t>
            </a:r>
            <a:endParaRPr sz="1200">
              <a:solidFill>
                <a:schemeClr val="dk1"/>
              </a:solidFill>
              <a:latin typeface="Epilogue"/>
              <a:ea typeface="Epilogue"/>
              <a:cs typeface="Epilogue"/>
              <a:sym typeface="Epilogue"/>
            </a:endParaRPr>
          </a:p>
        </p:txBody>
      </p:sp>
      <p:sp>
        <p:nvSpPr>
          <p:cNvPr id="1179" name="Google Shape;1179;p47"/>
          <p:cNvSpPr txBox="1"/>
          <p:nvPr/>
        </p:nvSpPr>
        <p:spPr>
          <a:xfrm>
            <a:off x="5677700" y="1516500"/>
            <a:ext cx="13731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General costs</a:t>
            </a:r>
            <a:endParaRPr sz="1200">
              <a:solidFill>
                <a:schemeClr val="dk1"/>
              </a:solidFill>
              <a:latin typeface="Epilogue"/>
              <a:ea typeface="Epilogue"/>
              <a:cs typeface="Epilogue"/>
              <a:sym typeface="Epilogue"/>
            </a:endParaRPr>
          </a:p>
        </p:txBody>
      </p:sp>
      <p:sp>
        <p:nvSpPr>
          <p:cNvPr id="1180" name="Google Shape;1180;p47"/>
          <p:cNvSpPr txBox="1"/>
          <p:nvPr/>
        </p:nvSpPr>
        <p:spPr>
          <a:xfrm>
            <a:off x="7050900" y="1516500"/>
            <a:ext cx="13731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Profit</a:t>
            </a:r>
            <a:endParaRPr sz="1200">
              <a:solidFill>
                <a:schemeClr val="dk1"/>
              </a:solidFill>
              <a:latin typeface="Epilogue"/>
              <a:ea typeface="Epilogue"/>
              <a:cs typeface="Epilogue"/>
              <a:sym typeface="Epilogue"/>
            </a:endParaRPr>
          </a:p>
        </p:txBody>
      </p:sp>
      <p:sp>
        <p:nvSpPr>
          <p:cNvPr id="1181" name="Google Shape;1181;p47"/>
          <p:cNvSpPr txBox="1"/>
          <p:nvPr/>
        </p:nvSpPr>
        <p:spPr>
          <a:xfrm>
            <a:off x="4516250" y="4203800"/>
            <a:ext cx="36960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Epilogue"/>
                <a:ea typeface="Epilogue"/>
                <a:cs typeface="Epilogue"/>
                <a:sym typeface="Epilogue"/>
              </a:rPr>
              <a:t>Follow the link in the graph to modify its data and then paste the new one here. </a:t>
            </a:r>
            <a:r>
              <a:rPr b="1" lang="en" sz="1000" u="sng">
                <a:solidFill>
                  <a:schemeClr val="hlink"/>
                </a:solidFill>
                <a:latin typeface="Epilogue"/>
                <a:ea typeface="Epilogue"/>
                <a:cs typeface="Epilogue"/>
                <a:sym typeface="Epilogue"/>
                <a:hlinkClick r:id="rId3"/>
              </a:rPr>
              <a:t>For more info, click here</a:t>
            </a:r>
            <a:endParaRPr b="1" sz="1000" u="sng">
              <a:solidFill>
                <a:schemeClr val="dk1"/>
              </a:solidFill>
              <a:latin typeface="Epilogue"/>
              <a:ea typeface="Epilogue"/>
              <a:cs typeface="Epilogue"/>
              <a:sym typeface="Epilogue"/>
            </a:endParaRPr>
          </a:p>
        </p:txBody>
      </p:sp>
      <p:pic>
        <p:nvPicPr>
          <p:cNvPr id="1182" name="Google Shape;1182;p47" title="Chart">
            <a:hlinkClick r:id="rId4"/>
          </p:cNvPr>
          <p:cNvPicPr preferRelativeResize="0"/>
          <p:nvPr/>
        </p:nvPicPr>
        <p:blipFill>
          <a:blip r:embed="rId5">
            <a:alphaModFix/>
          </a:blip>
          <a:stretch>
            <a:fillRect/>
          </a:stretch>
        </p:blipFill>
        <p:spPr>
          <a:xfrm>
            <a:off x="4516250" y="1909420"/>
            <a:ext cx="3696001" cy="225095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626" name="Google Shape;626;p30"/>
          <p:cNvSpPr txBox="1"/>
          <p:nvPr>
            <p:ph idx="1" type="body"/>
          </p:nvPr>
        </p:nvSpPr>
        <p:spPr>
          <a:xfrm>
            <a:off x="720000" y="1123750"/>
            <a:ext cx="7704000" cy="3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627" name="Google Shape;627;p30"/>
          <p:cNvGraphicFramePr/>
          <p:nvPr/>
        </p:nvGraphicFramePr>
        <p:xfrm>
          <a:off x="720000" y="1692775"/>
          <a:ext cx="3000000" cy="3000000"/>
        </p:xfrm>
        <a:graphic>
          <a:graphicData uri="http://schemas.openxmlformats.org/drawingml/2006/table">
            <a:tbl>
              <a:tblPr>
                <a:noFill/>
                <a:tableStyleId>{4F39B65B-C902-42AA-86E6-3570F873BDAC}</a:tableStyleId>
              </a:tblPr>
              <a:tblGrid>
                <a:gridCol w="2343650"/>
                <a:gridCol w="5360350"/>
              </a:tblGrid>
              <a:tr h="399625">
                <a:tc>
                  <a:txBody>
                    <a:bodyPr/>
                    <a:lstStyle/>
                    <a:p>
                      <a:pPr indent="0" lvl="0" marL="0" rtl="0" algn="l">
                        <a:spcBef>
                          <a:spcPts val="0"/>
                        </a:spcBef>
                        <a:spcAft>
                          <a:spcPts val="0"/>
                        </a:spcAft>
                        <a:buNone/>
                      </a:pPr>
                      <a:r>
                        <a:rPr b="1" lang="en" sz="1000" u="sng">
                          <a:solidFill>
                            <a:schemeClr val="hlink"/>
                          </a:solidFill>
                          <a:latin typeface="Epilogue"/>
                          <a:ea typeface="Epilogue"/>
                          <a:cs typeface="Epilogue"/>
                          <a:sym typeface="Epilogue"/>
                          <a:hlinkClick action="ppaction://hlinksldjump" r:id="rId3"/>
                        </a:rPr>
                        <a:t>Fonts</a:t>
                      </a:r>
                      <a:endParaRPr b="1" sz="1000" u="sng">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900">
                          <a:solidFill>
                            <a:schemeClr val="dk1"/>
                          </a:solidFill>
                          <a:latin typeface="Epilogue"/>
                          <a:ea typeface="Epilogue"/>
                          <a:cs typeface="Epilogue"/>
                          <a:sym typeface="Epilogue"/>
                        </a:rPr>
                        <a:t>To view this template correctly in PowerPoint, download and install the fonts we used</a:t>
                      </a:r>
                      <a:endParaRPr sz="9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Epilogue"/>
                          <a:ea typeface="Epilogue"/>
                          <a:cs typeface="Epilogue"/>
                          <a:sym typeface="Epilogue"/>
                          <a:hlinkClick action="ppaction://hlinksldjump" r:id="rId4"/>
                        </a:rPr>
                        <a:t>Used</a:t>
                      </a:r>
                      <a:r>
                        <a:rPr lang="en" sz="1000">
                          <a:solidFill>
                            <a:schemeClr val="hlink"/>
                          </a:solidFill>
                          <a:uFill>
                            <a:noFill/>
                          </a:uFill>
                          <a:latin typeface="Epilogue Medium"/>
                          <a:ea typeface="Epilogue Medium"/>
                          <a:cs typeface="Epilogue Medium"/>
                          <a:sym typeface="Epilogue Medium"/>
                          <a:hlinkClick action="ppaction://hlinksldjump" r:id="rId5"/>
                        </a:rPr>
                        <a:t> </a:t>
                      </a:r>
                      <a:r>
                        <a:rPr lang="en" sz="1000">
                          <a:solidFill>
                            <a:schemeClr val="dk1"/>
                          </a:solidFill>
                          <a:latin typeface="Epilogue"/>
                          <a:ea typeface="Epilogue"/>
                          <a:cs typeface="Epilogue"/>
                          <a:sym typeface="Epilogue"/>
                        </a:rPr>
                        <a:t>and </a:t>
                      </a:r>
                      <a:r>
                        <a:rPr b="1" lang="en" sz="1000" u="sng">
                          <a:solidFill>
                            <a:schemeClr val="hlink"/>
                          </a:solidFill>
                          <a:latin typeface="Epilogue"/>
                          <a:ea typeface="Epilogue"/>
                          <a:cs typeface="Epilogue"/>
                          <a:sym typeface="Epilogue"/>
                          <a:hlinkClick action="ppaction://hlinksldjump" r:id="rId6"/>
                        </a:rPr>
                        <a:t>alternative</a:t>
                      </a:r>
                      <a:r>
                        <a:rPr b="1" lang="en" sz="1000" u="sng">
                          <a:solidFill>
                            <a:schemeClr val="hlink"/>
                          </a:solidFill>
                          <a:latin typeface="Epilogue"/>
                          <a:ea typeface="Epilogue"/>
                          <a:cs typeface="Epilogue"/>
                          <a:sym typeface="Epilogue"/>
                          <a:hlinkClick action="ppaction://hlinksldjump" r:id="rId7"/>
                        </a:rPr>
                        <a:t> resources</a:t>
                      </a:r>
                      <a:endParaRPr b="1"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1600"/>
                        </a:spcAft>
                        <a:buNone/>
                      </a:pPr>
                      <a:r>
                        <a:rPr lang="en" sz="900">
                          <a:solidFill>
                            <a:schemeClr val="dk1"/>
                          </a:solidFill>
                          <a:latin typeface="Epilogue"/>
                          <a:ea typeface="Epilogue"/>
                          <a:cs typeface="Epilogue"/>
                          <a:sym typeface="Epilogue"/>
                        </a:rPr>
                        <a:t>An assortment of graphic resources that are suitable for use in this presentation</a:t>
                      </a:r>
                      <a:endParaRPr sz="9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Epilogue"/>
                          <a:ea typeface="Epilogue"/>
                          <a:cs typeface="Epilogue"/>
                          <a:sym typeface="Epilogue"/>
                          <a:hlinkClick action="ppaction://hlinksldjump" r:id="rId8"/>
                        </a:rPr>
                        <a:t>Thanks slide</a:t>
                      </a:r>
                      <a:endParaRPr b="1"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900">
                          <a:solidFill>
                            <a:schemeClr val="dk1"/>
                          </a:solidFill>
                          <a:latin typeface="Epilogue"/>
                          <a:ea typeface="Epilogue"/>
                          <a:cs typeface="Epilogue"/>
                          <a:sym typeface="Epilogue"/>
                        </a:rPr>
                        <a:t>You must keep it so that proper credits for our design are given</a:t>
                      </a:r>
                      <a:endParaRPr sz="9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Epilogue"/>
                          <a:ea typeface="Epilogue"/>
                          <a:cs typeface="Epilogue"/>
                          <a:sym typeface="Epilogue"/>
                          <a:hlinkClick action="ppaction://hlinksldjump" r:id="rId9"/>
                        </a:rPr>
                        <a:t>Colors</a:t>
                      </a:r>
                      <a:endParaRPr b="1"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900">
                          <a:solidFill>
                            <a:schemeClr val="dk1"/>
                          </a:solidFill>
                          <a:latin typeface="Epilogue"/>
                          <a:ea typeface="Epilogue"/>
                          <a:cs typeface="Epilogue"/>
                          <a:sym typeface="Epilogue"/>
                        </a:rPr>
                        <a:t>All the colors used in this presentation</a:t>
                      </a:r>
                      <a:endParaRPr sz="9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Epilogue"/>
                          <a:ea typeface="Epilogue"/>
                          <a:cs typeface="Epilogue"/>
                          <a:sym typeface="Epilogue"/>
                          <a:hlinkClick action="ppaction://hlinksldjump" r:id="rId10"/>
                        </a:rPr>
                        <a:t>Icons</a:t>
                      </a:r>
                      <a:r>
                        <a:rPr lang="en" sz="1000">
                          <a:solidFill>
                            <a:schemeClr val="dk1"/>
                          </a:solidFill>
                          <a:latin typeface="Epilogue Medium"/>
                          <a:ea typeface="Epilogue Medium"/>
                          <a:cs typeface="Epilogue Medium"/>
                          <a:sym typeface="Epilogue Medium"/>
                        </a:rPr>
                        <a:t> </a:t>
                      </a:r>
                      <a:r>
                        <a:rPr lang="en" sz="1000">
                          <a:solidFill>
                            <a:schemeClr val="dk1"/>
                          </a:solidFill>
                          <a:latin typeface="Epilogue"/>
                          <a:ea typeface="Epilogue"/>
                          <a:cs typeface="Epilogue"/>
                          <a:sym typeface="Epilogue"/>
                        </a:rPr>
                        <a:t>and </a:t>
                      </a:r>
                      <a:r>
                        <a:rPr b="1" lang="en" sz="1000" u="sng">
                          <a:solidFill>
                            <a:schemeClr val="hlink"/>
                          </a:solidFill>
                          <a:latin typeface="Epilogue"/>
                          <a:ea typeface="Epilogue"/>
                          <a:cs typeface="Epilogue"/>
                          <a:sym typeface="Epilogue"/>
                          <a:hlinkClick action="ppaction://hlinksldjump" r:id="rId11"/>
                        </a:rPr>
                        <a:t>infographic resources</a:t>
                      </a:r>
                      <a:endParaRPr b="1"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900">
                          <a:solidFill>
                            <a:schemeClr val="dk1"/>
                          </a:solidFill>
                          <a:latin typeface="Epilogue"/>
                          <a:ea typeface="Epilogue"/>
                          <a:cs typeface="Epilogue"/>
                          <a:sym typeface="Epilogue"/>
                        </a:rPr>
                        <a:t>These can be used in the template, and their size and color can be edited</a:t>
                      </a:r>
                      <a:endParaRPr sz="9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a:solidFill>
                            <a:schemeClr val="dk1"/>
                          </a:solidFill>
                          <a:latin typeface="Epilogue"/>
                          <a:ea typeface="Epilogue"/>
                          <a:cs typeface="Epilogue"/>
                          <a:sym typeface="Epilogue"/>
                        </a:rPr>
                        <a:t>Editable presentation theme </a:t>
                      </a:r>
                      <a:endParaRPr sz="1000">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900">
                          <a:solidFill>
                            <a:schemeClr val="dk1"/>
                          </a:solidFill>
                          <a:latin typeface="Epilogue"/>
                          <a:ea typeface="Epilogue"/>
                          <a:cs typeface="Epilogue"/>
                          <a:sym typeface="Epilogue"/>
                        </a:rPr>
                        <a:t>You can edit the master slides easily. For more info, click</a:t>
                      </a:r>
                      <a:r>
                        <a:rPr lang="en" sz="900">
                          <a:solidFill>
                            <a:schemeClr val="dk1"/>
                          </a:solidFill>
                          <a:latin typeface="Epilogue Medium"/>
                          <a:ea typeface="Epilogue Medium"/>
                          <a:cs typeface="Epilogue Medium"/>
                          <a:sym typeface="Epilogue Medium"/>
                        </a:rPr>
                        <a:t> </a:t>
                      </a:r>
                      <a:r>
                        <a:rPr b="1" lang="en" sz="900" u="sng">
                          <a:solidFill>
                            <a:schemeClr val="dk1"/>
                          </a:solidFill>
                          <a:latin typeface="Epilogue"/>
                          <a:ea typeface="Epilogue"/>
                          <a:cs typeface="Epilogue"/>
                          <a:sym typeface="Epilogue"/>
                          <a:hlinkClick r:id="rId12">
                            <a:extLst>
                              <a:ext uri="{A12FA001-AC4F-418D-AE19-62706E023703}">
                                <ahyp:hlinkClr val="tx"/>
                              </a:ext>
                            </a:extLst>
                          </a:hlinkClick>
                        </a:rPr>
                        <a:t>here</a:t>
                      </a:r>
                      <a:endParaRPr b="1" sz="900" u="sng">
                        <a:solidFill>
                          <a:schemeClr val="dk1"/>
                        </a:solidFill>
                        <a:latin typeface="Epilogue"/>
                        <a:ea typeface="Epilogue"/>
                        <a:cs typeface="Epilogue"/>
                        <a:sym typeface="Epilog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628" name="Google Shape;628;p30"/>
          <p:cNvSpPr txBox="1"/>
          <p:nvPr/>
        </p:nvSpPr>
        <p:spPr>
          <a:xfrm>
            <a:off x="1724400" y="4133675"/>
            <a:ext cx="1915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Epilogue"/>
                <a:ea typeface="Epilogue"/>
                <a:cs typeface="Epilogue"/>
                <a:sym typeface="Epilogue"/>
              </a:rPr>
              <a:t>For more info:</a:t>
            </a:r>
            <a:br>
              <a:rPr lang="en" sz="800">
                <a:solidFill>
                  <a:schemeClr val="dk1"/>
                </a:solidFill>
                <a:latin typeface="Epilogue Medium"/>
                <a:ea typeface="Epilogue Medium"/>
                <a:cs typeface="Epilogue Medium"/>
                <a:sym typeface="Epilogue Medium"/>
              </a:rPr>
            </a:br>
            <a:r>
              <a:rPr b="1" lang="en" sz="1000" u="sng">
                <a:solidFill>
                  <a:schemeClr val="dk1"/>
                </a:solidFill>
                <a:latin typeface="Epilogue"/>
                <a:ea typeface="Epilogue"/>
                <a:cs typeface="Epilogue"/>
                <a:sym typeface="Epilogue"/>
                <a:hlinkClick r:id="rId13">
                  <a:extLst>
                    <a:ext uri="{A12FA001-AC4F-418D-AE19-62706E023703}">
                      <ahyp:hlinkClr val="tx"/>
                    </a:ext>
                  </a:extLst>
                </a:hlinkClick>
              </a:rPr>
              <a:t>SLIDESGO</a:t>
            </a:r>
            <a:r>
              <a:rPr b="1" lang="en" sz="1000">
                <a:solidFill>
                  <a:schemeClr val="dk1"/>
                </a:solidFill>
                <a:uFill>
                  <a:noFill/>
                </a:uFill>
                <a:latin typeface="Epilogue"/>
                <a:ea typeface="Epilogue"/>
                <a:cs typeface="Epilogue"/>
                <a:sym typeface="Epilogue"/>
                <a:hlinkClick r:id="rId14">
                  <a:extLst>
                    <a:ext uri="{A12FA001-AC4F-418D-AE19-62706E023703}">
                      <ahyp:hlinkClr val="tx"/>
                    </a:ext>
                  </a:extLst>
                </a:hlinkClick>
              </a:rPr>
              <a:t> </a:t>
            </a:r>
            <a:r>
              <a:rPr b="1" lang="en" sz="1000">
                <a:solidFill>
                  <a:schemeClr val="dk1"/>
                </a:solidFill>
                <a:latin typeface="Epilogue"/>
                <a:ea typeface="Epilogue"/>
                <a:cs typeface="Epilogue"/>
                <a:sym typeface="Epilogue"/>
              </a:rPr>
              <a:t>| </a:t>
            </a:r>
            <a:r>
              <a:rPr b="1" lang="en" sz="1000" u="sng">
                <a:solidFill>
                  <a:schemeClr val="dk1"/>
                </a:solidFill>
                <a:latin typeface="Epilogue"/>
                <a:ea typeface="Epilogue"/>
                <a:cs typeface="Epilogue"/>
                <a:sym typeface="Epilogue"/>
                <a:hlinkClick r:id="rId15">
                  <a:extLst>
                    <a:ext uri="{A12FA001-AC4F-418D-AE19-62706E023703}">
                      <ahyp:hlinkClr val="tx"/>
                    </a:ext>
                  </a:extLst>
                </a:hlinkClick>
              </a:rPr>
              <a:t>BLOG</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16">
                  <a:extLst>
                    <a:ext uri="{A12FA001-AC4F-418D-AE19-62706E023703}">
                      <ahyp:hlinkClr val="tx"/>
                    </a:ext>
                  </a:extLst>
                </a:hlinkClick>
              </a:rPr>
              <a:t>FAQ</a:t>
            </a:r>
            <a:r>
              <a:rPr b="1" lang="en" sz="1000" u="sng">
                <a:solidFill>
                  <a:schemeClr val="dk1"/>
                </a:solidFill>
                <a:latin typeface="Epilogue"/>
                <a:ea typeface="Epilogue"/>
                <a:cs typeface="Epilogue"/>
                <a:sym typeface="Epilogue"/>
              </a:rPr>
              <a:t>s</a:t>
            </a:r>
            <a:endParaRPr b="1" sz="1000" u="sng">
              <a:solidFill>
                <a:schemeClr val="dk1"/>
              </a:solidFill>
              <a:latin typeface="Epilogue"/>
              <a:ea typeface="Epilogue"/>
              <a:cs typeface="Epilogue"/>
              <a:sym typeface="Epilogue"/>
            </a:endParaRPr>
          </a:p>
        </p:txBody>
      </p:sp>
      <p:sp>
        <p:nvSpPr>
          <p:cNvPr id="629" name="Google Shape;629;p30"/>
          <p:cNvSpPr txBox="1"/>
          <p:nvPr/>
        </p:nvSpPr>
        <p:spPr>
          <a:xfrm>
            <a:off x="3639908" y="4133675"/>
            <a:ext cx="37797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Epilogue"/>
                <a:ea typeface="Epilogue"/>
                <a:cs typeface="Epilogue"/>
                <a:sym typeface="Epilogue"/>
              </a:rPr>
              <a:t>You can visit our sister </a:t>
            </a:r>
            <a:r>
              <a:rPr lang="en" sz="800">
                <a:solidFill>
                  <a:schemeClr val="dk1"/>
                </a:solidFill>
                <a:latin typeface="Epilogue"/>
                <a:ea typeface="Epilogue"/>
                <a:cs typeface="Epilogue"/>
                <a:sym typeface="Epilogue"/>
              </a:rPr>
              <a:t>projects</a:t>
            </a:r>
            <a:r>
              <a:rPr lang="en" sz="800">
                <a:solidFill>
                  <a:schemeClr val="dk1"/>
                </a:solidFill>
                <a:latin typeface="Epilogue"/>
                <a:ea typeface="Epilogue"/>
                <a:cs typeface="Epilogue"/>
                <a:sym typeface="Epilogue"/>
              </a:rPr>
              <a:t>:</a:t>
            </a:r>
            <a:br>
              <a:rPr lang="en" sz="800">
                <a:solidFill>
                  <a:schemeClr val="dk1"/>
                </a:solidFill>
                <a:latin typeface="Epilogue Medium"/>
                <a:ea typeface="Epilogue Medium"/>
                <a:cs typeface="Epilogue Medium"/>
                <a:sym typeface="Epilogue Medium"/>
              </a:rPr>
            </a:br>
            <a:r>
              <a:rPr b="1" lang="en" sz="1000" u="sng">
                <a:solidFill>
                  <a:schemeClr val="dk1"/>
                </a:solidFill>
                <a:latin typeface="Epilogue"/>
                <a:ea typeface="Epilogue"/>
                <a:cs typeface="Epilogue"/>
                <a:sym typeface="Epilogue"/>
                <a:hlinkClick r:id="rId17">
                  <a:extLst>
                    <a:ext uri="{A12FA001-AC4F-418D-AE19-62706E023703}">
                      <ahyp:hlinkClr val="tx"/>
                    </a:ext>
                  </a:extLst>
                </a:hlinkClick>
              </a:rPr>
              <a:t>FREEPIK</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18">
                  <a:extLst>
                    <a:ext uri="{A12FA001-AC4F-418D-AE19-62706E023703}">
                      <ahyp:hlinkClr val="tx"/>
                    </a:ext>
                  </a:extLst>
                </a:hlinkClick>
              </a:rPr>
              <a:t>FLATICON</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19">
                  <a:extLst>
                    <a:ext uri="{A12FA001-AC4F-418D-AE19-62706E023703}">
                      <ahyp:hlinkClr val="tx"/>
                    </a:ext>
                  </a:extLst>
                </a:hlinkClick>
              </a:rPr>
              <a:t>STORYSET</a:t>
            </a:r>
            <a:r>
              <a:rPr b="1" lang="en" sz="1000">
                <a:solidFill>
                  <a:schemeClr val="dk1"/>
                </a:solidFill>
                <a:latin typeface="Epilogue"/>
                <a:ea typeface="Epilogue"/>
                <a:cs typeface="Epilogue"/>
                <a:sym typeface="Epilogue"/>
              </a:rPr>
              <a:t> | </a:t>
            </a:r>
            <a:r>
              <a:rPr b="1" lang="en" sz="1000" u="sng">
                <a:solidFill>
                  <a:schemeClr val="dk1"/>
                </a:solidFill>
                <a:latin typeface="Epilogue"/>
                <a:ea typeface="Epilogue"/>
                <a:cs typeface="Epilogue"/>
                <a:sym typeface="Epilogue"/>
                <a:hlinkClick r:id="rId20">
                  <a:extLst>
                    <a:ext uri="{A12FA001-AC4F-418D-AE19-62706E023703}">
                      <ahyp:hlinkClr val="tx"/>
                    </a:ext>
                  </a:extLst>
                </a:hlinkClick>
              </a:rPr>
              <a:t>WEPIK</a:t>
            </a:r>
            <a:r>
              <a:rPr b="1" lang="en" sz="1000">
                <a:solidFill>
                  <a:schemeClr val="dk1"/>
                </a:solidFill>
                <a:uFill>
                  <a:noFill/>
                </a:uFill>
                <a:latin typeface="Epilogue"/>
                <a:ea typeface="Epilogue"/>
                <a:cs typeface="Epilogue"/>
                <a:sym typeface="Epilogue"/>
                <a:hlinkClick r:id="rId21">
                  <a:extLst>
                    <a:ext uri="{A12FA001-AC4F-418D-AE19-62706E023703}">
                      <ahyp:hlinkClr val="tx"/>
                    </a:ext>
                  </a:extLst>
                </a:hlinkClick>
              </a:rPr>
              <a:t> </a:t>
            </a:r>
            <a:r>
              <a:rPr b="1" lang="en" sz="1000">
                <a:solidFill>
                  <a:schemeClr val="dk1"/>
                </a:solidFill>
                <a:latin typeface="Epilogue"/>
                <a:ea typeface="Epilogue"/>
                <a:cs typeface="Epilogue"/>
                <a:sym typeface="Epilogue"/>
              </a:rPr>
              <a:t>| </a:t>
            </a:r>
            <a:r>
              <a:rPr b="1" lang="en" sz="1000" u="sng">
                <a:solidFill>
                  <a:schemeClr val="dk1"/>
                </a:solidFill>
                <a:latin typeface="Epilogue"/>
                <a:ea typeface="Epilogue"/>
                <a:cs typeface="Epilogue"/>
                <a:sym typeface="Epilogue"/>
                <a:hlinkClick r:id="rId22">
                  <a:extLst>
                    <a:ext uri="{A12FA001-AC4F-418D-AE19-62706E023703}">
                      <ahyp:hlinkClr val="tx"/>
                    </a:ext>
                  </a:extLst>
                </a:hlinkClick>
              </a:rPr>
              <a:t>VIDEVO</a:t>
            </a:r>
            <a:endParaRPr b="1" sz="1000" u="sng">
              <a:solidFill>
                <a:schemeClr val="dk1"/>
              </a:solidFill>
              <a:latin typeface="Epilogue"/>
              <a:ea typeface="Epilogue"/>
              <a:cs typeface="Epilogue"/>
              <a:sym typeface="Epilogu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6" name="Shape 1186"/>
        <p:cNvGrpSpPr/>
        <p:nvPr/>
      </p:nvGrpSpPr>
      <p:grpSpPr>
        <a:xfrm>
          <a:off x="0" y="0"/>
          <a:ext cx="0" cy="0"/>
          <a:chOff x="0" y="0"/>
          <a:chExt cx="0" cy="0"/>
        </a:xfrm>
      </p:grpSpPr>
      <p:sp>
        <p:nvSpPr>
          <p:cNvPr id="1187" name="Google Shape;1187;p48"/>
          <p:cNvSpPr txBox="1"/>
          <p:nvPr>
            <p:ph type="title"/>
          </p:nvPr>
        </p:nvSpPr>
        <p:spPr>
          <a:xfrm>
            <a:off x="713255" y="539500"/>
            <a:ext cx="4151700" cy="105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188" name="Google Shape;1188;p48"/>
          <p:cNvSpPr txBox="1"/>
          <p:nvPr>
            <p:ph idx="1" type="subTitle"/>
          </p:nvPr>
        </p:nvSpPr>
        <p:spPr>
          <a:xfrm>
            <a:off x="713225" y="1598200"/>
            <a:ext cx="4151700" cy="115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1189" name="Google Shape;1189;p48"/>
          <p:cNvSpPr txBox="1"/>
          <p:nvPr/>
        </p:nvSpPr>
        <p:spPr>
          <a:xfrm>
            <a:off x="713250" y="4258400"/>
            <a:ext cx="4151700" cy="34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Epilogue Medium"/>
                <a:ea typeface="Epilogue Medium"/>
                <a:cs typeface="Epilogue Medium"/>
                <a:sym typeface="Epilogue Medium"/>
              </a:rPr>
              <a:t>Please keep this slide for attribution</a:t>
            </a:r>
            <a:endParaRPr sz="1000">
              <a:solidFill>
                <a:schemeClr val="dk1"/>
              </a:solidFill>
              <a:latin typeface="Epilogue Medium"/>
              <a:ea typeface="Epilogue Medium"/>
              <a:cs typeface="Epilogue Medium"/>
              <a:sym typeface="Epilogue Medium"/>
            </a:endParaRPr>
          </a:p>
        </p:txBody>
      </p:sp>
      <p:sp>
        <p:nvSpPr>
          <p:cNvPr id="1190" name="Google Shape;1190;p48"/>
          <p:cNvSpPr/>
          <p:nvPr/>
        </p:nvSpPr>
        <p:spPr>
          <a:xfrm>
            <a:off x="1858836" y="2898274"/>
            <a:ext cx="379774" cy="380194"/>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 name="Google Shape;1191;p48"/>
          <p:cNvGrpSpPr/>
          <p:nvPr/>
        </p:nvGrpSpPr>
        <p:grpSpPr>
          <a:xfrm>
            <a:off x="2352484" y="2898367"/>
            <a:ext cx="380177" cy="379757"/>
            <a:chOff x="3303268" y="3817349"/>
            <a:chExt cx="346056" cy="345674"/>
          </a:xfrm>
        </p:grpSpPr>
        <p:sp>
          <p:nvSpPr>
            <p:cNvPr id="1192" name="Google Shape;1192;p4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48"/>
          <p:cNvGrpSpPr/>
          <p:nvPr/>
        </p:nvGrpSpPr>
        <p:grpSpPr>
          <a:xfrm>
            <a:off x="2845854" y="2898367"/>
            <a:ext cx="380177" cy="379757"/>
            <a:chOff x="3752358" y="3817349"/>
            <a:chExt cx="346056" cy="345674"/>
          </a:xfrm>
        </p:grpSpPr>
        <p:sp>
          <p:nvSpPr>
            <p:cNvPr id="1197" name="Google Shape;1197;p4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48"/>
          <p:cNvGrpSpPr/>
          <p:nvPr/>
        </p:nvGrpSpPr>
        <p:grpSpPr>
          <a:xfrm>
            <a:off x="3339223" y="2898367"/>
            <a:ext cx="380142" cy="379757"/>
            <a:chOff x="4201447" y="3817349"/>
            <a:chExt cx="346024" cy="345674"/>
          </a:xfrm>
        </p:grpSpPr>
        <p:sp>
          <p:nvSpPr>
            <p:cNvPr id="1202" name="Google Shape;1202;p4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48"/>
          <p:cNvGrpSpPr/>
          <p:nvPr/>
        </p:nvGrpSpPr>
        <p:grpSpPr>
          <a:xfrm>
            <a:off x="5251997" y="1293968"/>
            <a:ext cx="3042485" cy="3637162"/>
            <a:chOff x="5033380" y="539500"/>
            <a:chExt cx="3453445" cy="4128448"/>
          </a:xfrm>
        </p:grpSpPr>
        <p:grpSp>
          <p:nvGrpSpPr>
            <p:cNvPr id="1205" name="Google Shape;1205;p48"/>
            <p:cNvGrpSpPr/>
            <p:nvPr/>
          </p:nvGrpSpPr>
          <p:grpSpPr>
            <a:xfrm>
              <a:off x="5074499" y="539500"/>
              <a:ext cx="1870107" cy="1447865"/>
              <a:chOff x="4957985" y="866791"/>
              <a:chExt cx="1804426" cy="1397014"/>
            </a:xfrm>
          </p:grpSpPr>
          <p:sp>
            <p:nvSpPr>
              <p:cNvPr id="1206" name="Google Shape;1206;p48"/>
              <p:cNvSpPr/>
              <p:nvPr/>
            </p:nvSpPr>
            <p:spPr>
              <a:xfrm>
                <a:off x="4957985" y="1528458"/>
                <a:ext cx="507218" cy="735347"/>
              </a:xfrm>
              <a:custGeom>
                <a:rect b="b" l="l" r="r" t="t"/>
                <a:pathLst>
                  <a:path extrusionOk="0" h="44112" w="30427">
                    <a:moveTo>
                      <a:pt x="6270" y="0"/>
                    </a:moveTo>
                    <a:lnTo>
                      <a:pt x="6004" y="16"/>
                    </a:lnTo>
                    <a:lnTo>
                      <a:pt x="5737" y="47"/>
                    </a:lnTo>
                    <a:lnTo>
                      <a:pt x="5486" y="94"/>
                    </a:lnTo>
                    <a:lnTo>
                      <a:pt x="5236" y="141"/>
                    </a:lnTo>
                    <a:lnTo>
                      <a:pt x="4985" y="204"/>
                    </a:lnTo>
                    <a:lnTo>
                      <a:pt x="4734" y="267"/>
                    </a:lnTo>
                    <a:lnTo>
                      <a:pt x="4499" y="345"/>
                    </a:lnTo>
                    <a:lnTo>
                      <a:pt x="4264" y="439"/>
                    </a:lnTo>
                    <a:lnTo>
                      <a:pt x="4029" y="549"/>
                    </a:lnTo>
                    <a:lnTo>
                      <a:pt x="3793" y="659"/>
                    </a:lnTo>
                    <a:lnTo>
                      <a:pt x="3527" y="815"/>
                    </a:lnTo>
                    <a:lnTo>
                      <a:pt x="3276" y="988"/>
                    </a:lnTo>
                    <a:lnTo>
                      <a:pt x="3025" y="1160"/>
                    </a:lnTo>
                    <a:lnTo>
                      <a:pt x="2790" y="1348"/>
                    </a:lnTo>
                    <a:lnTo>
                      <a:pt x="2571" y="1552"/>
                    </a:lnTo>
                    <a:lnTo>
                      <a:pt x="2351" y="1772"/>
                    </a:lnTo>
                    <a:lnTo>
                      <a:pt x="2148" y="2007"/>
                    </a:lnTo>
                    <a:lnTo>
                      <a:pt x="1944" y="2258"/>
                    </a:lnTo>
                    <a:lnTo>
                      <a:pt x="1756" y="2508"/>
                    </a:lnTo>
                    <a:lnTo>
                      <a:pt x="1583" y="2775"/>
                    </a:lnTo>
                    <a:lnTo>
                      <a:pt x="1411" y="3057"/>
                    </a:lnTo>
                    <a:lnTo>
                      <a:pt x="1254" y="3355"/>
                    </a:lnTo>
                    <a:lnTo>
                      <a:pt x="1097" y="3653"/>
                    </a:lnTo>
                    <a:lnTo>
                      <a:pt x="956" y="3966"/>
                    </a:lnTo>
                    <a:lnTo>
                      <a:pt x="831" y="4295"/>
                    </a:lnTo>
                    <a:lnTo>
                      <a:pt x="705" y="4640"/>
                    </a:lnTo>
                    <a:lnTo>
                      <a:pt x="596" y="4985"/>
                    </a:lnTo>
                    <a:lnTo>
                      <a:pt x="502" y="5346"/>
                    </a:lnTo>
                    <a:lnTo>
                      <a:pt x="408" y="5706"/>
                    </a:lnTo>
                    <a:lnTo>
                      <a:pt x="329" y="6082"/>
                    </a:lnTo>
                    <a:lnTo>
                      <a:pt x="251" y="6474"/>
                    </a:lnTo>
                    <a:lnTo>
                      <a:pt x="188" y="6866"/>
                    </a:lnTo>
                    <a:lnTo>
                      <a:pt x="125" y="7274"/>
                    </a:lnTo>
                    <a:lnTo>
                      <a:pt x="78" y="7681"/>
                    </a:lnTo>
                    <a:lnTo>
                      <a:pt x="47" y="8105"/>
                    </a:lnTo>
                    <a:lnTo>
                      <a:pt x="31" y="8543"/>
                    </a:lnTo>
                    <a:lnTo>
                      <a:pt x="16" y="8982"/>
                    </a:lnTo>
                    <a:lnTo>
                      <a:pt x="0" y="9421"/>
                    </a:lnTo>
                    <a:lnTo>
                      <a:pt x="16" y="10346"/>
                    </a:lnTo>
                    <a:lnTo>
                      <a:pt x="63" y="11287"/>
                    </a:lnTo>
                    <a:lnTo>
                      <a:pt x="125" y="12023"/>
                    </a:lnTo>
                    <a:lnTo>
                      <a:pt x="219" y="12760"/>
                    </a:lnTo>
                    <a:lnTo>
                      <a:pt x="314" y="13513"/>
                    </a:lnTo>
                    <a:lnTo>
                      <a:pt x="439" y="14265"/>
                    </a:lnTo>
                    <a:lnTo>
                      <a:pt x="596" y="15049"/>
                    </a:lnTo>
                    <a:lnTo>
                      <a:pt x="752" y="15833"/>
                    </a:lnTo>
                    <a:lnTo>
                      <a:pt x="941" y="16632"/>
                    </a:lnTo>
                    <a:lnTo>
                      <a:pt x="1160" y="17447"/>
                    </a:lnTo>
                    <a:lnTo>
                      <a:pt x="1379" y="18262"/>
                    </a:lnTo>
                    <a:lnTo>
                      <a:pt x="1630" y="19077"/>
                    </a:lnTo>
                    <a:lnTo>
                      <a:pt x="1897" y="19908"/>
                    </a:lnTo>
                    <a:lnTo>
                      <a:pt x="2195" y="20755"/>
                    </a:lnTo>
                    <a:lnTo>
                      <a:pt x="2508" y="21586"/>
                    </a:lnTo>
                    <a:lnTo>
                      <a:pt x="2837" y="22448"/>
                    </a:lnTo>
                    <a:lnTo>
                      <a:pt x="3182" y="23294"/>
                    </a:lnTo>
                    <a:lnTo>
                      <a:pt x="3558" y="24141"/>
                    </a:lnTo>
                    <a:lnTo>
                      <a:pt x="4107" y="25332"/>
                    </a:lnTo>
                    <a:lnTo>
                      <a:pt x="4624" y="26367"/>
                    </a:lnTo>
                    <a:lnTo>
                      <a:pt x="5157" y="27417"/>
                    </a:lnTo>
                    <a:lnTo>
                      <a:pt x="5502" y="28044"/>
                    </a:lnTo>
                    <a:lnTo>
                      <a:pt x="5831" y="28655"/>
                    </a:lnTo>
                    <a:lnTo>
                      <a:pt x="6537" y="29846"/>
                    </a:lnTo>
                    <a:lnTo>
                      <a:pt x="7258" y="30991"/>
                    </a:lnTo>
                    <a:lnTo>
                      <a:pt x="7994" y="32104"/>
                    </a:lnTo>
                    <a:lnTo>
                      <a:pt x="8747" y="33185"/>
                    </a:lnTo>
                    <a:lnTo>
                      <a:pt x="9515" y="34220"/>
                    </a:lnTo>
                    <a:lnTo>
                      <a:pt x="10299" y="35208"/>
                    </a:lnTo>
                    <a:lnTo>
                      <a:pt x="11098" y="36148"/>
                    </a:lnTo>
                    <a:lnTo>
                      <a:pt x="11616" y="36744"/>
                    </a:lnTo>
                    <a:lnTo>
                      <a:pt x="12117" y="37308"/>
                    </a:lnTo>
                    <a:lnTo>
                      <a:pt x="12650" y="37841"/>
                    </a:lnTo>
                    <a:lnTo>
                      <a:pt x="13167" y="38374"/>
                    </a:lnTo>
                    <a:lnTo>
                      <a:pt x="13685" y="38876"/>
                    </a:lnTo>
                    <a:lnTo>
                      <a:pt x="14218" y="39346"/>
                    </a:lnTo>
                    <a:lnTo>
                      <a:pt x="14735" y="39816"/>
                    </a:lnTo>
                    <a:lnTo>
                      <a:pt x="15268" y="40255"/>
                    </a:lnTo>
                    <a:lnTo>
                      <a:pt x="15785" y="40678"/>
                    </a:lnTo>
                    <a:lnTo>
                      <a:pt x="16318" y="41070"/>
                    </a:lnTo>
                    <a:lnTo>
                      <a:pt x="16835" y="41446"/>
                    </a:lnTo>
                    <a:lnTo>
                      <a:pt x="17353" y="41791"/>
                    </a:lnTo>
                    <a:lnTo>
                      <a:pt x="17870" y="42120"/>
                    </a:lnTo>
                    <a:lnTo>
                      <a:pt x="18387" y="42434"/>
                    </a:lnTo>
                    <a:lnTo>
                      <a:pt x="18905" y="42716"/>
                    </a:lnTo>
                    <a:lnTo>
                      <a:pt x="19406" y="42967"/>
                    </a:lnTo>
                    <a:lnTo>
                      <a:pt x="19924" y="43202"/>
                    </a:lnTo>
                    <a:lnTo>
                      <a:pt x="20409" y="43406"/>
                    </a:lnTo>
                    <a:lnTo>
                      <a:pt x="20911" y="43578"/>
                    </a:lnTo>
                    <a:lnTo>
                      <a:pt x="21397" y="43735"/>
                    </a:lnTo>
                    <a:lnTo>
                      <a:pt x="21883" y="43860"/>
                    </a:lnTo>
                    <a:lnTo>
                      <a:pt x="22353" y="43970"/>
                    </a:lnTo>
                    <a:lnTo>
                      <a:pt x="22824" y="44048"/>
                    </a:lnTo>
                    <a:lnTo>
                      <a:pt x="23294" y="44096"/>
                    </a:lnTo>
                    <a:lnTo>
                      <a:pt x="23733" y="44111"/>
                    </a:lnTo>
                    <a:lnTo>
                      <a:pt x="24187" y="44096"/>
                    </a:lnTo>
                    <a:lnTo>
                      <a:pt x="24611" y="44064"/>
                    </a:lnTo>
                    <a:lnTo>
                      <a:pt x="25049" y="44001"/>
                    </a:lnTo>
                    <a:lnTo>
                      <a:pt x="25457" y="43907"/>
                    </a:lnTo>
                    <a:lnTo>
                      <a:pt x="25865" y="43782"/>
                    </a:lnTo>
                    <a:lnTo>
                      <a:pt x="26256" y="43625"/>
                    </a:lnTo>
                    <a:lnTo>
                      <a:pt x="26633" y="43437"/>
                    </a:lnTo>
                    <a:lnTo>
                      <a:pt x="26836" y="43327"/>
                    </a:lnTo>
                    <a:lnTo>
                      <a:pt x="27040" y="43202"/>
                    </a:lnTo>
                    <a:lnTo>
                      <a:pt x="27228" y="43077"/>
                    </a:lnTo>
                    <a:lnTo>
                      <a:pt x="27416" y="42936"/>
                    </a:lnTo>
                    <a:lnTo>
                      <a:pt x="27605" y="42779"/>
                    </a:lnTo>
                    <a:lnTo>
                      <a:pt x="27777" y="42622"/>
                    </a:lnTo>
                    <a:lnTo>
                      <a:pt x="27949" y="42465"/>
                    </a:lnTo>
                    <a:lnTo>
                      <a:pt x="28122" y="42293"/>
                    </a:lnTo>
                    <a:lnTo>
                      <a:pt x="28435" y="41917"/>
                    </a:lnTo>
                    <a:lnTo>
                      <a:pt x="28717" y="41525"/>
                    </a:lnTo>
                    <a:lnTo>
                      <a:pt x="28984" y="41101"/>
                    </a:lnTo>
                    <a:lnTo>
                      <a:pt x="29235" y="40647"/>
                    </a:lnTo>
                    <a:lnTo>
                      <a:pt x="29454" y="40161"/>
                    </a:lnTo>
                    <a:lnTo>
                      <a:pt x="29658" y="39659"/>
                    </a:lnTo>
                    <a:lnTo>
                      <a:pt x="29830" y="39126"/>
                    </a:lnTo>
                    <a:lnTo>
                      <a:pt x="29987" y="38562"/>
                    </a:lnTo>
                    <a:lnTo>
                      <a:pt x="30113" y="37982"/>
                    </a:lnTo>
                    <a:lnTo>
                      <a:pt x="30222" y="37386"/>
                    </a:lnTo>
                    <a:lnTo>
                      <a:pt x="30301" y="36759"/>
                    </a:lnTo>
                    <a:lnTo>
                      <a:pt x="30363" y="36117"/>
                    </a:lnTo>
                    <a:lnTo>
                      <a:pt x="30410" y="35443"/>
                    </a:lnTo>
                    <a:lnTo>
                      <a:pt x="30426" y="34769"/>
                    </a:lnTo>
                    <a:lnTo>
                      <a:pt x="30426" y="34063"/>
                    </a:lnTo>
                    <a:lnTo>
                      <a:pt x="30395" y="33342"/>
                    </a:lnTo>
                    <a:lnTo>
                      <a:pt x="30348" y="32605"/>
                    </a:lnTo>
                    <a:lnTo>
                      <a:pt x="30269" y="31853"/>
                    </a:lnTo>
                    <a:lnTo>
                      <a:pt x="30175" y="31085"/>
                    </a:lnTo>
                    <a:lnTo>
                      <a:pt x="30066" y="30301"/>
                    </a:lnTo>
                    <a:lnTo>
                      <a:pt x="29924" y="29502"/>
                    </a:lnTo>
                    <a:lnTo>
                      <a:pt x="29768" y="28687"/>
                    </a:lnTo>
                    <a:lnTo>
                      <a:pt x="29580" y="27871"/>
                    </a:lnTo>
                    <a:lnTo>
                      <a:pt x="29376" y="27041"/>
                    </a:lnTo>
                    <a:lnTo>
                      <a:pt x="29141" y="26210"/>
                    </a:lnTo>
                    <a:lnTo>
                      <a:pt x="28906" y="25348"/>
                    </a:lnTo>
                    <a:lnTo>
                      <a:pt x="28623" y="24501"/>
                    </a:lnTo>
                    <a:lnTo>
                      <a:pt x="28341" y="23639"/>
                    </a:lnTo>
                    <a:lnTo>
                      <a:pt x="28028" y="22777"/>
                    </a:lnTo>
                    <a:lnTo>
                      <a:pt x="27699" y="21915"/>
                    </a:lnTo>
                    <a:lnTo>
                      <a:pt x="27338" y="21053"/>
                    </a:lnTo>
                    <a:lnTo>
                      <a:pt x="26978" y="20175"/>
                    </a:lnTo>
                    <a:lnTo>
                      <a:pt x="26570" y="19313"/>
                    </a:lnTo>
                    <a:lnTo>
                      <a:pt x="26162" y="18435"/>
                    </a:lnTo>
                    <a:lnTo>
                      <a:pt x="25723" y="17557"/>
                    </a:lnTo>
                    <a:lnTo>
                      <a:pt x="25269" y="16679"/>
                    </a:lnTo>
                    <a:lnTo>
                      <a:pt x="24595" y="15456"/>
                    </a:lnTo>
                    <a:lnTo>
                      <a:pt x="23889" y="14265"/>
                    </a:lnTo>
                    <a:lnTo>
                      <a:pt x="23168" y="13105"/>
                    </a:lnTo>
                    <a:lnTo>
                      <a:pt x="22432" y="11992"/>
                    </a:lnTo>
                    <a:lnTo>
                      <a:pt x="21695" y="10942"/>
                    </a:lnTo>
                    <a:lnTo>
                      <a:pt x="21162" y="10221"/>
                    </a:lnTo>
                    <a:lnTo>
                      <a:pt x="20629" y="9515"/>
                    </a:lnTo>
                    <a:lnTo>
                      <a:pt x="20080" y="8841"/>
                    </a:lnTo>
                    <a:lnTo>
                      <a:pt x="19532" y="8183"/>
                    </a:lnTo>
                    <a:lnTo>
                      <a:pt x="18967" y="7540"/>
                    </a:lnTo>
                    <a:lnTo>
                      <a:pt x="18419" y="6913"/>
                    </a:lnTo>
                    <a:lnTo>
                      <a:pt x="17854" y="6333"/>
                    </a:lnTo>
                    <a:lnTo>
                      <a:pt x="17274" y="5753"/>
                    </a:lnTo>
                    <a:lnTo>
                      <a:pt x="16710" y="5205"/>
                    </a:lnTo>
                    <a:lnTo>
                      <a:pt x="16146" y="4687"/>
                    </a:lnTo>
                    <a:lnTo>
                      <a:pt x="15581" y="4186"/>
                    </a:lnTo>
                    <a:lnTo>
                      <a:pt x="15001" y="3715"/>
                    </a:lnTo>
                    <a:lnTo>
                      <a:pt x="14437" y="3277"/>
                    </a:lnTo>
                    <a:lnTo>
                      <a:pt x="13857" y="2853"/>
                    </a:lnTo>
                    <a:lnTo>
                      <a:pt x="13293" y="2461"/>
                    </a:lnTo>
                    <a:lnTo>
                      <a:pt x="12728" y="2101"/>
                    </a:lnTo>
                    <a:lnTo>
                      <a:pt x="12101" y="1725"/>
                    </a:lnTo>
                    <a:lnTo>
                      <a:pt x="11490" y="1380"/>
                    </a:lnTo>
                    <a:lnTo>
                      <a:pt x="10879" y="1082"/>
                    </a:lnTo>
                    <a:lnTo>
                      <a:pt x="10267" y="800"/>
                    </a:lnTo>
                    <a:lnTo>
                      <a:pt x="9672" y="580"/>
                    </a:lnTo>
                    <a:lnTo>
                      <a:pt x="9076" y="377"/>
                    </a:lnTo>
                    <a:lnTo>
                      <a:pt x="8496" y="220"/>
                    </a:lnTo>
                    <a:lnTo>
                      <a:pt x="7916" y="110"/>
                    </a:lnTo>
                    <a:lnTo>
                      <a:pt x="7634" y="63"/>
                    </a:lnTo>
                    <a:lnTo>
                      <a:pt x="7352" y="32"/>
                    </a:lnTo>
                    <a:lnTo>
                      <a:pt x="7070" y="16"/>
                    </a:lnTo>
                    <a:lnTo>
                      <a:pt x="68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8"/>
              <p:cNvSpPr/>
              <p:nvPr/>
            </p:nvSpPr>
            <p:spPr>
              <a:xfrm>
                <a:off x="4959019" y="1432284"/>
                <a:ext cx="647813" cy="698773"/>
              </a:xfrm>
              <a:custGeom>
                <a:rect b="b" l="l" r="r" t="t"/>
                <a:pathLst>
                  <a:path extrusionOk="0" h="41918" w="38861">
                    <a:moveTo>
                      <a:pt x="23483" y="1"/>
                    </a:moveTo>
                    <a:lnTo>
                      <a:pt x="12666" y="7870"/>
                    </a:lnTo>
                    <a:lnTo>
                      <a:pt x="1" y="17056"/>
                    </a:lnTo>
                    <a:lnTo>
                      <a:pt x="79" y="17965"/>
                    </a:lnTo>
                    <a:lnTo>
                      <a:pt x="204" y="18874"/>
                    </a:lnTo>
                    <a:lnTo>
                      <a:pt x="346" y="19815"/>
                    </a:lnTo>
                    <a:lnTo>
                      <a:pt x="518" y="20786"/>
                    </a:lnTo>
                    <a:lnTo>
                      <a:pt x="737" y="21758"/>
                    </a:lnTo>
                    <a:lnTo>
                      <a:pt x="973" y="22746"/>
                    </a:lnTo>
                    <a:lnTo>
                      <a:pt x="1239" y="23749"/>
                    </a:lnTo>
                    <a:lnTo>
                      <a:pt x="1553" y="24768"/>
                    </a:lnTo>
                    <a:lnTo>
                      <a:pt x="1882" y="25803"/>
                    </a:lnTo>
                    <a:lnTo>
                      <a:pt x="2242" y="26837"/>
                    </a:lnTo>
                    <a:lnTo>
                      <a:pt x="2650" y="27887"/>
                    </a:lnTo>
                    <a:lnTo>
                      <a:pt x="3073" y="28938"/>
                    </a:lnTo>
                    <a:lnTo>
                      <a:pt x="3528" y="30004"/>
                    </a:lnTo>
                    <a:lnTo>
                      <a:pt x="4029" y="31054"/>
                    </a:lnTo>
                    <a:lnTo>
                      <a:pt x="4547" y="32120"/>
                    </a:lnTo>
                    <a:lnTo>
                      <a:pt x="5095" y="33186"/>
                    </a:lnTo>
                    <a:lnTo>
                      <a:pt x="5440" y="33813"/>
                    </a:lnTo>
                    <a:lnTo>
                      <a:pt x="5769" y="34424"/>
                    </a:lnTo>
                    <a:lnTo>
                      <a:pt x="6475" y="35615"/>
                    </a:lnTo>
                    <a:lnTo>
                      <a:pt x="7196" y="36760"/>
                    </a:lnTo>
                    <a:lnTo>
                      <a:pt x="7932" y="37873"/>
                    </a:lnTo>
                    <a:lnTo>
                      <a:pt x="8685" y="38954"/>
                    </a:lnTo>
                    <a:lnTo>
                      <a:pt x="9453" y="39989"/>
                    </a:lnTo>
                    <a:lnTo>
                      <a:pt x="10237" y="40977"/>
                    </a:lnTo>
                    <a:lnTo>
                      <a:pt x="11036" y="41917"/>
                    </a:lnTo>
                    <a:lnTo>
                      <a:pt x="28279" y="29408"/>
                    </a:lnTo>
                    <a:lnTo>
                      <a:pt x="38860" y="21711"/>
                    </a:lnTo>
                    <a:lnTo>
                      <a:pt x="234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8"/>
              <p:cNvSpPr/>
              <p:nvPr/>
            </p:nvSpPr>
            <p:spPr>
              <a:xfrm>
                <a:off x="6200565" y="1313904"/>
                <a:ext cx="233630" cy="196789"/>
              </a:xfrm>
              <a:custGeom>
                <a:rect b="b" l="l" r="r" t="t"/>
                <a:pathLst>
                  <a:path extrusionOk="0" h="11805" w="14015">
                    <a:moveTo>
                      <a:pt x="13231" y="1"/>
                    </a:moveTo>
                    <a:lnTo>
                      <a:pt x="12886" y="126"/>
                    </a:lnTo>
                    <a:lnTo>
                      <a:pt x="11946" y="471"/>
                    </a:lnTo>
                    <a:lnTo>
                      <a:pt x="10535" y="941"/>
                    </a:lnTo>
                    <a:lnTo>
                      <a:pt x="9688" y="1208"/>
                    </a:lnTo>
                    <a:lnTo>
                      <a:pt x="8764" y="1490"/>
                    </a:lnTo>
                    <a:lnTo>
                      <a:pt x="7776" y="1772"/>
                    </a:lnTo>
                    <a:lnTo>
                      <a:pt x="6741" y="2039"/>
                    </a:lnTo>
                    <a:lnTo>
                      <a:pt x="5691" y="2289"/>
                    </a:lnTo>
                    <a:lnTo>
                      <a:pt x="4610" y="2525"/>
                    </a:lnTo>
                    <a:lnTo>
                      <a:pt x="3544" y="2728"/>
                    </a:lnTo>
                    <a:lnTo>
                      <a:pt x="3011" y="2807"/>
                    </a:lnTo>
                    <a:lnTo>
                      <a:pt x="2478" y="2885"/>
                    </a:lnTo>
                    <a:lnTo>
                      <a:pt x="1960" y="2948"/>
                    </a:lnTo>
                    <a:lnTo>
                      <a:pt x="1459" y="2995"/>
                    </a:lnTo>
                    <a:lnTo>
                      <a:pt x="957" y="3026"/>
                    </a:lnTo>
                    <a:lnTo>
                      <a:pt x="487" y="3042"/>
                    </a:lnTo>
                    <a:lnTo>
                      <a:pt x="314" y="3496"/>
                    </a:lnTo>
                    <a:lnTo>
                      <a:pt x="173" y="3967"/>
                    </a:lnTo>
                    <a:lnTo>
                      <a:pt x="79" y="4406"/>
                    </a:lnTo>
                    <a:lnTo>
                      <a:pt x="17" y="4844"/>
                    </a:lnTo>
                    <a:lnTo>
                      <a:pt x="1" y="5283"/>
                    </a:lnTo>
                    <a:lnTo>
                      <a:pt x="1" y="5707"/>
                    </a:lnTo>
                    <a:lnTo>
                      <a:pt x="48" y="6114"/>
                    </a:lnTo>
                    <a:lnTo>
                      <a:pt x="111" y="6522"/>
                    </a:lnTo>
                    <a:lnTo>
                      <a:pt x="189" y="6914"/>
                    </a:lnTo>
                    <a:lnTo>
                      <a:pt x="299" y="7290"/>
                    </a:lnTo>
                    <a:lnTo>
                      <a:pt x="424" y="7650"/>
                    </a:lnTo>
                    <a:lnTo>
                      <a:pt x="581" y="8011"/>
                    </a:lnTo>
                    <a:lnTo>
                      <a:pt x="738" y="8356"/>
                    </a:lnTo>
                    <a:lnTo>
                      <a:pt x="910" y="8685"/>
                    </a:lnTo>
                    <a:lnTo>
                      <a:pt x="1098" y="8999"/>
                    </a:lnTo>
                    <a:lnTo>
                      <a:pt x="1286" y="9296"/>
                    </a:lnTo>
                    <a:lnTo>
                      <a:pt x="1490" y="9578"/>
                    </a:lnTo>
                    <a:lnTo>
                      <a:pt x="1694" y="9861"/>
                    </a:lnTo>
                    <a:lnTo>
                      <a:pt x="1898" y="10111"/>
                    </a:lnTo>
                    <a:lnTo>
                      <a:pt x="2101" y="10347"/>
                    </a:lnTo>
                    <a:lnTo>
                      <a:pt x="2493" y="10786"/>
                    </a:lnTo>
                    <a:lnTo>
                      <a:pt x="2854" y="11146"/>
                    </a:lnTo>
                    <a:lnTo>
                      <a:pt x="3183" y="11428"/>
                    </a:lnTo>
                    <a:lnTo>
                      <a:pt x="3418" y="11632"/>
                    </a:lnTo>
                    <a:lnTo>
                      <a:pt x="3638" y="11804"/>
                    </a:lnTo>
                    <a:lnTo>
                      <a:pt x="5895" y="10629"/>
                    </a:lnTo>
                    <a:lnTo>
                      <a:pt x="8356" y="9343"/>
                    </a:lnTo>
                    <a:lnTo>
                      <a:pt x="11350" y="7744"/>
                    </a:lnTo>
                    <a:lnTo>
                      <a:pt x="11538" y="7635"/>
                    </a:lnTo>
                    <a:lnTo>
                      <a:pt x="11726" y="7509"/>
                    </a:lnTo>
                    <a:lnTo>
                      <a:pt x="11914" y="7384"/>
                    </a:lnTo>
                    <a:lnTo>
                      <a:pt x="12087" y="7259"/>
                    </a:lnTo>
                    <a:lnTo>
                      <a:pt x="12259" y="7117"/>
                    </a:lnTo>
                    <a:lnTo>
                      <a:pt x="12416" y="6961"/>
                    </a:lnTo>
                    <a:lnTo>
                      <a:pt x="12573" y="6804"/>
                    </a:lnTo>
                    <a:lnTo>
                      <a:pt x="12729" y="6647"/>
                    </a:lnTo>
                    <a:lnTo>
                      <a:pt x="12996" y="6318"/>
                    </a:lnTo>
                    <a:lnTo>
                      <a:pt x="13247" y="5957"/>
                    </a:lnTo>
                    <a:lnTo>
                      <a:pt x="13450" y="5597"/>
                    </a:lnTo>
                    <a:lnTo>
                      <a:pt x="13639" y="5205"/>
                    </a:lnTo>
                    <a:lnTo>
                      <a:pt x="13780" y="4797"/>
                    </a:lnTo>
                    <a:lnTo>
                      <a:pt x="13889" y="4390"/>
                    </a:lnTo>
                    <a:lnTo>
                      <a:pt x="13968" y="3967"/>
                    </a:lnTo>
                    <a:lnTo>
                      <a:pt x="14015" y="3528"/>
                    </a:lnTo>
                    <a:lnTo>
                      <a:pt x="14015" y="3105"/>
                    </a:lnTo>
                    <a:lnTo>
                      <a:pt x="13999" y="2885"/>
                    </a:lnTo>
                    <a:lnTo>
                      <a:pt x="13983" y="2666"/>
                    </a:lnTo>
                    <a:lnTo>
                      <a:pt x="13952" y="2446"/>
                    </a:lnTo>
                    <a:lnTo>
                      <a:pt x="13905" y="2227"/>
                    </a:lnTo>
                    <a:lnTo>
                      <a:pt x="13858" y="2007"/>
                    </a:lnTo>
                    <a:lnTo>
                      <a:pt x="13795" y="1788"/>
                    </a:lnTo>
                    <a:lnTo>
                      <a:pt x="13356" y="361"/>
                    </a:lnTo>
                    <a:lnTo>
                      <a:pt x="132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8"/>
              <p:cNvSpPr/>
              <p:nvPr/>
            </p:nvSpPr>
            <p:spPr>
              <a:xfrm>
                <a:off x="6296473" y="1309469"/>
                <a:ext cx="140861" cy="209842"/>
              </a:xfrm>
              <a:custGeom>
                <a:rect b="b" l="l" r="r" t="t"/>
                <a:pathLst>
                  <a:path extrusionOk="0" h="12588" w="8450">
                    <a:moveTo>
                      <a:pt x="5675" y="0"/>
                    </a:moveTo>
                    <a:lnTo>
                      <a:pt x="706" y="7101"/>
                    </a:lnTo>
                    <a:lnTo>
                      <a:pt x="518" y="7368"/>
                    </a:lnTo>
                    <a:lnTo>
                      <a:pt x="377" y="7666"/>
                    </a:lnTo>
                    <a:lnTo>
                      <a:pt x="236" y="7963"/>
                    </a:lnTo>
                    <a:lnTo>
                      <a:pt x="142" y="8261"/>
                    </a:lnTo>
                    <a:lnTo>
                      <a:pt x="64" y="8575"/>
                    </a:lnTo>
                    <a:lnTo>
                      <a:pt x="16" y="8888"/>
                    </a:lnTo>
                    <a:lnTo>
                      <a:pt x="1" y="9202"/>
                    </a:lnTo>
                    <a:lnTo>
                      <a:pt x="1" y="9515"/>
                    </a:lnTo>
                    <a:lnTo>
                      <a:pt x="16" y="9829"/>
                    </a:lnTo>
                    <a:lnTo>
                      <a:pt x="79" y="10127"/>
                    </a:lnTo>
                    <a:lnTo>
                      <a:pt x="142" y="10440"/>
                    </a:lnTo>
                    <a:lnTo>
                      <a:pt x="252" y="10738"/>
                    </a:lnTo>
                    <a:lnTo>
                      <a:pt x="377" y="11036"/>
                    </a:lnTo>
                    <a:lnTo>
                      <a:pt x="534" y="11318"/>
                    </a:lnTo>
                    <a:lnTo>
                      <a:pt x="706" y="11584"/>
                    </a:lnTo>
                    <a:lnTo>
                      <a:pt x="910" y="11851"/>
                    </a:lnTo>
                    <a:lnTo>
                      <a:pt x="1067" y="12023"/>
                    </a:lnTo>
                    <a:lnTo>
                      <a:pt x="1239" y="12164"/>
                    </a:lnTo>
                    <a:lnTo>
                      <a:pt x="1427" y="12290"/>
                    </a:lnTo>
                    <a:lnTo>
                      <a:pt x="1631" y="12400"/>
                    </a:lnTo>
                    <a:lnTo>
                      <a:pt x="1835" y="12478"/>
                    </a:lnTo>
                    <a:lnTo>
                      <a:pt x="2039" y="12541"/>
                    </a:lnTo>
                    <a:lnTo>
                      <a:pt x="2258" y="12572"/>
                    </a:lnTo>
                    <a:lnTo>
                      <a:pt x="2478" y="12588"/>
                    </a:lnTo>
                    <a:lnTo>
                      <a:pt x="2697" y="12588"/>
                    </a:lnTo>
                    <a:lnTo>
                      <a:pt x="2901" y="12556"/>
                    </a:lnTo>
                    <a:lnTo>
                      <a:pt x="3120" y="12494"/>
                    </a:lnTo>
                    <a:lnTo>
                      <a:pt x="3324" y="12415"/>
                    </a:lnTo>
                    <a:lnTo>
                      <a:pt x="3528" y="12321"/>
                    </a:lnTo>
                    <a:lnTo>
                      <a:pt x="3716" y="12196"/>
                    </a:lnTo>
                    <a:lnTo>
                      <a:pt x="3888" y="12055"/>
                    </a:lnTo>
                    <a:lnTo>
                      <a:pt x="4061" y="11898"/>
                    </a:lnTo>
                    <a:lnTo>
                      <a:pt x="6569" y="9045"/>
                    </a:lnTo>
                    <a:lnTo>
                      <a:pt x="7149" y="8402"/>
                    </a:lnTo>
                    <a:lnTo>
                      <a:pt x="7290" y="8230"/>
                    </a:lnTo>
                    <a:lnTo>
                      <a:pt x="7431" y="8042"/>
                    </a:lnTo>
                    <a:lnTo>
                      <a:pt x="7556" y="7854"/>
                    </a:lnTo>
                    <a:lnTo>
                      <a:pt x="7682" y="7666"/>
                    </a:lnTo>
                    <a:lnTo>
                      <a:pt x="7807" y="7477"/>
                    </a:lnTo>
                    <a:lnTo>
                      <a:pt x="7901" y="7274"/>
                    </a:lnTo>
                    <a:lnTo>
                      <a:pt x="7995" y="7070"/>
                    </a:lnTo>
                    <a:lnTo>
                      <a:pt x="8089" y="6866"/>
                    </a:lnTo>
                    <a:lnTo>
                      <a:pt x="8230" y="6459"/>
                    </a:lnTo>
                    <a:lnTo>
                      <a:pt x="8340" y="6035"/>
                    </a:lnTo>
                    <a:lnTo>
                      <a:pt x="8419" y="5596"/>
                    </a:lnTo>
                    <a:lnTo>
                      <a:pt x="8450" y="5158"/>
                    </a:lnTo>
                    <a:lnTo>
                      <a:pt x="8450" y="4719"/>
                    </a:lnTo>
                    <a:lnTo>
                      <a:pt x="8419" y="4280"/>
                    </a:lnTo>
                    <a:lnTo>
                      <a:pt x="8356" y="3856"/>
                    </a:lnTo>
                    <a:lnTo>
                      <a:pt x="8293" y="3637"/>
                    </a:lnTo>
                    <a:lnTo>
                      <a:pt x="8246" y="3433"/>
                    </a:lnTo>
                    <a:lnTo>
                      <a:pt x="8168" y="3214"/>
                    </a:lnTo>
                    <a:lnTo>
                      <a:pt x="8089" y="3010"/>
                    </a:lnTo>
                    <a:lnTo>
                      <a:pt x="8011" y="2806"/>
                    </a:lnTo>
                    <a:lnTo>
                      <a:pt x="7901" y="2602"/>
                    </a:lnTo>
                    <a:lnTo>
                      <a:pt x="7807" y="2399"/>
                    </a:lnTo>
                    <a:lnTo>
                      <a:pt x="7682" y="2211"/>
                    </a:lnTo>
                    <a:lnTo>
                      <a:pt x="7556" y="2022"/>
                    </a:lnTo>
                    <a:lnTo>
                      <a:pt x="7431" y="1834"/>
                    </a:lnTo>
                    <a:lnTo>
                      <a:pt x="7102" y="1411"/>
                    </a:lnTo>
                    <a:lnTo>
                      <a:pt x="6773" y="1051"/>
                    </a:lnTo>
                    <a:lnTo>
                      <a:pt x="6490" y="737"/>
                    </a:lnTo>
                    <a:lnTo>
                      <a:pt x="6224" y="471"/>
                    </a:lnTo>
                    <a:lnTo>
                      <a:pt x="5832" y="126"/>
                    </a:lnTo>
                    <a:lnTo>
                      <a:pt x="5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8"/>
              <p:cNvSpPr/>
              <p:nvPr/>
            </p:nvSpPr>
            <p:spPr>
              <a:xfrm>
                <a:off x="5972691" y="1046320"/>
                <a:ext cx="548510" cy="340501"/>
              </a:xfrm>
              <a:custGeom>
                <a:rect b="b" l="l" r="r" t="t"/>
                <a:pathLst>
                  <a:path extrusionOk="0" h="20426" w="32904">
                    <a:moveTo>
                      <a:pt x="24502" y="0"/>
                    </a:moveTo>
                    <a:lnTo>
                      <a:pt x="1" y="9061"/>
                    </a:lnTo>
                    <a:lnTo>
                      <a:pt x="5989" y="19924"/>
                    </a:lnTo>
                    <a:lnTo>
                      <a:pt x="23404" y="12525"/>
                    </a:lnTo>
                    <a:lnTo>
                      <a:pt x="25677" y="16898"/>
                    </a:lnTo>
                    <a:lnTo>
                      <a:pt x="26430" y="18340"/>
                    </a:lnTo>
                    <a:lnTo>
                      <a:pt x="26524" y="18513"/>
                    </a:lnTo>
                    <a:lnTo>
                      <a:pt x="26634" y="18685"/>
                    </a:lnTo>
                    <a:lnTo>
                      <a:pt x="26743" y="18842"/>
                    </a:lnTo>
                    <a:lnTo>
                      <a:pt x="26869" y="18999"/>
                    </a:lnTo>
                    <a:lnTo>
                      <a:pt x="26994" y="19140"/>
                    </a:lnTo>
                    <a:lnTo>
                      <a:pt x="27119" y="19281"/>
                    </a:lnTo>
                    <a:lnTo>
                      <a:pt x="27261" y="19422"/>
                    </a:lnTo>
                    <a:lnTo>
                      <a:pt x="27402" y="19547"/>
                    </a:lnTo>
                    <a:lnTo>
                      <a:pt x="27699" y="19767"/>
                    </a:lnTo>
                    <a:lnTo>
                      <a:pt x="28029" y="19955"/>
                    </a:lnTo>
                    <a:lnTo>
                      <a:pt x="28358" y="20127"/>
                    </a:lnTo>
                    <a:lnTo>
                      <a:pt x="28718" y="20253"/>
                    </a:lnTo>
                    <a:lnTo>
                      <a:pt x="29079" y="20347"/>
                    </a:lnTo>
                    <a:lnTo>
                      <a:pt x="29439" y="20410"/>
                    </a:lnTo>
                    <a:lnTo>
                      <a:pt x="29816" y="20425"/>
                    </a:lnTo>
                    <a:lnTo>
                      <a:pt x="30192" y="20425"/>
                    </a:lnTo>
                    <a:lnTo>
                      <a:pt x="30380" y="20394"/>
                    </a:lnTo>
                    <a:lnTo>
                      <a:pt x="30568" y="20363"/>
                    </a:lnTo>
                    <a:lnTo>
                      <a:pt x="30756" y="20331"/>
                    </a:lnTo>
                    <a:lnTo>
                      <a:pt x="30944" y="20284"/>
                    </a:lnTo>
                    <a:lnTo>
                      <a:pt x="31132" y="20221"/>
                    </a:lnTo>
                    <a:lnTo>
                      <a:pt x="31321" y="20159"/>
                    </a:lnTo>
                    <a:lnTo>
                      <a:pt x="31493" y="20080"/>
                    </a:lnTo>
                    <a:lnTo>
                      <a:pt x="31681" y="19986"/>
                    </a:lnTo>
                    <a:lnTo>
                      <a:pt x="31869" y="19877"/>
                    </a:lnTo>
                    <a:lnTo>
                      <a:pt x="32057" y="19751"/>
                    </a:lnTo>
                    <a:lnTo>
                      <a:pt x="32214" y="19594"/>
                    </a:lnTo>
                    <a:lnTo>
                      <a:pt x="32371" y="19438"/>
                    </a:lnTo>
                    <a:lnTo>
                      <a:pt x="32496" y="19265"/>
                    </a:lnTo>
                    <a:lnTo>
                      <a:pt x="32606" y="19093"/>
                    </a:lnTo>
                    <a:lnTo>
                      <a:pt x="32700" y="18889"/>
                    </a:lnTo>
                    <a:lnTo>
                      <a:pt x="32778" y="18701"/>
                    </a:lnTo>
                    <a:lnTo>
                      <a:pt x="32841" y="18497"/>
                    </a:lnTo>
                    <a:lnTo>
                      <a:pt x="32872" y="18278"/>
                    </a:lnTo>
                    <a:lnTo>
                      <a:pt x="32904" y="18074"/>
                    </a:lnTo>
                    <a:lnTo>
                      <a:pt x="32888" y="17854"/>
                    </a:lnTo>
                    <a:lnTo>
                      <a:pt x="32872" y="17635"/>
                    </a:lnTo>
                    <a:lnTo>
                      <a:pt x="32825" y="17416"/>
                    </a:lnTo>
                    <a:lnTo>
                      <a:pt x="32763" y="17212"/>
                    </a:lnTo>
                    <a:lnTo>
                      <a:pt x="32669" y="16992"/>
                    </a:lnTo>
                    <a:lnTo>
                      <a:pt x="30756" y="12995"/>
                    </a:lnTo>
                    <a:lnTo>
                      <a:pt x="24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8"/>
              <p:cNvSpPr/>
              <p:nvPr/>
            </p:nvSpPr>
            <p:spPr>
              <a:xfrm>
                <a:off x="6400749" y="1262958"/>
                <a:ext cx="120474" cy="123875"/>
              </a:xfrm>
              <a:custGeom>
                <a:rect b="b" l="l" r="r" t="t"/>
                <a:pathLst>
                  <a:path extrusionOk="0" h="7431" w="7227">
                    <a:moveTo>
                      <a:pt x="5079" y="0"/>
                    </a:moveTo>
                    <a:lnTo>
                      <a:pt x="4922" y="78"/>
                    </a:lnTo>
                    <a:lnTo>
                      <a:pt x="4499" y="314"/>
                    </a:lnTo>
                    <a:lnTo>
                      <a:pt x="3872" y="658"/>
                    </a:lnTo>
                    <a:lnTo>
                      <a:pt x="3512" y="894"/>
                    </a:lnTo>
                    <a:lnTo>
                      <a:pt x="3120" y="1144"/>
                    </a:lnTo>
                    <a:lnTo>
                      <a:pt x="2712" y="1411"/>
                    </a:lnTo>
                    <a:lnTo>
                      <a:pt x="2289" y="1724"/>
                    </a:lnTo>
                    <a:lnTo>
                      <a:pt x="1866" y="2038"/>
                    </a:lnTo>
                    <a:lnTo>
                      <a:pt x="1442" y="2383"/>
                    </a:lnTo>
                    <a:lnTo>
                      <a:pt x="1051" y="2743"/>
                    </a:lnTo>
                    <a:lnTo>
                      <a:pt x="659" y="3119"/>
                    </a:lnTo>
                    <a:lnTo>
                      <a:pt x="314" y="3511"/>
                    </a:lnTo>
                    <a:lnTo>
                      <a:pt x="157" y="3699"/>
                    </a:lnTo>
                    <a:lnTo>
                      <a:pt x="0" y="3903"/>
                    </a:lnTo>
                    <a:lnTo>
                      <a:pt x="753" y="5345"/>
                    </a:lnTo>
                    <a:lnTo>
                      <a:pt x="847" y="5518"/>
                    </a:lnTo>
                    <a:lnTo>
                      <a:pt x="957" y="5690"/>
                    </a:lnTo>
                    <a:lnTo>
                      <a:pt x="1066" y="5847"/>
                    </a:lnTo>
                    <a:lnTo>
                      <a:pt x="1192" y="6004"/>
                    </a:lnTo>
                    <a:lnTo>
                      <a:pt x="1317" y="6145"/>
                    </a:lnTo>
                    <a:lnTo>
                      <a:pt x="1442" y="6286"/>
                    </a:lnTo>
                    <a:lnTo>
                      <a:pt x="1584" y="6427"/>
                    </a:lnTo>
                    <a:lnTo>
                      <a:pt x="1725" y="6552"/>
                    </a:lnTo>
                    <a:lnTo>
                      <a:pt x="2022" y="6772"/>
                    </a:lnTo>
                    <a:lnTo>
                      <a:pt x="2352" y="6960"/>
                    </a:lnTo>
                    <a:lnTo>
                      <a:pt x="2681" y="7132"/>
                    </a:lnTo>
                    <a:lnTo>
                      <a:pt x="3041" y="7258"/>
                    </a:lnTo>
                    <a:lnTo>
                      <a:pt x="3402" y="7352"/>
                    </a:lnTo>
                    <a:lnTo>
                      <a:pt x="3762" y="7415"/>
                    </a:lnTo>
                    <a:lnTo>
                      <a:pt x="4139" y="7430"/>
                    </a:lnTo>
                    <a:lnTo>
                      <a:pt x="4515" y="7430"/>
                    </a:lnTo>
                    <a:lnTo>
                      <a:pt x="4703" y="7399"/>
                    </a:lnTo>
                    <a:lnTo>
                      <a:pt x="4891" y="7368"/>
                    </a:lnTo>
                    <a:lnTo>
                      <a:pt x="5079" y="7336"/>
                    </a:lnTo>
                    <a:lnTo>
                      <a:pt x="5267" y="7289"/>
                    </a:lnTo>
                    <a:lnTo>
                      <a:pt x="5455" y="7226"/>
                    </a:lnTo>
                    <a:lnTo>
                      <a:pt x="5644" y="7164"/>
                    </a:lnTo>
                    <a:lnTo>
                      <a:pt x="5816" y="7085"/>
                    </a:lnTo>
                    <a:lnTo>
                      <a:pt x="6004" y="6991"/>
                    </a:lnTo>
                    <a:lnTo>
                      <a:pt x="6192" y="6882"/>
                    </a:lnTo>
                    <a:lnTo>
                      <a:pt x="6380" y="6756"/>
                    </a:lnTo>
                    <a:lnTo>
                      <a:pt x="6537" y="6599"/>
                    </a:lnTo>
                    <a:lnTo>
                      <a:pt x="6694" y="6443"/>
                    </a:lnTo>
                    <a:lnTo>
                      <a:pt x="6819" y="6270"/>
                    </a:lnTo>
                    <a:lnTo>
                      <a:pt x="6929" y="6098"/>
                    </a:lnTo>
                    <a:lnTo>
                      <a:pt x="7023" y="5894"/>
                    </a:lnTo>
                    <a:lnTo>
                      <a:pt x="7101" y="5706"/>
                    </a:lnTo>
                    <a:lnTo>
                      <a:pt x="7164" y="5502"/>
                    </a:lnTo>
                    <a:lnTo>
                      <a:pt x="7195" y="5283"/>
                    </a:lnTo>
                    <a:lnTo>
                      <a:pt x="7227" y="5079"/>
                    </a:lnTo>
                    <a:lnTo>
                      <a:pt x="7211" y="4859"/>
                    </a:lnTo>
                    <a:lnTo>
                      <a:pt x="7195" y="4640"/>
                    </a:lnTo>
                    <a:lnTo>
                      <a:pt x="7148" y="4421"/>
                    </a:lnTo>
                    <a:lnTo>
                      <a:pt x="7086" y="4217"/>
                    </a:lnTo>
                    <a:lnTo>
                      <a:pt x="6992" y="3997"/>
                    </a:lnTo>
                    <a:lnTo>
                      <a:pt x="50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8"/>
              <p:cNvSpPr/>
              <p:nvPr/>
            </p:nvSpPr>
            <p:spPr>
              <a:xfrm>
                <a:off x="5972958" y="944911"/>
                <a:ext cx="650163" cy="301844"/>
              </a:xfrm>
              <a:custGeom>
                <a:rect b="b" l="l" r="r" t="t"/>
                <a:pathLst>
                  <a:path extrusionOk="0" h="18107" w="39002">
                    <a:moveTo>
                      <a:pt x="23404" y="1"/>
                    </a:moveTo>
                    <a:lnTo>
                      <a:pt x="23075" y="17"/>
                    </a:lnTo>
                    <a:lnTo>
                      <a:pt x="22354" y="48"/>
                    </a:lnTo>
                    <a:lnTo>
                      <a:pt x="21554" y="111"/>
                    </a:lnTo>
                    <a:lnTo>
                      <a:pt x="20724" y="220"/>
                    </a:lnTo>
                    <a:lnTo>
                      <a:pt x="19830" y="362"/>
                    </a:lnTo>
                    <a:lnTo>
                      <a:pt x="18890" y="534"/>
                    </a:lnTo>
                    <a:lnTo>
                      <a:pt x="17918" y="738"/>
                    </a:lnTo>
                    <a:lnTo>
                      <a:pt x="16914" y="957"/>
                    </a:lnTo>
                    <a:lnTo>
                      <a:pt x="15880" y="1192"/>
                    </a:lnTo>
                    <a:lnTo>
                      <a:pt x="14830" y="1459"/>
                    </a:lnTo>
                    <a:lnTo>
                      <a:pt x="13779" y="1741"/>
                    </a:lnTo>
                    <a:lnTo>
                      <a:pt x="12713" y="2023"/>
                    </a:lnTo>
                    <a:lnTo>
                      <a:pt x="10597" y="2634"/>
                    </a:lnTo>
                    <a:lnTo>
                      <a:pt x="8528" y="3246"/>
                    </a:lnTo>
                    <a:lnTo>
                      <a:pt x="6569" y="3857"/>
                    </a:lnTo>
                    <a:lnTo>
                      <a:pt x="4782" y="4437"/>
                    </a:lnTo>
                    <a:lnTo>
                      <a:pt x="3198" y="4970"/>
                    </a:lnTo>
                    <a:lnTo>
                      <a:pt x="863" y="5770"/>
                    </a:lnTo>
                    <a:lnTo>
                      <a:pt x="1" y="6067"/>
                    </a:lnTo>
                    <a:lnTo>
                      <a:pt x="11381" y="15786"/>
                    </a:lnTo>
                    <a:lnTo>
                      <a:pt x="12823" y="15065"/>
                    </a:lnTo>
                    <a:lnTo>
                      <a:pt x="16162" y="13356"/>
                    </a:lnTo>
                    <a:lnTo>
                      <a:pt x="18090" y="12353"/>
                    </a:lnTo>
                    <a:lnTo>
                      <a:pt x="19940" y="11397"/>
                    </a:lnTo>
                    <a:lnTo>
                      <a:pt x="21507" y="10535"/>
                    </a:lnTo>
                    <a:lnTo>
                      <a:pt x="22150" y="10190"/>
                    </a:lnTo>
                    <a:lnTo>
                      <a:pt x="22652" y="9908"/>
                    </a:lnTo>
                    <a:lnTo>
                      <a:pt x="23780" y="10707"/>
                    </a:lnTo>
                    <a:lnTo>
                      <a:pt x="24925" y="11538"/>
                    </a:lnTo>
                    <a:lnTo>
                      <a:pt x="26069" y="12385"/>
                    </a:lnTo>
                    <a:lnTo>
                      <a:pt x="27198" y="13231"/>
                    </a:lnTo>
                    <a:lnTo>
                      <a:pt x="29345" y="14893"/>
                    </a:lnTo>
                    <a:lnTo>
                      <a:pt x="31289" y="16429"/>
                    </a:lnTo>
                    <a:lnTo>
                      <a:pt x="31932" y="16946"/>
                    </a:lnTo>
                    <a:lnTo>
                      <a:pt x="32214" y="17150"/>
                    </a:lnTo>
                    <a:lnTo>
                      <a:pt x="32559" y="17369"/>
                    </a:lnTo>
                    <a:lnTo>
                      <a:pt x="32919" y="17573"/>
                    </a:lnTo>
                    <a:lnTo>
                      <a:pt x="33295" y="17730"/>
                    </a:lnTo>
                    <a:lnTo>
                      <a:pt x="33672" y="17871"/>
                    </a:lnTo>
                    <a:lnTo>
                      <a:pt x="34063" y="17965"/>
                    </a:lnTo>
                    <a:lnTo>
                      <a:pt x="34455" y="18043"/>
                    </a:lnTo>
                    <a:lnTo>
                      <a:pt x="34863" y="18090"/>
                    </a:lnTo>
                    <a:lnTo>
                      <a:pt x="35270" y="18106"/>
                    </a:lnTo>
                    <a:lnTo>
                      <a:pt x="35662" y="18090"/>
                    </a:lnTo>
                    <a:lnTo>
                      <a:pt x="36070" y="18043"/>
                    </a:lnTo>
                    <a:lnTo>
                      <a:pt x="36462" y="17965"/>
                    </a:lnTo>
                    <a:lnTo>
                      <a:pt x="36854" y="17855"/>
                    </a:lnTo>
                    <a:lnTo>
                      <a:pt x="37230" y="17714"/>
                    </a:lnTo>
                    <a:lnTo>
                      <a:pt x="37606" y="17542"/>
                    </a:lnTo>
                    <a:lnTo>
                      <a:pt x="37967" y="17338"/>
                    </a:lnTo>
                    <a:lnTo>
                      <a:pt x="38327" y="17103"/>
                    </a:lnTo>
                    <a:lnTo>
                      <a:pt x="38468" y="16993"/>
                    </a:lnTo>
                    <a:lnTo>
                      <a:pt x="38578" y="16868"/>
                    </a:lnTo>
                    <a:lnTo>
                      <a:pt x="38688" y="16742"/>
                    </a:lnTo>
                    <a:lnTo>
                      <a:pt x="38782" y="16601"/>
                    </a:lnTo>
                    <a:lnTo>
                      <a:pt x="38860" y="16460"/>
                    </a:lnTo>
                    <a:lnTo>
                      <a:pt x="38923" y="16303"/>
                    </a:lnTo>
                    <a:lnTo>
                      <a:pt x="38970" y="16147"/>
                    </a:lnTo>
                    <a:lnTo>
                      <a:pt x="39001" y="15974"/>
                    </a:lnTo>
                    <a:lnTo>
                      <a:pt x="39001" y="15818"/>
                    </a:lnTo>
                    <a:lnTo>
                      <a:pt x="39001" y="15645"/>
                    </a:lnTo>
                    <a:lnTo>
                      <a:pt x="38986" y="15488"/>
                    </a:lnTo>
                    <a:lnTo>
                      <a:pt x="38954" y="15316"/>
                    </a:lnTo>
                    <a:lnTo>
                      <a:pt x="38891" y="15159"/>
                    </a:lnTo>
                    <a:lnTo>
                      <a:pt x="38813" y="15002"/>
                    </a:lnTo>
                    <a:lnTo>
                      <a:pt x="38735" y="14861"/>
                    </a:lnTo>
                    <a:lnTo>
                      <a:pt x="38625" y="14720"/>
                    </a:lnTo>
                    <a:lnTo>
                      <a:pt x="37449" y="13309"/>
                    </a:lnTo>
                    <a:lnTo>
                      <a:pt x="35991" y="11585"/>
                    </a:lnTo>
                    <a:lnTo>
                      <a:pt x="34455" y="9814"/>
                    </a:lnTo>
                    <a:lnTo>
                      <a:pt x="32825" y="7948"/>
                    </a:lnTo>
                    <a:lnTo>
                      <a:pt x="31163" y="6083"/>
                    </a:lnTo>
                    <a:lnTo>
                      <a:pt x="30333" y="5190"/>
                    </a:lnTo>
                    <a:lnTo>
                      <a:pt x="29533" y="4327"/>
                    </a:lnTo>
                    <a:lnTo>
                      <a:pt x="28749" y="3512"/>
                    </a:lnTo>
                    <a:lnTo>
                      <a:pt x="28013" y="2776"/>
                    </a:lnTo>
                    <a:lnTo>
                      <a:pt x="27307" y="2086"/>
                    </a:lnTo>
                    <a:lnTo>
                      <a:pt x="26665" y="1490"/>
                    </a:lnTo>
                    <a:lnTo>
                      <a:pt x="26085" y="989"/>
                    </a:lnTo>
                    <a:lnTo>
                      <a:pt x="25818" y="769"/>
                    </a:lnTo>
                    <a:lnTo>
                      <a:pt x="25567" y="597"/>
                    </a:lnTo>
                    <a:lnTo>
                      <a:pt x="25348" y="440"/>
                    </a:lnTo>
                    <a:lnTo>
                      <a:pt x="25144" y="314"/>
                    </a:lnTo>
                    <a:lnTo>
                      <a:pt x="24956" y="220"/>
                    </a:lnTo>
                    <a:lnTo>
                      <a:pt x="24799" y="158"/>
                    </a:lnTo>
                    <a:lnTo>
                      <a:pt x="24564" y="111"/>
                    </a:lnTo>
                    <a:lnTo>
                      <a:pt x="24298" y="64"/>
                    </a:lnTo>
                    <a:lnTo>
                      <a:pt x="24015" y="32"/>
                    </a:lnTo>
                    <a:lnTo>
                      <a:pt x="23718" y="17"/>
                    </a:lnTo>
                    <a:lnTo>
                      <a:pt x="23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8"/>
              <p:cNvSpPr/>
              <p:nvPr/>
            </p:nvSpPr>
            <p:spPr>
              <a:xfrm>
                <a:off x="5866331" y="866791"/>
                <a:ext cx="669767" cy="301294"/>
              </a:xfrm>
              <a:custGeom>
                <a:rect b="b" l="l" r="r" t="t"/>
                <a:pathLst>
                  <a:path extrusionOk="0" h="18074" w="40178">
                    <a:moveTo>
                      <a:pt x="24549" y="0"/>
                    </a:moveTo>
                    <a:lnTo>
                      <a:pt x="24204" y="16"/>
                    </a:lnTo>
                    <a:lnTo>
                      <a:pt x="23843" y="47"/>
                    </a:lnTo>
                    <a:lnTo>
                      <a:pt x="23467" y="78"/>
                    </a:lnTo>
                    <a:lnTo>
                      <a:pt x="22652" y="188"/>
                    </a:lnTo>
                    <a:lnTo>
                      <a:pt x="21774" y="345"/>
                    </a:lnTo>
                    <a:lnTo>
                      <a:pt x="20849" y="533"/>
                    </a:lnTo>
                    <a:lnTo>
                      <a:pt x="19877" y="768"/>
                    </a:lnTo>
                    <a:lnTo>
                      <a:pt x="18859" y="1019"/>
                    </a:lnTo>
                    <a:lnTo>
                      <a:pt x="17808" y="1317"/>
                    </a:lnTo>
                    <a:lnTo>
                      <a:pt x="16727" y="1615"/>
                    </a:lnTo>
                    <a:lnTo>
                      <a:pt x="15629" y="1959"/>
                    </a:lnTo>
                    <a:lnTo>
                      <a:pt x="14516" y="2304"/>
                    </a:lnTo>
                    <a:lnTo>
                      <a:pt x="13404" y="2665"/>
                    </a:lnTo>
                    <a:lnTo>
                      <a:pt x="12291" y="3041"/>
                    </a:lnTo>
                    <a:lnTo>
                      <a:pt x="11178" y="3433"/>
                    </a:lnTo>
                    <a:lnTo>
                      <a:pt x="8999" y="4201"/>
                    </a:lnTo>
                    <a:lnTo>
                      <a:pt x="6945" y="4969"/>
                    </a:lnTo>
                    <a:lnTo>
                      <a:pt x="5048" y="5690"/>
                    </a:lnTo>
                    <a:lnTo>
                      <a:pt x="3371" y="6333"/>
                    </a:lnTo>
                    <a:lnTo>
                      <a:pt x="1976" y="6897"/>
                    </a:lnTo>
                    <a:lnTo>
                      <a:pt x="910" y="7320"/>
                    </a:lnTo>
                    <a:lnTo>
                      <a:pt x="1" y="7712"/>
                    </a:lnTo>
                    <a:lnTo>
                      <a:pt x="11836" y="17337"/>
                    </a:lnTo>
                    <a:lnTo>
                      <a:pt x="15645" y="14954"/>
                    </a:lnTo>
                    <a:lnTo>
                      <a:pt x="19486" y="12556"/>
                    </a:lnTo>
                    <a:lnTo>
                      <a:pt x="23812" y="9860"/>
                    </a:lnTo>
                    <a:lnTo>
                      <a:pt x="24909" y="10644"/>
                    </a:lnTo>
                    <a:lnTo>
                      <a:pt x="26007" y="11443"/>
                    </a:lnTo>
                    <a:lnTo>
                      <a:pt x="27104" y="12258"/>
                    </a:lnTo>
                    <a:lnTo>
                      <a:pt x="28201" y="13073"/>
                    </a:lnTo>
                    <a:lnTo>
                      <a:pt x="30286" y="14688"/>
                    </a:lnTo>
                    <a:lnTo>
                      <a:pt x="32183" y="16177"/>
                    </a:lnTo>
                    <a:lnTo>
                      <a:pt x="33108" y="16914"/>
                    </a:lnTo>
                    <a:lnTo>
                      <a:pt x="33374" y="17118"/>
                    </a:lnTo>
                    <a:lnTo>
                      <a:pt x="33719" y="17337"/>
                    </a:lnTo>
                    <a:lnTo>
                      <a:pt x="34095" y="17541"/>
                    </a:lnTo>
                    <a:lnTo>
                      <a:pt x="34456" y="17698"/>
                    </a:lnTo>
                    <a:lnTo>
                      <a:pt x="34848" y="17839"/>
                    </a:lnTo>
                    <a:lnTo>
                      <a:pt x="35239" y="17933"/>
                    </a:lnTo>
                    <a:lnTo>
                      <a:pt x="35631" y="18011"/>
                    </a:lnTo>
                    <a:lnTo>
                      <a:pt x="36023" y="18058"/>
                    </a:lnTo>
                    <a:lnTo>
                      <a:pt x="36431" y="18074"/>
                    </a:lnTo>
                    <a:lnTo>
                      <a:pt x="36838" y="18058"/>
                    </a:lnTo>
                    <a:lnTo>
                      <a:pt x="37230" y="18011"/>
                    </a:lnTo>
                    <a:lnTo>
                      <a:pt x="37622" y="17933"/>
                    </a:lnTo>
                    <a:lnTo>
                      <a:pt x="38014" y="17823"/>
                    </a:lnTo>
                    <a:lnTo>
                      <a:pt x="38406" y="17682"/>
                    </a:lnTo>
                    <a:lnTo>
                      <a:pt x="38782" y="17510"/>
                    </a:lnTo>
                    <a:lnTo>
                      <a:pt x="39143" y="17306"/>
                    </a:lnTo>
                    <a:lnTo>
                      <a:pt x="39488" y="17071"/>
                    </a:lnTo>
                    <a:lnTo>
                      <a:pt x="39629" y="16961"/>
                    </a:lnTo>
                    <a:lnTo>
                      <a:pt x="39754" y="16835"/>
                    </a:lnTo>
                    <a:lnTo>
                      <a:pt x="39864" y="16710"/>
                    </a:lnTo>
                    <a:lnTo>
                      <a:pt x="39958" y="16569"/>
                    </a:lnTo>
                    <a:lnTo>
                      <a:pt x="40020" y="16412"/>
                    </a:lnTo>
                    <a:lnTo>
                      <a:pt x="40083" y="16271"/>
                    </a:lnTo>
                    <a:lnTo>
                      <a:pt x="40130" y="16099"/>
                    </a:lnTo>
                    <a:lnTo>
                      <a:pt x="40162" y="15942"/>
                    </a:lnTo>
                    <a:lnTo>
                      <a:pt x="40177" y="15785"/>
                    </a:lnTo>
                    <a:lnTo>
                      <a:pt x="40177" y="15613"/>
                    </a:lnTo>
                    <a:lnTo>
                      <a:pt x="40146" y="15456"/>
                    </a:lnTo>
                    <a:lnTo>
                      <a:pt x="40115" y="15284"/>
                    </a:lnTo>
                    <a:lnTo>
                      <a:pt x="40052" y="15127"/>
                    </a:lnTo>
                    <a:lnTo>
                      <a:pt x="39989" y="14970"/>
                    </a:lnTo>
                    <a:lnTo>
                      <a:pt x="39895" y="14829"/>
                    </a:lnTo>
                    <a:lnTo>
                      <a:pt x="39801" y="14688"/>
                    </a:lnTo>
                    <a:lnTo>
                      <a:pt x="38124" y="12697"/>
                    </a:lnTo>
                    <a:lnTo>
                      <a:pt x="37089" y="11474"/>
                    </a:lnTo>
                    <a:lnTo>
                      <a:pt x="35976" y="10173"/>
                    </a:lnTo>
                    <a:lnTo>
                      <a:pt x="34518" y="8512"/>
                    </a:lnTo>
                    <a:lnTo>
                      <a:pt x="33014" y="6819"/>
                    </a:lnTo>
                    <a:lnTo>
                      <a:pt x="31524" y="5173"/>
                    </a:lnTo>
                    <a:lnTo>
                      <a:pt x="30788" y="4405"/>
                    </a:lnTo>
                    <a:lnTo>
                      <a:pt x="30082" y="3668"/>
                    </a:lnTo>
                    <a:lnTo>
                      <a:pt x="29408" y="2963"/>
                    </a:lnTo>
                    <a:lnTo>
                      <a:pt x="28765" y="2336"/>
                    </a:lnTo>
                    <a:lnTo>
                      <a:pt x="28154" y="1756"/>
                    </a:lnTo>
                    <a:lnTo>
                      <a:pt x="27606" y="1254"/>
                    </a:lnTo>
                    <a:lnTo>
                      <a:pt x="27088" y="831"/>
                    </a:lnTo>
                    <a:lnTo>
                      <a:pt x="26869" y="643"/>
                    </a:lnTo>
                    <a:lnTo>
                      <a:pt x="26649" y="502"/>
                    </a:lnTo>
                    <a:lnTo>
                      <a:pt x="26446" y="361"/>
                    </a:lnTo>
                    <a:lnTo>
                      <a:pt x="26273" y="266"/>
                    </a:lnTo>
                    <a:lnTo>
                      <a:pt x="26101" y="188"/>
                    </a:lnTo>
                    <a:lnTo>
                      <a:pt x="25960" y="125"/>
                    </a:lnTo>
                    <a:lnTo>
                      <a:pt x="25724" y="78"/>
                    </a:lnTo>
                    <a:lnTo>
                      <a:pt x="25458" y="31"/>
                    </a:lnTo>
                    <a:lnTo>
                      <a:pt x="25176" y="16"/>
                    </a:lnTo>
                    <a:lnTo>
                      <a:pt x="2487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8"/>
              <p:cNvSpPr/>
              <p:nvPr/>
            </p:nvSpPr>
            <p:spPr>
              <a:xfrm>
                <a:off x="5353102" y="995357"/>
                <a:ext cx="908065" cy="796226"/>
              </a:xfrm>
              <a:custGeom>
                <a:rect b="b" l="l" r="r" t="t"/>
                <a:pathLst>
                  <a:path extrusionOk="0" h="47764" w="54473">
                    <a:moveTo>
                      <a:pt x="30787" y="0"/>
                    </a:moveTo>
                    <a:lnTo>
                      <a:pt x="30003" y="533"/>
                    </a:lnTo>
                    <a:lnTo>
                      <a:pt x="29157" y="1160"/>
                    </a:lnTo>
                    <a:lnTo>
                      <a:pt x="28216" y="1866"/>
                    </a:lnTo>
                    <a:lnTo>
                      <a:pt x="27229" y="2634"/>
                    </a:lnTo>
                    <a:lnTo>
                      <a:pt x="26163" y="3465"/>
                    </a:lnTo>
                    <a:lnTo>
                      <a:pt x="25050" y="4342"/>
                    </a:lnTo>
                    <a:lnTo>
                      <a:pt x="22683" y="6271"/>
                    </a:lnTo>
                    <a:lnTo>
                      <a:pt x="20190" y="8340"/>
                    </a:lnTo>
                    <a:lnTo>
                      <a:pt x="17620" y="10487"/>
                    </a:lnTo>
                    <a:lnTo>
                      <a:pt x="15033" y="12697"/>
                    </a:lnTo>
                    <a:lnTo>
                      <a:pt x="12478" y="14892"/>
                    </a:lnTo>
                    <a:lnTo>
                      <a:pt x="10001" y="17008"/>
                    </a:lnTo>
                    <a:lnTo>
                      <a:pt x="7681" y="19030"/>
                    </a:lnTo>
                    <a:lnTo>
                      <a:pt x="3715" y="22510"/>
                    </a:lnTo>
                    <a:lnTo>
                      <a:pt x="1004" y="24909"/>
                    </a:lnTo>
                    <a:lnTo>
                      <a:pt x="0" y="25787"/>
                    </a:lnTo>
                    <a:lnTo>
                      <a:pt x="15127" y="47764"/>
                    </a:lnTo>
                    <a:lnTo>
                      <a:pt x="17541" y="47137"/>
                    </a:lnTo>
                    <a:lnTo>
                      <a:pt x="19814" y="46541"/>
                    </a:lnTo>
                    <a:lnTo>
                      <a:pt x="21930" y="45961"/>
                    </a:lnTo>
                    <a:lnTo>
                      <a:pt x="23890" y="45397"/>
                    </a:lnTo>
                    <a:lnTo>
                      <a:pt x="25739" y="44848"/>
                    </a:lnTo>
                    <a:lnTo>
                      <a:pt x="27448" y="44315"/>
                    </a:lnTo>
                    <a:lnTo>
                      <a:pt x="29031" y="43798"/>
                    </a:lnTo>
                    <a:lnTo>
                      <a:pt x="30520" y="43296"/>
                    </a:lnTo>
                    <a:lnTo>
                      <a:pt x="31900" y="42810"/>
                    </a:lnTo>
                    <a:lnTo>
                      <a:pt x="33185" y="42324"/>
                    </a:lnTo>
                    <a:lnTo>
                      <a:pt x="34392" y="41854"/>
                    </a:lnTo>
                    <a:lnTo>
                      <a:pt x="35521" y="41384"/>
                    </a:lnTo>
                    <a:lnTo>
                      <a:pt x="36571" y="40913"/>
                    </a:lnTo>
                    <a:lnTo>
                      <a:pt x="37559" y="40459"/>
                    </a:lnTo>
                    <a:lnTo>
                      <a:pt x="38515" y="40004"/>
                    </a:lnTo>
                    <a:lnTo>
                      <a:pt x="39408" y="39534"/>
                    </a:lnTo>
                    <a:lnTo>
                      <a:pt x="40271" y="39079"/>
                    </a:lnTo>
                    <a:lnTo>
                      <a:pt x="41101" y="38625"/>
                    </a:lnTo>
                    <a:lnTo>
                      <a:pt x="41917" y="38154"/>
                    </a:lnTo>
                    <a:lnTo>
                      <a:pt x="42732" y="37669"/>
                    </a:lnTo>
                    <a:lnTo>
                      <a:pt x="44331" y="36697"/>
                    </a:lnTo>
                    <a:lnTo>
                      <a:pt x="45992" y="35678"/>
                    </a:lnTo>
                    <a:lnTo>
                      <a:pt x="47779" y="34612"/>
                    </a:lnTo>
                    <a:lnTo>
                      <a:pt x="48735" y="34048"/>
                    </a:lnTo>
                    <a:lnTo>
                      <a:pt x="49739" y="33468"/>
                    </a:lnTo>
                    <a:lnTo>
                      <a:pt x="50805" y="32856"/>
                    </a:lnTo>
                    <a:lnTo>
                      <a:pt x="51949" y="32245"/>
                    </a:lnTo>
                    <a:lnTo>
                      <a:pt x="53172" y="31586"/>
                    </a:lnTo>
                    <a:lnTo>
                      <a:pt x="54473" y="30912"/>
                    </a:lnTo>
                    <a:lnTo>
                      <a:pt x="49159" y="10440"/>
                    </a:lnTo>
                    <a:lnTo>
                      <a:pt x="48547" y="9986"/>
                    </a:lnTo>
                    <a:lnTo>
                      <a:pt x="46917" y="8794"/>
                    </a:lnTo>
                    <a:lnTo>
                      <a:pt x="45788" y="7995"/>
                    </a:lnTo>
                    <a:lnTo>
                      <a:pt x="44519" y="7101"/>
                    </a:lnTo>
                    <a:lnTo>
                      <a:pt x="43124" y="6161"/>
                    </a:lnTo>
                    <a:lnTo>
                      <a:pt x="41634" y="5173"/>
                    </a:lnTo>
                    <a:lnTo>
                      <a:pt x="40114" y="4201"/>
                    </a:lnTo>
                    <a:lnTo>
                      <a:pt x="39330" y="3715"/>
                    </a:lnTo>
                    <a:lnTo>
                      <a:pt x="38562" y="3245"/>
                    </a:lnTo>
                    <a:lnTo>
                      <a:pt x="37778" y="2806"/>
                    </a:lnTo>
                    <a:lnTo>
                      <a:pt x="37026" y="2367"/>
                    </a:lnTo>
                    <a:lnTo>
                      <a:pt x="36273" y="1960"/>
                    </a:lnTo>
                    <a:lnTo>
                      <a:pt x="35537" y="1584"/>
                    </a:lnTo>
                    <a:lnTo>
                      <a:pt x="34816" y="1223"/>
                    </a:lnTo>
                    <a:lnTo>
                      <a:pt x="34126" y="910"/>
                    </a:lnTo>
                    <a:lnTo>
                      <a:pt x="33467" y="643"/>
                    </a:lnTo>
                    <a:lnTo>
                      <a:pt x="32856" y="408"/>
                    </a:lnTo>
                    <a:lnTo>
                      <a:pt x="32260" y="220"/>
                    </a:lnTo>
                    <a:lnTo>
                      <a:pt x="31994" y="157"/>
                    </a:lnTo>
                    <a:lnTo>
                      <a:pt x="31728" y="94"/>
                    </a:lnTo>
                    <a:lnTo>
                      <a:pt x="31461" y="47"/>
                    </a:lnTo>
                    <a:lnTo>
                      <a:pt x="31226" y="16"/>
                    </a:lnTo>
                    <a:lnTo>
                      <a:pt x="309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8"/>
              <p:cNvSpPr/>
              <p:nvPr/>
            </p:nvSpPr>
            <p:spPr>
              <a:xfrm>
                <a:off x="6253095" y="983337"/>
                <a:ext cx="10219" cy="48093"/>
              </a:xfrm>
              <a:custGeom>
                <a:rect b="b" l="l" r="r" t="t"/>
                <a:pathLst>
                  <a:path extrusionOk="0" h="2885" w="613">
                    <a:moveTo>
                      <a:pt x="126" y="0"/>
                    </a:moveTo>
                    <a:lnTo>
                      <a:pt x="63" y="251"/>
                    </a:lnTo>
                    <a:lnTo>
                      <a:pt x="16" y="502"/>
                    </a:lnTo>
                    <a:lnTo>
                      <a:pt x="1" y="768"/>
                    </a:lnTo>
                    <a:lnTo>
                      <a:pt x="1" y="1019"/>
                    </a:lnTo>
                    <a:lnTo>
                      <a:pt x="32" y="1254"/>
                    </a:lnTo>
                    <a:lnTo>
                      <a:pt x="63" y="1505"/>
                    </a:lnTo>
                    <a:lnTo>
                      <a:pt x="126" y="1725"/>
                    </a:lnTo>
                    <a:lnTo>
                      <a:pt x="189" y="1944"/>
                    </a:lnTo>
                    <a:lnTo>
                      <a:pt x="330" y="2320"/>
                    </a:lnTo>
                    <a:lnTo>
                      <a:pt x="471" y="2618"/>
                    </a:lnTo>
                    <a:lnTo>
                      <a:pt x="581" y="2806"/>
                    </a:lnTo>
                    <a:lnTo>
                      <a:pt x="612" y="2885"/>
                    </a:lnTo>
                    <a:lnTo>
                      <a:pt x="1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8"/>
              <p:cNvSpPr/>
              <p:nvPr/>
            </p:nvSpPr>
            <p:spPr>
              <a:xfrm>
                <a:off x="6252312" y="983070"/>
                <a:ext cx="11519" cy="48626"/>
              </a:xfrm>
              <a:custGeom>
                <a:rect b="b" l="l" r="r" t="t"/>
                <a:pathLst>
                  <a:path extrusionOk="0" h="2917" w="691">
                    <a:moveTo>
                      <a:pt x="142" y="1"/>
                    </a:moveTo>
                    <a:lnTo>
                      <a:pt x="63" y="251"/>
                    </a:lnTo>
                    <a:lnTo>
                      <a:pt x="16" y="518"/>
                    </a:lnTo>
                    <a:lnTo>
                      <a:pt x="1" y="769"/>
                    </a:lnTo>
                    <a:lnTo>
                      <a:pt x="1" y="1020"/>
                    </a:lnTo>
                    <a:lnTo>
                      <a:pt x="32" y="1270"/>
                    </a:lnTo>
                    <a:lnTo>
                      <a:pt x="79" y="1505"/>
                    </a:lnTo>
                    <a:lnTo>
                      <a:pt x="126" y="1741"/>
                    </a:lnTo>
                    <a:lnTo>
                      <a:pt x="189" y="1960"/>
                    </a:lnTo>
                    <a:lnTo>
                      <a:pt x="346" y="2336"/>
                    </a:lnTo>
                    <a:lnTo>
                      <a:pt x="471" y="2634"/>
                    </a:lnTo>
                    <a:lnTo>
                      <a:pt x="581" y="2838"/>
                    </a:lnTo>
                    <a:lnTo>
                      <a:pt x="628" y="2916"/>
                    </a:lnTo>
                    <a:lnTo>
                      <a:pt x="690" y="2869"/>
                    </a:lnTo>
                    <a:lnTo>
                      <a:pt x="659" y="2791"/>
                    </a:lnTo>
                    <a:lnTo>
                      <a:pt x="549" y="2603"/>
                    </a:lnTo>
                    <a:lnTo>
                      <a:pt x="408" y="2305"/>
                    </a:lnTo>
                    <a:lnTo>
                      <a:pt x="267" y="1929"/>
                    </a:lnTo>
                    <a:lnTo>
                      <a:pt x="204" y="1725"/>
                    </a:lnTo>
                    <a:lnTo>
                      <a:pt x="157" y="1505"/>
                    </a:lnTo>
                    <a:lnTo>
                      <a:pt x="110" y="1270"/>
                    </a:lnTo>
                    <a:lnTo>
                      <a:pt x="95" y="1020"/>
                    </a:lnTo>
                    <a:lnTo>
                      <a:pt x="79" y="769"/>
                    </a:lnTo>
                    <a:lnTo>
                      <a:pt x="95" y="534"/>
                    </a:lnTo>
                    <a:lnTo>
                      <a:pt x="142" y="283"/>
                    </a:lnTo>
                    <a:lnTo>
                      <a:pt x="220" y="32"/>
                    </a:lnTo>
                    <a:lnTo>
                      <a:pt x="1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8"/>
              <p:cNvSpPr/>
              <p:nvPr/>
            </p:nvSpPr>
            <p:spPr>
              <a:xfrm>
                <a:off x="6402833" y="1036384"/>
                <a:ext cx="133293" cy="131710"/>
              </a:xfrm>
              <a:custGeom>
                <a:rect b="b" l="l" r="r" t="t"/>
                <a:pathLst>
                  <a:path extrusionOk="0" h="7901" w="7996">
                    <a:moveTo>
                      <a:pt x="3794" y="0"/>
                    </a:moveTo>
                    <a:lnTo>
                      <a:pt x="3637" y="126"/>
                    </a:lnTo>
                    <a:lnTo>
                      <a:pt x="3214" y="486"/>
                    </a:lnTo>
                    <a:lnTo>
                      <a:pt x="2948" y="737"/>
                    </a:lnTo>
                    <a:lnTo>
                      <a:pt x="2634" y="1035"/>
                    </a:lnTo>
                    <a:lnTo>
                      <a:pt x="2305" y="1380"/>
                    </a:lnTo>
                    <a:lnTo>
                      <a:pt x="1960" y="1772"/>
                    </a:lnTo>
                    <a:lnTo>
                      <a:pt x="1615" y="2195"/>
                    </a:lnTo>
                    <a:lnTo>
                      <a:pt x="1270" y="2665"/>
                    </a:lnTo>
                    <a:lnTo>
                      <a:pt x="1114" y="2900"/>
                    </a:lnTo>
                    <a:lnTo>
                      <a:pt x="957" y="3151"/>
                    </a:lnTo>
                    <a:lnTo>
                      <a:pt x="800" y="3418"/>
                    </a:lnTo>
                    <a:lnTo>
                      <a:pt x="659" y="3684"/>
                    </a:lnTo>
                    <a:lnTo>
                      <a:pt x="534" y="3951"/>
                    </a:lnTo>
                    <a:lnTo>
                      <a:pt x="408" y="4233"/>
                    </a:lnTo>
                    <a:lnTo>
                      <a:pt x="314" y="4515"/>
                    </a:lnTo>
                    <a:lnTo>
                      <a:pt x="220" y="4797"/>
                    </a:lnTo>
                    <a:lnTo>
                      <a:pt x="142" y="5095"/>
                    </a:lnTo>
                    <a:lnTo>
                      <a:pt x="79" y="5393"/>
                    </a:lnTo>
                    <a:lnTo>
                      <a:pt x="32" y="5706"/>
                    </a:lnTo>
                    <a:lnTo>
                      <a:pt x="1" y="6004"/>
                    </a:lnTo>
                    <a:lnTo>
                      <a:pt x="926" y="6741"/>
                    </a:lnTo>
                    <a:lnTo>
                      <a:pt x="1192" y="6945"/>
                    </a:lnTo>
                    <a:lnTo>
                      <a:pt x="1537" y="7164"/>
                    </a:lnTo>
                    <a:lnTo>
                      <a:pt x="1913" y="7368"/>
                    </a:lnTo>
                    <a:lnTo>
                      <a:pt x="2274" y="7525"/>
                    </a:lnTo>
                    <a:lnTo>
                      <a:pt x="2666" y="7666"/>
                    </a:lnTo>
                    <a:lnTo>
                      <a:pt x="3057" y="7760"/>
                    </a:lnTo>
                    <a:lnTo>
                      <a:pt x="3449" y="7838"/>
                    </a:lnTo>
                    <a:lnTo>
                      <a:pt x="3841" y="7885"/>
                    </a:lnTo>
                    <a:lnTo>
                      <a:pt x="4249" y="7901"/>
                    </a:lnTo>
                    <a:lnTo>
                      <a:pt x="4656" y="7885"/>
                    </a:lnTo>
                    <a:lnTo>
                      <a:pt x="5048" y="7838"/>
                    </a:lnTo>
                    <a:lnTo>
                      <a:pt x="5440" y="7760"/>
                    </a:lnTo>
                    <a:lnTo>
                      <a:pt x="5832" y="7650"/>
                    </a:lnTo>
                    <a:lnTo>
                      <a:pt x="6224" y="7509"/>
                    </a:lnTo>
                    <a:lnTo>
                      <a:pt x="6600" y="7337"/>
                    </a:lnTo>
                    <a:lnTo>
                      <a:pt x="6961" y="7133"/>
                    </a:lnTo>
                    <a:lnTo>
                      <a:pt x="7306" y="6898"/>
                    </a:lnTo>
                    <a:lnTo>
                      <a:pt x="7447" y="6788"/>
                    </a:lnTo>
                    <a:lnTo>
                      <a:pt x="7572" y="6662"/>
                    </a:lnTo>
                    <a:lnTo>
                      <a:pt x="7682" y="6537"/>
                    </a:lnTo>
                    <a:lnTo>
                      <a:pt x="7776" y="6396"/>
                    </a:lnTo>
                    <a:lnTo>
                      <a:pt x="7838" y="6239"/>
                    </a:lnTo>
                    <a:lnTo>
                      <a:pt x="7901" y="6098"/>
                    </a:lnTo>
                    <a:lnTo>
                      <a:pt x="7948" y="5926"/>
                    </a:lnTo>
                    <a:lnTo>
                      <a:pt x="7980" y="5769"/>
                    </a:lnTo>
                    <a:lnTo>
                      <a:pt x="7995" y="5612"/>
                    </a:lnTo>
                    <a:lnTo>
                      <a:pt x="7995" y="5440"/>
                    </a:lnTo>
                    <a:lnTo>
                      <a:pt x="7964" y="5283"/>
                    </a:lnTo>
                    <a:lnTo>
                      <a:pt x="7933" y="5111"/>
                    </a:lnTo>
                    <a:lnTo>
                      <a:pt x="7870" y="4954"/>
                    </a:lnTo>
                    <a:lnTo>
                      <a:pt x="7807" y="4797"/>
                    </a:lnTo>
                    <a:lnTo>
                      <a:pt x="7713" y="4656"/>
                    </a:lnTo>
                    <a:lnTo>
                      <a:pt x="7619" y="4515"/>
                    </a:lnTo>
                    <a:lnTo>
                      <a:pt x="5942" y="2524"/>
                    </a:lnTo>
                    <a:lnTo>
                      <a:pt x="4907" y="1301"/>
                    </a:lnTo>
                    <a:lnTo>
                      <a:pt x="3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8"/>
              <p:cNvSpPr/>
              <p:nvPr/>
            </p:nvSpPr>
            <p:spPr>
              <a:xfrm>
                <a:off x="6494556" y="1138043"/>
                <a:ext cx="128592" cy="108722"/>
              </a:xfrm>
              <a:custGeom>
                <a:rect b="b" l="l" r="r" t="t"/>
                <a:pathLst>
                  <a:path extrusionOk="0" h="6522" w="7714">
                    <a:moveTo>
                      <a:pt x="4703" y="0"/>
                    </a:moveTo>
                    <a:lnTo>
                      <a:pt x="4515" y="94"/>
                    </a:lnTo>
                    <a:lnTo>
                      <a:pt x="4014" y="345"/>
                    </a:lnTo>
                    <a:lnTo>
                      <a:pt x="3685" y="517"/>
                    </a:lnTo>
                    <a:lnTo>
                      <a:pt x="3308" y="753"/>
                    </a:lnTo>
                    <a:lnTo>
                      <a:pt x="2916" y="1003"/>
                    </a:lnTo>
                    <a:lnTo>
                      <a:pt x="2493" y="1301"/>
                    </a:lnTo>
                    <a:lnTo>
                      <a:pt x="2070" y="1630"/>
                    </a:lnTo>
                    <a:lnTo>
                      <a:pt x="1662" y="1991"/>
                    </a:lnTo>
                    <a:lnTo>
                      <a:pt x="1459" y="2195"/>
                    </a:lnTo>
                    <a:lnTo>
                      <a:pt x="1255" y="2399"/>
                    </a:lnTo>
                    <a:lnTo>
                      <a:pt x="1067" y="2602"/>
                    </a:lnTo>
                    <a:lnTo>
                      <a:pt x="894" y="2822"/>
                    </a:lnTo>
                    <a:lnTo>
                      <a:pt x="722" y="3057"/>
                    </a:lnTo>
                    <a:lnTo>
                      <a:pt x="581" y="3276"/>
                    </a:lnTo>
                    <a:lnTo>
                      <a:pt x="440" y="3527"/>
                    </a:lnTo>
                    <a:lnTo>
                      <a:pt x="314" y="3778"/>
                    </a:lnTo>
                    <a:lnTo>
                      <a:pt x="205" y="4029"/>
                    </a:lnTo>
                    <a:lnTo>
                      <a:pt x="111" y="4295"/>
                    </a:lnTo>
                    <a:lnTo>
                      <a:pt x="48" y="4562"/>
                    </a:lnTo>
                    <a:lnTo>
                      <a:pt x="1" y="4844"/>
                    </a:lnTo>
                    <a:lnTo>
                      <a:pt x="644" y="5361"/>
                    </a:lnTo>
                    <a:lnTo>
                      <a:pt x="926" y="5565"/>
                    </a:lnTo>
                    <a:lnTo>
                      <a:pt x="1271" y="5784"/>
                    </a:lnTo>
                    <a:lnTo>
                      <a:pt x="1631" y="5988"/>
                    </a:lnTo>
                    <a:lnTo>
                      <a:pt x="2007" y="6145"/>
                    </a:lnTo>
                    <a:lnTo>
                      <a:pt x="2384" y="6286"/>
                    </a:lnTo>
                    <a:lnTo>
                      <a:pt x="2775" y="6380"/>
                    </a:lnTo>
                    <a:lnTo>
                      <a:pt x="3167" y="6458"/>
                    </a:lnTo>
                    <a:lnTo>
                      <a:pt x="3575" y="6505"/>
                    </a:lnTo>
                    <a:lnTo>
                      <a:pt x="3982" y="6521"/>
                    </a:lnTo>
                    <a:lnTo>
                      <a:pt x="4374" y="6505"/>
                    </a:lnTo>
                    <a:lnTo>
                      <a:pt x="4782" y="6458"/>
                    </a:lnTo>
                    <a:lnTo>
                      <a:pt x="5174" y="6380"/>
                    </a:lnTo>
                    <a:lnTo>
                      <a:pt x="5566" y="6270"/>
                    </a:lnTo>
                    <a:lnTo>
                      <a:pt x="5942" y="6129"/>
                    </a:lnTo>
                    <a:lnTo>
                      <a:pt x="6318" y="5957"/>
                    </a:lnTo>
                    <a:lnTo>
                      <a:pt x="6679" y="5753"/>
                    </a:lnTo>
                    <a:lnTo>
                      <a:pt x="7039" y="5518"/>
                    </a:lnTo>
                    <a:lnTo>
                      <a:pt x="7180" y="5408"/>
                    </a:lnTo>
                    <a:lnTo>
                      <a:pt x="7290" y="5283"/>
                    </a:lnTo>
                    <a:lnTo>
                      <a:pt x="7400" y="5157"/>
                    </a:lnTo>
                    <a:lnTo>
                      <a:pt x="7494" y="5016"/>
                    </a:lnTo>
                    <a:lnTo>
                      <a:pt x="7572" y="4875"/>
                    </a:lnTo>
                    <a:lnTo>
                      <a:pt x="7635" y="4718"/>
                    </a:lnTo>
                    <a:lnTo>
                      <a:pt x="7682" y="4562"/>
                    </a:lnTo>
                    <a:lnTo>
                      <a:pt x="7713" y="4389"/>
                    </a:lnTo>
                    <a:lnTo>
                      <a:pt x="7713" y="4233"/>
                    </a:lnTo>
                    <a:lnTo>
                      <a:pt x="7713" y="4060"/>
                    </a:lnTo>
                    <a:lnTo>
                      <a:pt x="7698" y="3903"/>
                    </a:lnTo>
                    <a:lnTo>
                      <a:pt x="7666" y="3731"/>
                    </a:lnTo>
                    <a:lnTo>
                      <a:pt x="7603" y="3574"/>
                    </a:lnTo>
                    <a:lnTo>
                      <a:pt x="7525" y="3417"/>
                    </a:lnTo>
                    <a:lnTo>
                      <a:pt x="7447" y="3276"/>
                    </a:lnTo>
                    <a:lnTo>
                      <a:pt x="7337" y="3135"/>
                    </a:lnTo>
                    <a:lnTo>
                      <a:pt x="6161" y="1724"/>
                    </a:lnTo>
                    <a:lnTo>
                      <a:pt x="47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8"/>
              <p:cNvSpPr/>
              <p:nvPr/>
            </p:nvSpPr>
            <p:spPr>
              <a:xfrm>
                <a:off x="6296473" y="1406160"/>
                <a:ext cx="109505" cy="113156"/>
              </a:xfrm>
              <a:custGeom>
                <a:rect b="b" l="l" r="r" t="t"/>
                <a:pathLst>
                  <a:path extrusionOk="0" h="6788" w="6569">
                    <a:moveTo>
                      <a:pt x="1600" y="0"/>
                    </a:moveTo>
                    <a:lnTo>
                      <a:pt x="706" y="1301"/>
                    </a:lnTo>
                    <a:lnTo>
                      <a:pt x="518" y="1568"/>
                    </a:lnTo>
                    <a:lnTo>
                      <a:pt x="377" y="1866"/>
                    </a:lnTo>
                    <a:lnTo>
                      <a:pt x="236" y="2163"/>
                    </a:lnTo>
                    <a:lnTo>
                      <a:pt x="142" y="2461"/>
                    </a:lnTo>
                    <a:lnTo>
                      <a:pt x="64" y="2775"/>
                    </a:lnTo>
                    <a:lnTo>
                      <a:pt x="16" y="3088"/>
                    </a:lnTo>
                    <a:lnTo>
                      <a:pt x="1" y="3402"/>
                    </a:lnTo>
                    <a:lnTo>
                      <a:pt x="1" y="3715"/>
                    </a:lnTo>
                    <a:lnTo>
                      <a:pt x="16" y="4029"/>
                    </a:lnTo>
                    <a:lnTo>
                      <a:pt x="79" y="4327"/>
                    </a:lnTo>
                    <a:lnTo>
                      <a:pt x="142" y="4640"/>
                    </a:lnTo>
                    <a:lnTo>
                      <a:pt x="252" y="4938"/>
                    </a:lnTo>
                    <a:lnTo>
                      <a:pt x="377" y="5236"/>
                    </a:lnTo>
                    <a:lnTo>
                      <a:pt x="534" y="5518"/>
                    </a:lnTo>
                    <a:lnTo>
                      <a:pt x="706" y="5784"/>
                    </a:lnTo>
                    <a:lnTo>
                      <a:pt x="910" y="6051"/>
                    </a:lnTo>
                    <a:lnTo>
                      <a:pt x="1067" y="6223"/>
                    </a:lnTo>
                    <a:lnTo>
                      <a:pt x="1239" y="6364"/>
                    </a:lnTo>
                    <a:lnTo>
                      <a:pt x="1427" y="6490"/>
                    </a:lnTo>
                    <a:lnTo>
                      <a:pt x="1631" y="6600"/>
                    </a:lnTo>
                    <a:lnTo>
                      <a:pt x="1835" y="6678"/>
                    </a:lnTo>
                    <a:lnTo>
                      <a:pt x="2039" y="6741"/>
                    </a:lnTo>
                    <a:lnTo>
                      <a:pt x="2258" y="6772"/>
                    </a:lnTo>
                    <a:lnTo>
                      <a:pt x="2478" y="6788"/>
                    </a:lnTo>
                    <a:lnTo>
                      <a:pt x="2697" y="6788"/>
                    </a:lnTo>
                    <a:lnTo>
                      <a:pt x="2901" y="6756"/>
                    </a:lnTo>
                    <a:lnTo>
                      <a:pt x="3120" y="6694"/>
                    </a:lnTo>
                    <a:lnTo>
                      <a:pt x="3324" y="6615"/>
                    </a:lnTo>
                    <a:lnTo>
                      <a:pt x="3528" y="6521"/>
                    </a:lnTo>
                    <a:lnTo>
                      <a:pt x="3716" y="6396"/>
                    </a:lnTo>
                    <a:lnTo>
                      <a:pt x="3888" y="6255"/>
                    </a:lnTo>
                    <a:lnTo>
                      <a:pt x="4061" y="6098"/>
                    </a:lnTo>
                    <a:lnTo>
                      <a:pt x="6569" y="3245"/>
                    </a:lnTo>
                    <a:lnTo>
                      <a:pt x="6177" y="2885"/>
                    </a:lnTo>
                    <a:lnTo>
                      <a:pt x="5660" y="2446"/>
                    </a:lnTo>
                    <a:lnTo>
                      <a:pt x="5080" y="1975"/>
                    </a:lnTo>
                    <a:lnTo>
                      <a:pt x="4437" y="1505"/>
                    </a:lnTo>
                    <a:lnTo>
                      <a:pt x="4092" y="1270"/>
                    </a:lnTo>
                    <a:lnTo>
                      <a:pt x="3747" y="1035"/>
                    </a:lnTo>
                    <a:lnTo>
                      <a:pt x="3387" y="815"/>
                    </a:lnTo>
                    <a:lnTo>
                      <a:pt x="3042" y="612"/>
                    </a:lnTo>
                    <a:lnTo>
                      <a:pt x="2681" y="423"/>
                    </a:lnTo>
                    <a:lnTo>
                      <a:pt x="2321" y="251"/>
                    </a:lnTo>
                    <a:lnTo>
                      <a:pt x="1960" y="126"/>
                    </a:lnTo>
                    <a:lnTo>
                      <a:pt x="16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8"/>
              <p:cNvSpPr/>
              <p:nvPr/>
            </p:nvSpPr>
            <p:spPr>
              <a:xfrm>
                <a:off x="5350484" y="1286464"/>
                <a:ext cx="237031" cy="141645"/>
              </a:xfrm>
              <a:custGeom>
                <a:rect b="b" l="l" r="r" t="t"/>
                <a:pathLst>
                  <a:path extrusionOk="0" h="8497" w="14219">
                    <a:moveTo>
                      <a:pt x="14030" y="1"/>
                    </a:moveTo>
                    <a:lnTo>
                      <a:pt x="13967" y="17"/>
                    </a:lnTo>
                    <a:lnTo>
                      <a:pt x="12807" y="612"/>
                    </a:lnTo>
                    <a:lnTo>
                      <a:pt x="11632" y="1239"/>
                    </a:lnTo>
                    <a:lnTo>
                      <a:pt x="10440" y="1898"/>
                    </a:lnTo>
                    <a:lnTo>
                      <a:pt x="9249" y="2572"/>
                    </a:lnTo>
                    <a:lnTo>
                      <a:pt x="8073" y="3246"/>
                    </a:lnTo>
                    <a:lnTo>
                      <a:pt x="6929" y="3920"/>
                    </a:lnTo>
                    <a:lnTo>
                      <a:pt x="4782" y="5221"/>
                    </a:lnTo>
                    <a:lnTo>
                      <a:pt x="2901" y="6381"/>
                    </a:lnTo>
                    <a:lnTo>
                      <a:pt x="1427" y="7321"/>
                    </a:lnTo>
                    <a:lnTo>
                      <a:pt x="63" y="8183"/>
                    </a:lnTo>
                    <a:lnTo>
                      <a:pt x="16" y="8230"/>
                    </a:lnTo>
                    <a:lnTo>
                      <a:pt x="1" y="8293"/>
                    </a:lnTo>
                    <a:lnTo>
                      <a:pt x="1" y="8356"/>
                    </a:lnTo>
                    <a:lnTo>
                      <a:pt x="16" y="8419"/>
                    </a:lnTo>
                    <a:lnTo>
                      <a:pt x="48" y="8450"/>
                    </a:lnTo>
                    <a:lnTo>
                      <a:pt x="79" y="8481"/>
                    </a:lnTo>
                    <a:lnTo>
                      <a:pt x="126" y="8497"/>
                    </a:lnTo>
                    <a:lnTo>
                      <a:pt x="204" y="8497"/>
                    </a:lnTo>
                    <a:lnTo>
                      <a:pt x="251" y="8466"/>
                    </a:lnTo>
                    <a:lnTo>
                      <a:pt x="1599" y="7603"/>
                    </a:lnTo>
                    <a:lnTo>
                      <a:pt x="3089" y="6663"/>
                    </a:lnTo>
                    <a:lnTo>
                      <a:pt x="4954" y="5519"/>
                    </a:lnTo>
                    <a:lnTo>
                      <a:pt x="7102" y="4218"/>
                    </a:lnTo>
                    <a:lnTo>
                      <a:pt x="8246" y="3544"/>
                    </a:lnTo>
                    <a:lnTo>
                      <a:pt x="9422" y="2869"/>
                    </a:lnTo>
                    <a:lnTo>
                      <a:pt x="10597" y="2195"/>
                    </a:lnTo>
                    <a:lnTo>
                      <a:pt x="11789" y="1537"/>
                    </a:lnTo>
                    <a:lnTo>
                      <a:pt x="12964" y="910"/>
                    </a:lnTo>
                    <a:lnTo>
                      <a:pt x="14124" y="314"/>
                    </a:lnTo>
                    <a:lnTo>
                      <a:pt x="14171" y="283"/>
                    </a:lnTo>
                    <a:lnTo>
                      <a:pt x="14203" y="220"/>
                    </a:lnTo>
                    <a:lnTo>
                      <a:pt x="14218" y="158"/>
                    </a:lnTo>
                    <a:lnTo>
                      <a:pt x="14187" y="95"/>
                    </a:lnTo>
                    <a:lnTo>
                      <a:pt x="14156" y="32"/>
                    </a:lnTo>
                    <a:lnTo>
                      <a:pt x="14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8"/>
              <p:cNvSpPr/>
              <p:nvPr/>
            </p:nvSpPr>
            <p:spPr>
              <a:xfrm>
                <a:off x="5588544" y="1502585"/>
                <a:ext cx="292425" cy="272571"/>
              </a:xfrm>
              <a:custGeom>
                <a:rect b="b" l="l" r="r" t="t"/>
                <a:pathLst>
                  <a:path extrusionOk="0" h="16351" w="17542">
                    <a:moveTo>
                      <a:pt x="17338" y="0"/>
                    </a:moveTo>
                    <a:lnTo>
                      <a:pt x="17275" y="32"/>
                    </a:lnTo>
                    <a:lnTo>
                      <a:pt x="17228" y="79"/>
                    </a:lnTo>
                    <a:lnTo>
                      <a:pt x="16382" y="1333"/>
                    </a:lnTo>
                    <a:lnTo>
                      <a:pt x="15551" y="2524"/>
                    </a:lnTo>
                    <a:lnTo>
                      <a:pt x="14720" y="3637"/>
                    </a:lnTo>
                    <a:lnTo>
                      <a:pt x="13889" y="4703"/>
                    </a:lnTo>
                    <a:lnTo>
                      <a:pt x="13090" y="5706"/>
                    </a:lnTo>
                    <a:lnTo>
                      <a:pt x="12291" y="6647"/>
                    </a:lnTo>
                    <a:lnTo>
                      <a:pt x="11507" y="7525"/>
                    </a:lnTo>
                    <a:lnTo>
                      <a:pt x="10739" y="8356"/>
                    </a:lnTo>
                    <a:lnTo>
                      <a:pt x="9986" y="9139"/>
                    </a:lnTo>
                    <a:lnTo>
                      <a:pt x="9265" y="9860"/>
                    </a:lnTo>
                    <a:lnTo>
                      <a:pt x="8544" y="10519"/>
                    </a:lnTo>
                    <a:lnTo>
                      <a:pt x="7854" y="11146"/>
                    </a:lnTo>
                    <a:lnTo>
                      <a:pt x="7180" y="11726"/>
                    </a:lnTo>
                    <a:lnTo>
                      <a:pt x="6538" y="12259"/>
                    </a:lnTo>
                    <a:lnTo>
                      <a:pt x="5911" y="12745"/>
                    </a:lnTo>
                    <a:lnTo>
                      <a:pt x="5315" y="13184"/>
                    </a:lnTo>
                    <a:lnTo>
                      <a:pt x="4735" y="13591"/>
                    </a:lnTo>
                    <a:lnTo>
                      <a:pt x="4186" y="13967"/>
                    </a:lnTo>
                    <a:lnTo>
                      <a:pt x="3669" y="14297"/>
                    </a:lnTo>
                    <a:lnTo>
                      <a:pt x="3183" y="14579"/>
                    </a:lnTo>
                    <a:lnTo>
                      <a:pt x="2728" y="14845"/>
                    </a:lnTo>
                    <a:lnTo>
                      <a:pt x="2305" y="15080"/>
                    </a:lnTo>
                    <a:lnTo>
                      <a:pt x="1913" y="15284"/>
                    </a:lnTo>
                    <a:lnTo>
                      <a:pt x="1553" y="15457"/>
                    </a:lnTo>
                    <a:lnTo>
                      <a:pt x="957" y="15723"/>
                    </a:lnTo>
                    <a:lnTo>
                      <a:pt x="518" y="15895"/>
                    </a:lnTo>
                    <a:lnTo>
                      <a:pt x="236" y="15989"/>
                    </a:lnTo>
                    <a:lnTo>
                      <a:pt x="126" y="16021"/>
                    </a:lnTo>
                    <a:lnTo>
                      <a:pt x="64" y="16052"/>
                    </a:lnTo>
                    <a:lnTo>
                      <a:pt x="32" y="16099"/>
                    </a:lnTo>
                    <a:lnTo>
                      <a:pt x="1" y="16162"/>
                    </a:lnTo>
                    <a:lnTo>
                      <a:pt x="1" y="16225"/>
                    </a:lnTo>
                    <a:lnTo>
                      <a:pt x="32" y="16272"/>
                    </a:lnTo>
                    <a:lnTo>
                      <a:pt x="64" y="16319"/>
                    </a:lnTo>
                    <a:lnTo>
                      <a:pt x="111" y="16350"/>
                    </a:lnTo>
                    <a:lnTo>
                      <a:pt x="220" y="16350"/>
                    </a:lnTo>
                    <a:lnTo>
                      <a:pt x="314" y="16319"/>
                    </a:lnTo>
                    <a:lnTo>
                      <a:pt x="597" y="16225"/>
                    </a:lnTo>
                    <a:lnTo>
                      <a:pt x="1051" y="16052"/>
                    </a:lnTo>
                    <a:lnTo>
                      <a:pt x="1663" y="15770"/>
                    </a:lnTo>
                    <a:lnTo>
                      <a:pt x="2023" y="15598"/>
                    </a:lnTo>
                    <a:lnTo>
                      <a:pt x="2415" y="15394"/>
                    </a:lnTo>
                    <a:lnTo>
                      <a:pt x="2854" y="15174"/>
                    </a:lnTo>
                    <a:lnTo>
                      <a:pt x="3308" y="14908"/>
                    </a:lnTo>
                    <a:lnTo>
                      <a:pt x="3810" y="14610"/>
                    </a:lnTo>
                    <a:lnTo>
                      <a:pt x="4327" y="14265"/>
                    </a:lnTo>
                    <a:lnTo>
                      <a:pt x="4876" y="13905"/>
                    </a:lnTo>
                    <a:lnTo>
                      <a:pt x="5456" y="13497"/>
                    </a:lnTo>
                    <a:lnTo>
                      <a:pt x="6067" y="13042"/>
                    </a:lnTo>
                    <a:lnTo>
                      <a:pt x="6694" y="12557"/>
                    </a:lnTo>
                    <a:lnTo>
                      <a:pt x="7353" y="12024"/>
                    </a:lnTo>
                    <a:lnTo>
                      <a:pt x="8042" y="11444"/>
                    </a:lnTo>
                    <a:lnTo>
                      <a:pt x="8732" y="10801"/>
                    </a:lnTo>
                    <a:lnTo>
                      <a:pt x="9469" y="10127"/>
                    </a:lnTo>
                    <a:lnTo>
                      <a:pt x="10206" y="9406"/>
                    </a:lnTo>
                    <a:lnTo>
                      <a:pt x="10958" y="8622"/>
                    </a:lnTo>
                    <a:lnTo>
                      <a:pt x="11742" y="7776"/>
                    </a:lnTo>
                    <a:lnTo>
                      <a:pt x="12526" y="6898"/>
                    </a:lnTo>
                    <a:lnTo>
                      <a:pt x="13325" y="5941"/>
                    </a:lnTo>
                    <a:lnTo>
                      <a:pt x="14140" y="4938"/>
                    </a:lnTo>
                    <a:lnTo>
                      <a:pt x="14971" y="3857"/>
                    </a:lnTo>
                    <a:lnTo>
                      <a:pt x="15818" y="2728"/>
                    </a:lnTo>
                    <a:lnTo>
                      <a:pt x="16664" y="1537"/>
                    </a:lnTo>
                    <a:lnTo>
                      <a:pt x="17510" y="267"/>
                    </a:lnTo>
                    <a:lnTo>
                      <a:pt x="17542" y="204"/>
                    </a:lnTo>
                    <a:lnTo>
                      <a:pt x="17542" y="142"/>
                    </a:lnTo>
                    <a:lnTo>
                      <a:pt x="17510" y="79"/>
                    </a:lnTo>
                    <a:lnTo>
                      <a:pt x="17463" y="32"/>
                    </a:lnTo>
                    <a:lnTo>
                      <a:pt x="17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8"/>
              <p:cNvSpPr/>
              <p:nvPr/>
            </p:nvSpPr>
            <p:spPr>
              <a:xfrm>
                <a:off x="5285151" y="1373486"/>
                <a:ext cx="385194" cy="481096"/>
              </a:xfrm>
              <a:custGeom>
                <a:rect b="b" l="l" r="r" t="t"/>
                <a:pathLst>
                  <a:path extrusionOk="0" h="28860" w="23107">
                    <a:moveTo>
                      <a:pt x="4500" y="1"/>
                    </a:moveTo>
                    <a:lnTo>
                      <a:pt x="4155" y="16"/>
                    </a:lnTo>
                    <a:lnTo>
                      <a:pt x="3794" y="79"/>
                    </a:lnTo>
                    <a:lnTo>
                      <a:pt x="3465" y="158"/>
                    </a:lnTo>
                    <a:lnTo>
                      <a:pt x="3120" y="267"/>
                    </a:lnTo>
                    <a:lnTo>
                      <a:pt x="2791" y="408"/>
                    </a:lnTo>
                    <a:lnTo>
                      <a:pt x="2462" y="581"/>
                    </a:lnTo>
                    <a:lnTo>
                      <a:pt x="2148" y="785"/>
                    </a:lnTo>
                    <a:lnTo>
                      <a:pt x="1788" y="1035"/>
                    </a:lnTo>
                    <a:lnTo>
                      <a:pt x="1615" y="1176"/>
                    </a:lnTo>
                    <a:lnTo>
                      <a:pt x="1443" y="1302"/>
                    </a:lnTo>
                    <a:lnTo>
                      <a:pt x="1286" y="1459"/>
                    </a:lnTo>
                    <a:lnTo>
                      <a:pt x="1145" y="1600"/>
                    </a:lnTo>
                    <a:lnTo>
                      <a:pt x="1004" y="1772"/>
                    </a:lnTo>
                    <a:lnTo>
                      <a:pt x="863" y="1929"/>
                    </a:lnTo>
                    <a:lnTo>
                      <a:pt x="753" y="2101"/>
                    </a:lnTo>
                    <a:lnTo>
                      <a:pt x="628" y="2274"/>
                    </a:lnTo>
                    <a:lnTo>
                      <a:pt x="534" y="2462"/>
                    </a:lnTo>
                    <a:lnTo>
                      <a:pt x="440" y="2634"/>
                    </a:lnTo>
                    <a:lnTo>
                      <a:pt x="346" y="2822"/>
                    </a:lnTo>
                    <a:lnTo>
                      <a:pt x="267" y="3010"/>
                    </a:lnTo>
                    <a:lnTo>
                      <a:pt x="204" y="3214"/>
                    </a:lnTo>
                    <a:lnTo>
                      <a:pt x="142" y="3402"/>
                    </a:lnTo>
                    <a:lnTo>
                      <a:pt x="95" y="3606"/>
                    </a:lnTo>
                    <a:lnTo>
                      <a:pt x="48" y="3810"/>
                    </a:lnTo>
                    <a:lnTo>
                      <a:pt x="32" y="4014"/>
                    </a:lnTo>
                    <a:lnTo>
                      <a:pt x="1" y="4217"/>
                    </a:lnTo>
                    <a:lnTo>
                      <a:pt x="1" y="4421"/>
                    </a:lnTo>
                    <a:lnTo>
                      <a:pt x="1" y="4625"/>
                    </a:lnTo>
                    <a:lnTo>
                      <a:pt x="1" y="4829"/>
                    </a:lnTo>
                    <a:lnTo>
                      <a:pt x="16" y="5033"/>
                    </a:lnTo>
                    <a:lnTo>
                      <a:pt x="48" y="5236"/>
                    </a:lnTo>
                    <a:lnTo>
                      <a:pt x="95" y="5440"/>
                    </a:lnTo>
                    <a:lnTo>
                      <a:pt x="142" y="5644"/>
                    </a:lnTo>
                    <a:lnTo>
                      <a:pt x="204" y="5848"/>
                    </a:lnTo>
                    <a:lnTo>
                      <a:pt x="267" y="6052"/>
                    </a:lnTo>
                    <a:lnTo>
                      <a:pt x="361" y="6240"/>
                    </a:lnTo>
                    <a:lnTo>
                      <a:pt x="440" y="6428"/>
                    </a:lnTo>
                    <a:lnTo>
                      <a:pt x="549" y="6616"/>
                    </a:lnTo>
                    <a:lnTo>
                      <a:pt x="659" y="6804"/>
                    </a:lnTo>
                    <a:lnTo>
                      <a:pt x="784" y="6992"/>
                    </a:lnTo>
                    <a:lnTo>
                      <a:pt x="7415" y="16350"/>
                    </a:lnTo>
                    <a:lnTo>
                      <a:pt x="8152" y="17401"/>
                    </a:lnTo>
                    <a:lnTo>
                      <a:pt x="14986" y="27057"/>
                    </a:lnTo>
                    <a:lnTo>
                      <a:pt x="15128" y="27245"/>
                    </a:lnTo>
                    <a:lnTo>
                      <a:pt x="15253" y="27402"/>
                    </a:lnTo>
                    <a:lnTo>
                      <a:pt x="15410" y="27574"/>
                    </a:lnTo>
                    <a:lnTo>
                      <a:pt x="15551" y="27715"/>
                    </a:lnTo>
                    <a:lnTo>
                      <a:pt x="15708" y="27856"/>
                    </a:lnTo>
                    <a:lnTo>
                      <a:pt x="15880" y="27997"/>
                    </a:lnTo>
                    <a:lnTo>
                      <a:pt x="16052" y="28107"/>
                    </a:lnTo>
                    <a:lnTo>
                      <a:pt x="16225" y="28232"/>
                    </a:lnTo>
                    <a:lnTo>
                      <a:pt x="16397" y="28326"/>
                    </a:lnTo>
                    <a:lnTo>
                      <a:pt x="16585" y="28436"/>
                    </a:lnTo>
                    <a:lnTo>
                      <a:pt x="16773" y="28515"/>
                    </a:lnTo>
                    <a:lnTo>
                      <a:pt x="16962" y="28593"/>
                    </a:lnTo>
                    <a:lnTo>
                      <a:pt x="17150" y="28656"/>
                    </a:lnTo>
                    <a:lnTo>
                      <a:pt x="17353" y="28718"/>
                    </a:lnTo>
                    <a:lnTo>
                      <a:pt x="17557" y="28765"/>
                    </a:lnTo>
                    <a:lnTo>
                      <a:pt x="17745" y="28812"/>
                    </a:lnTo>
                    <a:lnTo>
                      <a:pt x="17949" y="28828"/>
                    </a:lnTo>
                    <a:lnTo>
                      <a:pt x="18153" y="28859"/>
                    </a:lnTo>
                    <a:lnTo>
                      <a:pt x="18780" y="28859"/>
                    </a:lnTo>
                    <a:lnTo>
                      <a:pt x="18984" y="28828"/>
                    </a:lnTo>
                    <a:lnTo>
                      <a:pt x="19187" y="28797"/>
                    </a:lnTo>
                    <a:lnTo>
                      <a:pt x="19391" y="28765"/>
                    </a:lnTo>
                    <a:lnTo>
                      <a:pt x="19595" y="28718"/>
                    </a:lnTo>
                    <a:lnTo>
                      <a:pt x="19799" y="28656"/>
                    </a:lnTo>
                    <a:lnTo>
                      <a:pt x="19987" y="28577"/>
                    </a:lnTo>
                    <a:lnTo>
                      <a:pt x="20191" y="28499"/>
                    </a:lnTo>
                    <a:lnTo>
                      <a:pt x="20379" y="28405"/>
                    </a:lnTo>
                    <a:lnTo>
                      <a:pt x="20567" y="28311"/>
                    </a:lnTo>
                    <a:lnTo>
                      <a:pt x="20755" y="28201"/>
                    </a:lnTo>
                    <a:lnTo>
                      <a:pt x="20943" y="28076"/>
                    </a:lnTo>
                    <a:lnTo>
                      <a:pt x="21288" y="27825"/>
                    </a:lnTo>
                    <a:lnTo>
                      <a:pt x="21460" y="27684"/>
                    </a:lnTo>
                    <a:lnTo>
                      <a:pt x="21633" y="27558"/>
                    </a:lnTo>
                    <a:lnTo>
                      <a:pt x="21790" y="27417"/>
                    </a:lnTo>
                    <a:lnTo>
                      <a:pt x="21931" y="27260"/>
                    </a:lnTo>
                    <a:lnTo>
                      <a:pt x="22072" y="27104"/>
                    </a:lnTo>
                    <a:lnTo>
                      <a:pt x="22213" y="26947"/>
                    </a:lnTo>
                    <a:lnTo>
                      <a:pt x="22338" y="26775"/>
                    </a:lnTo>
                    <a:lnTo>
                      <a:pt x="22448" y="26602"/>
                    </a:lnTo>
                    <a:lnTo>
                      <a:pt x="22542" y="26430"/>
                    </a:lnTo>
                    <a:lnTo>
                      <a:pt x="22652" y="26257"/>
                    </a:lnTo>
                    <a:lnTo>
                      <a:pt x="22730" y="26069"/>
                    </a:lnTo>
                    <a:lnTo>
                      <a:pt x="22809" y="25881"/>
                    </a:lnTo>
                    <a:lnTo>
                      <a:pt x="22887" y="25693"/>
                    </a:lnTo>
                    <a:lnTo>
                      <a:pt x="22934" y="25489"/>
                    </a:lnTo>
                    <a:lnTo>
                      <a:pt x="22997" y="25301"/>
                    </a:lnTo>
                    <a:lnTo>
                      <a:pt x="23028" y="25097"/>
                    </a:lnTo>
                    <a:lnTo>
                      <a:pt x="23059" y="24893"/>
                    </a:lnTo>
                    <a:lnTo>
                      <a:pt x="23091" y="24705"/>
                    </a:lnTo>
                    <a:lnTo>
                      <a:pt x="23091" y="24502"/>
                    </a:lnTo>
                    <a:lnTo>
                      <a:pt x="23106" y="24298"/>
                    </a:lnTo>
                    <a:lnTo>
                      <a:pt x="23091" y="24094"/>
                    </a:lnTo>
                    <a:lnTo>
                      <a:pt x="23075" y="23890"/>
                    </a:lnTo>
                    <a:lnTo>
                      <a:pt x="23044" y="23686"/>
                    </a:lnTo>
                    <a:lnTo>
                      <a:pt x="23012" y="23483"/>
                    </a:lnTo>
                    <a:lnTo>
                      <a:pt x="22965" y="23279"/>
                    </a:lnTo>
                    <a:lnTo>
                      <a:pt x="22918" y="23091"/>
                    </a:lnTo>
                    <a:lnTo>
                      <a:pt x="22840" y="22887"/>
                    </a:lnTo>
                    <a:lnTo>
                      <a:pt x="22762" y="22699"/>
                    </a:lnTo>
                    <a:lnTo>
                      <a:pt x="22683" y="22495"/>
                    </a:lnTo>
                    <a:lnTo>
                      <a:pt x="22589" y="22307"/>
                    </a:lnTo>
                    <a:lnTo>
                      <a:pt x="22479" y="22119"/>
                    </a:lnTo>
                    <a:lnTo>
                      <a:pt x="22354" y="21946"/>
                    </a:lnTo>
                    <a:lnTo>
                      <a:pt x="21899" y="22229"/>
                    </a:lnTo>
                    <a:lnTo>
                      <a:pt x="21476" y="22479"/>
                    </a:lnTo>
                    <a:lnTo>
                      <a:pt x="21069" y="22715"/>
                    </a:lnTo>
                    <a:lnTo>
                      <a:pt x="20692" y="22918"/>
                    </a:lnTo>
                    <a:lnTo>
                      <a:pt x="20018" y="23263"/>
                    </a:lnTo>
                    <a:lnTo>
                      <a:pt x="19438" y="23530"/>
                    </a:lnTo>
                    <a:lnTo>
                      <a:pt x="18984" y="23718"/>
                    </a:lnTo>
                    <a:lnTo>
                      <a:pt x="18639" y="23843"/>
                    </a:lnTo>
                    <a:lnTo>
                      <a:pt x="18372" y="23922"/>
                    </a:lnTo>
                    <a:lnTo>
                      <a:pt x="4076" y="3120"/>
                    </a:lnTo>
                    <a:lnTo>
                      <a:pt x="4986" y="2525"/>
                    </a:lnTo>
                    <a:lnTo>
                      <a:pt x="6036" y="1866"/>
                    </a:lnTo>
                    <a:lnTo>
                      <a:pt x="7400" y="1020"/>
                    </a:lnTo>
                    <a:lnTo>
                      <a:pt x="7117" y="800"/>
                    </a:lnTo>
                    <a:lnTo>
                      <a:pt x="6820" y="596"/>
                    </a:lnTo>
                    <a:lnTo>
                      <a:pt x="6506" y="440"/>
                    </a:lnTo>
                    <a:lnTo>
                      <a:pt x="6193" y="299"/>
                    </a:lnTo>
                    <a:lnTo>
                      <a:pt x="5863" y="173"/>
                    </a:lnTo>
                    <a:lnTo>
                      <a:pt x="5534" y="95"/>
                    </a:lnTo>
                    <a:lnTo>
                      <a:pt x="5189" y="32"/>
                    </a:lnTo>
                    <a:lnTo>
                      <a:pt x="4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8"/>
              <p:cNvSpPr/>
              <p:nvPr/>
            </p:nvSpPr>
            <p:spPr>
              <a:xfrm>
                <a:off x="5353102" y="1390473"/>
                <a:ext cx="304694" cy="381793"/>
              </a:xfrm>
              <a:custGeom>
                <a:rect b="b" l="l" r="r" t="t"/>
                <a:pathLst>
                  <a:path extrusionOk="0" h="22903" w="18278">
                    <a:moveTo>
                      <a:pt x="3324" y="1"/>
                    </a:moveTo>
                    <a:lnTo>
                      <a:pt x="1960" y="847"/>
                    </a:lnTo>
                    <a:lnTo>
                      <a:pt x="910" y="1506"/>
                    </a:lnTo>
                    <a:lnTo>
                      <a:pt x="0" y="2101"/>
                    </a:lnTo>
                    <a:lnTo>
                      <a:pt x="14296" y="22903"/>
                    </a:lnTo>
                    <a:lnTo>
                      <a:pt x="14563" y="22824"/>
                    </a:lnTo>
                    <a:lnTo>
                      <a:pt x="14908" y="22699"/>
                    </a:lnTo>
                    <a:lnTo>
                      <a:pt x="15362" y="22511"/>
                    </a:lnTo>
                    <a:lnTo>
                      <a:pt x="15942" y="22244"/>
                    </a:lnTo>
                    <a:lnTo>
                      <a:pt x="16616" y="21899"/>
                    </a:lnTo>
                    <a:lnTo>
                      <a:pt x="16993" y="21696"/>
                    </a:lnTo>
                    <a:lnTo>
                      <a:pt x="17400" y="21460"/>
                    </a:lnTo>
                    <a:lnTo>
                      <a:pt x="17823" y="21210"/>
                    </a:lnTo>
                    <a:lnTo>
                      <a:pt x="18278" y="20927"/>
                    </a:lnTo>
                    <a:lnTo>
                      <a:pt x="18262" y="20880"/>
                    </a:lnTo>
                    <a:lnTo>
                      <a:pt x="18247" y="20849"/>
                    </a:lnTo>
                    <a:lnTo>
                      <a:pt x="4029" y="784"/>
                    </a:lnTo>
                    <a:lnTo>
                      <a:pt x="3872" y="565"/>
                    </a:lnTo>
                    <a:lnTo>
                      <a:pt x="3700" y="361"/>
                    </a:lnTo>
                    <a:lnTo>
                      <a:pt x="3512" y="173"/>
                    </a:lnTo>
                    <a:lnTo>
                      <a:pt x="33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8"/>
              <p:cNvSpPr/>
              <p:nvPr/>
            </p:nvSpPr>
            <p:spPr>
              <a:xfrm>
                <a:off x="5283067" y="1371402"/>
                <a:ext cx="389111" cy="485264"/>
              </a:xfrm>
              <a:custGeom>
                <a:rect b="b" l="l" r="r" t="t"/>
                <a:pathLst>
                  <a:path extrusionOk="0" h="29110" w="23342">
                    <a:moveTo>
                      <a:pt x="4828" y="236"/>
                    </a:moveTo>
                    <a:lnTo>
                      <a:pt x="5032" y="251"/>
                    </a:lnTo>
                    <a:lnTo>
                      <a:pt x="5236" y="267"/>
                    </a:lnTo>
                    <a:lnTo>
                      <a:pt x="5440" y="298"/>
                    </a:lnTo>
                    <a:lnTo>
                      <a:pt x="5800" y="377"/>
                    </a:lnTo>
                    <a:lnTo>
                      <a:pt x="5973" y="424"/>
                    </a:lnTo>
                    <a:lnTo>
                      <a:pt x="6145" y="486"/>
                    </a:lnTo>
                    <a:lnTo>
                      <a:pt x="6490" y="612"/>
                    </a:lnTo>
                    <a:lnTo>
                      <a:pt x="6819" y="784"/>
                    </a:lnTo>
                    <a:lnTo>
                      <a:pt x="7117" y="988"/>
                    </a:lnTo>
                    <a:lnTo>
                      <a:pt x="7258" y="1098"/>
                    </a:lnTo>
                    <a:lnTo>
                      <a:pt x="7399" y="1223"/>
                    </a:lnTo>
                    <a:lnTo>
                      <a:pt x="7603" y="1395"/>
                    </a:lnTo>
                    <a:lnTo>
                      <a:pt x="7791" y="1568"/>
                    </a:lnTo>
                    <a:lnTo>
                      <a:pt x="7979" y="1772"/>
                    </a:lnTo>
                    <a:lnTo>
                      <a:pt x="8136" y="1991"/>
                    </a:lnTo>
                    <a:lnTo>
                      <a:pt x="22338" y="22071"/>
                    </a:lnTo>
                    <a:lnTo>
                      <a:pt x="22385" y="22134"/>
                    </a:lnTo>
                    <a:lnTo>
                      <a:pt x="22495" y="22307"/>
                    </a:lnTo>
                    <a:lnTo>
                      <a:pt x="22604" y="22479"/>
                    </a:lnTo>
                    <a:lnTo>
                      <a:pt x="22683" y="22651"/>
                    </a:lnTo>
                    <a:lnTo>
                      <a:pt x="22777" y="22824"/>
                    </a:lnTo>
                    <a:lnTo>
                      <a:pt x="22839" y="23012"/>
                    </a:lnTo>
                    <a:lnTo>
                      <a:pt x="22902" y="23200"/>
                    </a:lnTo>
                    <a:lnTo>
                      <a:pt x="22965" y="23388"/>
                    </a:lnTo>
                    <a:lnTo>
                      <a:pt x="23012" y="23576"/>
                    </a:lnTo>
                    <a:lnTo>
                      <a:pt x="23043" y="23780"/>
                    </a:lnTo>
                    <a:lnTo>
                      <a:pt x="23075" y="23968"/>
                    </a:lnTo>
                    <a:lnTo>
                      <a:pt x="23090" y="24172"/>
                    </a:lnTo>
                    <a:lnTo>
                      <a:pt x="23106" y="24360"/>
                    </a:lnTo>
                    <a:lnTo>
                      <a:pt x="23106" y="24564"/>
                    </a:lnTo>
                    <a:lnTo>
                      <a:pt x="23090" y="24768"/>
                    </a:lnTo>
                    <a:lnTo>
                      <a:pt x="23075" y="24971"/>
                    </a:lnTo>
                    <a:lnTo>
                      <a:pt x="23043" y="25160"/>
                    </a:lnTo>
                    <a:lnTo>
                      <a:pt x="23012" y="25363"/>
                    </a:lnTo>
                    <a:lnTo>
                      <a:pt x="22965" y="25567"/>
                    </a:lnTo>
                    <a:lnTo>
                      <a:pt x="22902" y="25771"/>
                    </a:lnTo>
                    <a:lnTo>
                      <a:pt x="22839" y="25959"/>
                    </a:lnTo>
                    <a:lnTo>
                      <a:pt x="22761" y="26147"/>
                    </a:lnTo>
                    <a:lnTo>
                      <a:pt x="22667" y="26320"/>
                    </a:lnTo>
                    <a:lnTo>
                      <a:pt x="22573" y="26508"/>
                    </a:lnTo>
                    <a:lnTo>
                      <a:pt x="22463" y="26680"/>
                    </a:lnTo>
                    <a:lnTo>
                      <a:pt x="22354" y="26837"/>
                    </a:lnTo>
                    <a:lnTo>
                      <a:pt x="22244" y="27009"/>
                    </a:lnTo>
                    <a:lnTo>
                      <a:pt x="22103" y="27166"/>
                    </a:lnTo>
                    <a:lnTo>
                      <a:pt x="21977" y="27307"/>
                    </a:lnTo>
                    <a:lnTo>
                      <a:pt x="21836" y="27464"/>
                    </a:lnTo>
                    <a:lnTo>
                      <a:pt x="21679" y="27589"/>
                    </a:lnTo>
                    <a:lnTo>
                      <a:pt x="21523" y="27730"/>
                    </a:lnTo>
                    <a:lnTo>
                      <a:pt x="21350" y="27856"/>
                    </a:lnTo>
                    <a:lnTo>
                      <a:pt x="21005" y="28107"/>
                    </a:lnTo>
                    <a:lnTo>
                      <a:pt x="20833" y="28216"/>
                    </a:lnTo>
                    <a:lnTo>
                      <a:pt x="20645" y="28326"/>
                    </a:lnTo>
                    <a:lnTo>
                      <a:pt x="20472" y="28420"/>
                    </a:lnTo>
                    <a:lnTo>
                      <a:pt x="20284" y="28514"/>
                    </a:lnTo>
                    <a:lnTo>
                      <a:pt x="20096" y="28592"/>
                    </a:lnTo>
                    <a:lnTo>
                      <a:pt x="19908" y="28655"/>
                    </a:lnTo>
                    <a:lnTo>
                      <a:pt x="19720" y="28718"/>
                    </a:lnTo>
                    <a:lnTo>
                      <a:pt x="19516" y="28765"/>
                    </a:lnTo>
                    <a:lnTo>
                      <a:pt x="19312" y="28812"/>
                    </a:lnTo>
                    <a:lnTo>
                      <a:pt x="19124" y="28843"/>
                    </a:lnTo>
                    <a:lnTo>
                      <a:pt x="18921" y="28859"/>
                    </a:lnTo>
                    <a:lnTo>
                      <a:pt x="18717" y="28875"/>
                    </a:lnTo>
                    <a:lnTo>
                      <a:pt x="18513" y="28875"/>
                    </a:lnTo>
                    <a:lnTo>
                      <a:pt x="18309" y="28859"/>
                    </a:lnTo>
                    <a:lnTo>
                      <a:pt x="18105" y="28843"/>
                    </a:lnTo>
                    <a:lnTo>
                      <a:pt x="17886" y="28812"/>
                    </a:lnTo>
                    <a:lnTo>
                      <a:pt x="17698" y="28765"/>
                    </a:lnTo>
                    <a:lnTo>
                      <a:pt x="17494" y="28718"/>
                    </a:lnTo>
                    <a:lnTo>
                      <a:pt x="17290" y="28655"/>
                    </a:lnTo>
                    <a:lnTo>
                      <a:pt x="17102" y="28592"/>
                    </a:lnTo>
                    <a:lnTo>
                      <a:pt x="16914" y="28514"/>
                    </a:lnTo>
                    <a:lnTo>
                      <a:pt x="16742" y="28436"/>
                    </a:lnTo>
                    <a:lnTo>
                      <a:pt x="16554" y="28342"/>
                    </a:lnTo>
                    <a:lnTo>
                      <a:pt x="16381" y="28232"/>
                    </a:lnTo>
                    <a:lnTo>
                      <a:pt x="16209" y="28122"/>
                    </a:lnTo>
                    <a:lnTo>
                      <a:pt x="16052" y="27997"/>
                    </a:lnTo>
                    <a:lnTo>
                      <a:pt x="15895" y="27871"/>
                    </a:lnTo>
                    <a:lnTo>
                      <a:pt x="15738" y="27746"/>
                    </a:lnTo>
                    <a:lnTo>
                      <a:pt x="15597" y="27605"/>
                    </a:lnTo>
                    <a:lnTo>
                      <a:pt x="15456" y="27448"/>
                    </a:lnTo>
                    <a:lnTo>
                      <a:pt x="15331" y="27291"/>
                    </a:lnTo>
                    <a:lnTo>
                      <a:pt x="15206" y="27119"/>
                    </a:lnTo>
                    <a:lnTo>
                      <a:pt x="1004" y="7054"/>
                    </a:lnTo>
                    <a:lnTo>
                      <a:pt x="878" y="6866"/>
                    </a:lnTo>
                    <a:lnTo>
                      <a:pt x="768" y="6694"/>
                    </a:lnTo>
                    <a:lnTo>
                      <a:pt x="674" y="6506"/>
                    </a:lnTo>
                    <a:lnTo>
                      <a:pt x="596" y="6318"/>
                    </a:lnTo>
                    <a:lnTo>
                      <a:pt x="518" y="6129"/>
                    </a:lnTo>
                    <a:lnTo>
                      <a:pt x="439" y="5941"/>
                    </a:lnTo>
                    <a:lnTo>
                      <a:pt x="377" y="5738"/>
                    </a:lnTo>
                    <a:lnTo>
                      <a:pt x="329" y="5550"/>
                    </a:lnTo>
                    <a:lnTo>
                      <a:pt x="298" y="5346"/>
                    </a:lnTo>
                    <a:lnTo>
                      <a:pt x="267" y="5142"/>
                    </a:lnTo>
                    <a:lnTo>
                      <a:pt x="251" y="4938"/>
                    </a:lnTo>
                    <a:lnTo>
                      <a:pt x="235" y="4750"/>
                    </a:lnTo>
                    <a:lnTo>
                      <a:pt x="235" y="4546"/>
                    </a:lnTo>
                    <a:lnTo>
                      <a:pt x="251" y="4342"/>
                    </a:lnTo>
                    <a:lnTo>
                      <a:pt x="267" y="4139"/>
                    </a:lnTo>
                    <a:lnTo>
                      <a:pt x="298" y="3951"/>
                    </a:lnTo>
                    <a:lnTo>
                      <a:pt x="329" y="3747"/>
                    </a:lnTo>
                    <a:lnTo>
                      <a:pt x="377" y="3559"/>
                    </a:lnTo>
                    <a:lnTo>
                      <a:pt x="439" y="3371"/>
                    </a:lnTo>
                    <a:lnTo>
                      <a:pt x="502" y="3183"/>
                    </a:lnTo>
                    <a:lnTo>
                      <a:pt x="580" y="2994"/>
                    </a:lnTo>
                    <a:lnTo>
                      <a:pt x="659" y="2806"/>
                    </a:lnTo>
                    <a:lnTo>
                      <a:pt x="753" y="2634"/>
                    </a:lnTo>
                    <a:lnTo>
                      <a:pt x="862" y="2461"/>
                    </a:lnTo>
                    <a:lnTo>
                      <a:pt x="972" y="2289"/>
                    </a:lnTo>
                    <a:lnTo>
                      <a:pt x="1082" y="2117"/>
                    </a:lnTo>
                    <a:lnTo>
                      <a:pt x="1207" y="1960"/>
                    </a:lnTo>
                    <a:lnTo>
                      <a:pt x="1348" y="1803"/>
                    </a:lnTo>
                    <a:lnTo>
                      <a:pt x="1489" y="1662"/>
                    </a:lnTo>
                    <a:lnTo>
                      <a:pt x="1646" y="1521"/>
                    </a:lnTo>
                    <a:lnTo>
                      <a:pt x="1819" y="1380"/>
                    </a:lnTo>
                    <a:lnTo>
                      <a:pt x="1991" y="1254"/>
                    </a:lnTo>
                    <a:lnTo>
                      <a:pt x="2352" y="1004"/>
                    </a:lnTo>
                    <a:lnTo>
                      <a:pt x="2524" y="894"/>
                    </a:lnTo>
                    <a:lnTo>
                      <a:pt x="2696" y="784"/>
                    </a:lnTo>
                    <a:lnTo>
                      <a:pt x="2869" y="690"/>
                    </a:lnTo>
                    <a:lnTo>
                      <a:pt x="3057" y="596"/>
                    </a:lnTo>
                    <a:lnTo>
                      <a:pt x="3245" y="518"/>
                    </a:lnTo>
                    <a:lnTo>
                      <a:pt x="3433" y="455"/>
                    </a:lnTo>
                    <a:lnTo>
                      <a:pt x="3637" y="392"/>
                    </a:lnTo>
                    <a:lnTo>
                      <a:pt x="3825" y="345"/>
                    </a:lnTo>
                    <a:lnTo>
                      <a:pt x="4029" y="298"/>
                    </a:lnTo>
                    <a:lnTo>
                      <a:pt x="4217" y="267"/>
                    </a:lnTo>
                    <a:lnTo>
                      <a:pt x="4421" y="251"/>
                    </a:lnTo>
                    <a:lnTo>
                      <a:pt x="4625" y="236"/>
                    </a:lnTo>
                    <a:close/>
                    <a:moveTo>
                      <a:pt x="4625" y="0"/>
                    </a:moveTo>
                    <a:lnTo>
                      <a:pt x="4405" y="16"/>
                    </a:lnTo>
                    <a:lnTo>
                      <a:pt x="4201" y="32"/>
                    </a:lnTo>
                    <a:lnTo>
                      <a:pt x="3982" y="63"/>
                    </a:lnTo>
                    <a:lnTo>
                      <a:pt x="3778" y="110"/>
                    </a:lnTo>
                    <a:lnTo>
                      <a:pt x="3574" y="157"/>
                    </a:lnTo>
                    <a:lnTo>
                      <a:pt x="3371" y="220"/>
                    </a:lnTo>
                    <a:lnTo>
                      <a:pt x="3167" y="298"/>
                    </a:lnTo>
                    <a:lnTo>
                      <a:pt x="2963" y="377"/>
                    </a:lnTo>
                    <a:lnTo>
                      <a:pt x="2775" y="471"/>
                    </a:lnTo>
                    <a:lnTo>
                      <a:pt x="2587" y="580"/>
                    </a:lnTo>
                    <a:lnTo>
                      <a:pt x="2399" y="690"/>
                    </a:lnTo>
                    <a:lnTo>
                      <a:pt x="2211" y="816"/>
                    </a:lnTo>
                    <a:lnTo>
                      <a:pt x="1850" y="1066"/>
                    </a:lnTo>
                    <a:lnTo>
                      <a:pt x="1678" y="1207"/>
                    </a:lnTo>
                    <a:lnTo>
                      <a:pt x="1505" y="1348"/>
                    </a:lnTo>
                    <a:lnTo>
                      <a:pt x="1333" y="1490"/>
                    </a:lnTo>
                    <a:lnTo>
                      <a:pt x="1176" y="1646"/>
                    </a:lnTo>
                    <a:lnTo>
                      <a:pt x="1035" y="1819"/>
                    </a:lnTo>
                    <a:lnTo>
                      <a:pt x="894" y="1975"/>
                    </a:lnTo>
                    <a:lnTo>
                      <a:pt x="768" y="2164"/>
                    </a:lnTo>
                    <a:lnTo>
                      <a:pt x="659" y="2336"/>
                    </a:lnTo>
                    <a:lnTo>
                      <a:pt x="549" y="2524"/>
                    </a:lnTo>
                    <a:lnTo>
                      <a:pt x="455" y="2712"/>
                    </a:lnTo>
                    <a:lnTo>
                      <a:pt x="361" y="2900"/>
                    </a:lnTo>
                    <a:lnTo>
                      <a:pt x="282" y="3104"/>
                    </a:lnTo>
                    <a:lnTo>
                      <a:pt x="220" y="3292"/>
                    </a:lnTo>
                    <a:lnTo>
                      <a:pt x="157" y="3496"/>
                    </a:lnTo>
                    <a:lnTo>
                      <a:pt x="110" y="3700"/>
                    </a:lnTo>
                    <a:lnTo>
                      <a:pt x="63" y="3919"/>
                    </a:lnTo>
                    <a:lnTo>
                      <a:pt x="32" y="4123"/>
                    </a:lnTo>
                    <a:lnTo>
                      <a:pt x="16" y="4327"/>
                    </a:lnTo>
                    <a:lnTo>
                      <a:pt x="0" y="4546"/>
                    </a:lnTo>
                    <a:lnTo>
                      <a:pt x="0" y="4750"/>
                    </a:lnTo>
                    <a:lnTo>
                      <a:pt x="16" y="4970"/>
                    </a:lnTo>
                    <a:lnTo>
                      <a:pt x="32" y="5173"/>
                    </a:lnTo>
                    <a:lnTo>
                      <a:pt x="63" y="5393"/>
                    </a:lnTo>
                    <a:lnTo>
                      <a:pt x="94" y="5597"/>
                    </a:lnTo>
                    <a:lnTo>
                      <a:pt x="157" y="5800"/>
                    </a:lnTo>
                    <a:lnTo>
                      <a:pt x="204" y="6020"/>
                    </a:lnTo>
                    <a:lnTo>
                      <a:pt x="282" y="6224"/>
                    </a:lnTo>
                    <a:lnTo>
                      <a:pt x="361" y="6412"/>
                    </a:lnTo>
                    <a:lnTo>
                      <a:pt x="455" y="6615"/>
                    </a:lnTo>
                    <a:lnTo>
                      <a:pt x="565" y="6819"/>
                    </a:lnTo>
                    <a:lnTo>
                      <a:pt x="674" y="7007"/>
                    </a:lnTo>
                    <a:lnTo>
                      <a:pt x="800" y="7195"/>
                    </a:lnTo>
                    <a:lnTo>
                      <a:pt x="15002" y="27260"/>
                    </a:lnTo>
                    <a:lnTo>
                      <a:pt x="15221" y="27527"/>
                    </a:lnTo>
                    <a:lnTo>
                      <a:pt x="15441" y="27777"/>
                    </a:lnTo>
                    <a:lnTo>
                      <a:pt x="15691" y="28012"/>
                    </a:lnTo>
                    <a:lnTo>
                      <a:pt x="15942" y="28216"/>
                    </a:lnTo>
                    <a:lnTo>
                      <a:pt x="16224" y="28420"/>
                    </a:lnTo>
                    <a:lnTo>
                      <a:pt x="16507" y="28592"/>
                    </a:lnTo>
                    <a:lnTo>
                      <a:pt x="16804" y="28734"/>
                    </a:lnTo>
                    <a:lnTo>
                      <a:pt x="17118" y="28859"/>
                    </a:lnTo>
                    <a:lnTo>
                      <a:pt x="17306" y="28922"/>
                    </a:lnTo>
                    <a:lnTo>
                      <a:pt x="17478" y="28969"/>
                    </a:lnTo>
                    <a:lnTo>
                      <a:pt x="17870" y="29047"/>
                    </a:lnTo>
                    <a:lnTo>
                      <a:pt x="18074" y="29078"/>
                    </a:lnTo>
                    <a:lnTo>
                      <a:pt x="18294" y="29094"/>
                    </a:lnTo>
                    <a:lnTo>
                      <a:pt x="18513" y="29110"/>
                    </a:lnTo>
                    <a:lnTo>
                      <a:pt x="18733" y="29110"/>
                    </a:lnTo>
                    <a:lnTo>
                      <a:pt x="18936" y="29094"/>
                    </a:lnTo>
                    <a:lnTo>
                      <a:pt x="19156" y="29078"/>
                    </a:lnTo>
                    <a:lnTo>
                      <a:pt x="19360" y="29047"/>
                    </a:lnTo>
                    <a:lnTo>
                      <a:pt x="19579" y="29000"/>
                    </a:lnTo>
                    <a:lnTo>
                      <a:pt x="19783" y="28953"/>
                    </a:lnTo>
                    <a:lnTo>
                      <a:pt x="19987" y="28890"/>
                    </a:lnTo>
                    <a:lnTo>
                      <a:pt x="20190" y="28812"/>
                    </a:lnTo>
                    <a:lnTo>
                      <a:pt x="20378" y="28734"/>
                    </a:lnTo>
                    <a:lnTo>
                      <a:pt x="20582" y="28640"/>
                    </a:lnTo>
                    <a:lnTo>
                      <a:pt x="20770" y="28545"/>
                    </a:lnTo>
                    <a:lnTo>
                      <a:pt x="20958" y="28436"/>
                    </a:lnTo>
                    <a:lnTo>
                      <a:pt x="21131" y="28310"/>
                    </a:lnTo>
                    <a:lnTo>
                      <a:pt x="21491" y="28060"/>
                    </a:lnTo>
                    <a:lnTo>
                      <a:pt x="21664" y="27918"/>
                    </a:lnTo>
                    <a:lnTo>
                      <a:pt x="21836" y="27777"/>
                    </a:lnTo>
                    <a:lnTo>
                      <a:pt x="21993" y="27636"/>
                    </a:lnTo>
                    <a:lnTo>
                      <a:pt x="22150" y="27480"/>
                    </a:lnTo>
                    <a:lnTo>
                      <a:pt x="22291" y="27323"/>
                    </a:lnTo>
                    <a:lnTo>
                      <a:pt x="22432" y="27150"/>
                    </a:lnTo>
                    <a:lnTo>
                      <a:pt x="22557" y="26978"/>
                    </a:lnTo>
                    <a:lnTo>
                      <a:pt x="22667" y="26805"/>
                    </a:lnTo>
                    <a:lnTo>
                      <a:pt x="22777" y="26617"/>
                    </a:lnTo>
                    <a:lnTo>
                      <a:pt x="22887" y="26429"/>
                    </a:lnTo>
                    <a:lnTo>
                      <a:pt x="22965" y="26241"/>
                    </a:lnTo>
                    <a:lnTo>
                      <a:pt x="23043" y="26037"/>
                    </a:lnTo>
                    <a:lnTo>
                      <a:pt x="23122" y="25834"/>
                    </a:lnTo>
                    <a:lnTo>
                      <a:pt x="23184" y="25630"/>
                    </a:lnTo>
                    <a:lnTo>
                      <a:pt x="23231" y="25426"/>
                    </a:lnTo>
                    <a:lnTo>
                      <a:pt x="23278" y="25207"/>
                    </a:lnTo>
                    <a:lnTo>
                      <a:pt x="23310" y="24987"/>
                    </a:lnTo>
                    <a:lnTo>
                      <a:pt x="23325" y="24783"/>
                    </a:lnTo>
                    <a:lnTo>
                      <a:pt x="23341" y="24564"/>
                    </a:lnTo>
                    <a:lnTo>
                      <a:pt x="23341" y="24360"/>
                    </a:lnTo>
                    <a:lnTo>
                      <a:pt x="23341" y="24156"/>
                    </a:lnTo>
                    <a:lnTo>
                      <a:pt x="23325" y="23937"/>
                    </a:lnTo>
                    <a:lnTo>
                      <a:pt x="23294" y="23733"/>
                    </a:lnTo>
                    <a:lnTo>
                      <a:pt x="23247" y="23529"/>
                    </a:lnTo>
                    <a:lnTo>
                      <a:pt x="23200" y="23326"/>
                    </a:lnTo>
                    <a:lnTo>
                      <a:pt x="23137" y="23137"/>
                    </a:lnTo>
                    <a:lnTo>
                      <a:pt x="23075" y="22934"/>
                    </a:lnTo>
                    <a:lnTo>
                      <a:pt x="22996" y="22746"/>
                    </a:lnTo>
                    <a:lnTo>
                      <a:pt x="22902" y="22557"/>
                    </a:lnTo>
                    <a:lnTo>
                      <a:pt x="22808" y="22369"/>
                    </a:lnTo>
                    <a:lnTo>
                      <a:pt x="22698" y="22181"/>
                    </a:lnTo>
                    <a:lnTo>
                      <a:pt x="22573" y="22009"/>
                    </a:lnTo>
                    <a:lnTo>
                      <a:pt x="22557" y="21962"/>
                    </a:lnTo>
                    <a:lnTo>
                      <a:pt x="22542" y="21930"/>
                    </a:lnTo>
                    <a:lnTo>
                      <a:pt x="8324" y="1866"/>
                    </a:lnTo>
                    <a:lnTo>
                      <a:pt x="8167" y="1646"/>
                    </a:lnTo>
                    <a:lnTo>
                      <a:pt x="7995" y="1443"/>
                    </a:lnTo>
                    <a:lnTo>
                      <a:pt x="7807" y="1254"/>
                    </a:lnTo>
                    <a:lnTo>
                      <a:pt x="7619" y="1066"/>
                    </a:lnTo>
                    <a:lnTo>
                      <a:pt x="7383" y="894"/>
                    </a:lnTo>
                    <a:lnTo>
                      <a:pt x="7148" y="721"/>
                    </a:lnTo>
                    <a:lnTo>
                      <a:pt x="6882" y="565"/>
                    </a:lnTo>
                    <a:lnTo>
                      <a:pt x="6631" y="424"/>
                    </a:lnTo>
                    <a:lnTo>
                      <a:pt x="6349" y="314"/>
                    </a:lnTo>
                    <a:lnTo>
                      <a:pt x="6067" y="204"/>
                    </a:lnTo>
                    <a:lnTo>
                      <a:pt x="5785" y="126"/>
                    </a:lnTo>
                    <a:lnTo>
                      <a:pt x="5487" y="79"/>
                    </a:lnTo>
                    <a:lnTo>
                      <a:pt x="5267" y="32"/>
                    </a:lnTo>
                    <a:lnTo>
                      <a:pt x="5048" y="16"/>
                    </a:lnTo>
                    <a:lnTo>
                      <a:pt x="48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8"/>
              <p:cNvSpPr/>
              <p:nvPr/>
            </p:nvSpPr>
            <p:spPr>
              <a:xfrm>
                <a:off x="5017300" y="1646304"/>
                <a:ext cx="403731" cy="304444"/>
              </a:xfrm>
              <a:custGeom>
                <a:rect b="b" l="l" r="r" t="t"/>
                <a:pathLst>
                  <a:path extrusionOk="0" h="18263" w="24219">
                    <a:moveTo>
                      <a:pt x="23482" y="1"/>
                    </a:moveTo>
                    <a:lnTo>
                      <a:pt x="18137" y="3873"/>
                    </a:lnTo>
                    <a:lnTo>
                      <a:pt x="0" y="17072"/>
                    </a:lnTo>
                    <a:lnTo>
                      <a:pt x="549" y="18263"/>
                    </a:lnTo>
                    <a:lnTo>
                      <a:pt x="18874" y="4923"/>
                    </a:lnTo>
                    <a:lnTo>
                      <a:pt x="24219" y="1036"/>
                    </a:lnTo>
                    <a:lnTo>
                      <a:pt x="234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8"/>
              <p:cNvSpPr/>
              <p:nvPr/>
            </p:nvSpPr>
            <p:spPr>
              <a:xfrm>
                <a:off x="5030370" y="1664342"/>
                <a:ext cx="311746" cy="311762"/>
              </a:xfrm>
              <a:custGeom>
                <a:rect b="b" l="l" r="r" t="t"/>
                <a:pathLst>
                  <a:path extrusionOk="0" h="18702" w="18701">
                    <a:moveTo>
                      <a:pt x="9531" y="1"/>
                    </a:moveTo>
                    <a:lnTo>
                      <a:pt x="9076" y="16"/>
                    </a:lnTo>
                    <a:lnTo>
                      <a:pt x="8637" y="32"/>
                    </a:lnTo>
                    <a:lnTo>
                      <a:pt x="8183" y="79"/>
                    </a:lnTo>
                    <a:lnTo>
                      <a:pt x="7744" y="142"/>
                    </a:lnTo>
                    <a:lnTo>
                      <a:pt x="7305" y="236"/>
                    </a:lnTo>
                    <a:lnTo>
                      <a:pt x="6866" y="345"/>
                    </a:lnTo>
                    <a:lnTo>
                      <a:pt x="6427" y="471"/>
                    </a:lnTo>
                    <a:lnTo>
                      <a:pt x="6004" y="628"/>
                    </a:lnTo>
                    <a:lnTo>
                      <a:pt x="5596" y="800"/>
                    </a:lnTo>
                    <a:lnTo>
                      <a:pt x="5189" y="988"/>
                    </a:lnTo>
                    <a:lnTo>
                      <a:pt x="4781" y="1192"/>
                    </a:lnTo>
                    <a:lnTo>
                      <a:pt x="4389" y="1427"/>
                    </a:lnTo>
                    <a:lnTo>
                      <a:pt x="4013" y="1678"/>
                    </a:lnTo>
                    <a:lnTo>
                      <a:pt x="3637" y="1944"/>
                    </a:lnTo>
                    <a:lnTo>
                      <a:pt x="3292" y="2242"/>
                    </a:lnTo>
                    <a:lnTo>
                      <a:pt x="2931" y="2556"/>
                    </a:lnTo>
                    <a:lnTo>
                      <a:pt x="2602" y="2885"/>
                    </a:lnTo>
                    <a:lnTo>
                      <a:pt x="2289" y="3230"/>
                    </a:lnTo>
                    <a:lnTo>
                      <a:pt x="1991" y="3606"/>
                    </a:lnTo>
                    <a:lnTo>
                      <a:pt x="1709" y="3982"/>
                    </a:lnTo>
                    <a:lnTo>
                      <a:pt x="1442" y="4390"/>
                    </a:lnTo>
                    <a:lnTo>
                      <a:pt x="1191" y="4797"/>
                    </a:lnTo>
                    <a:lnTo>
                      <a:pt x="972" y="5221"/>
                    </a:lnTo>
                    <a:lnTo>
                      <a:pt x="768" y="5644"/>
                    </a:lnTo>
                    <a:lnTo>
                      <a:pt x="596" y="6067"/>
                    </a:lnTo>
                    <a:lnTo>
                      <a:pt x="455" y="6506"/>
                    </a:lnTo>
                    <a:lnTo>
                      <a:pt x="314" y="6945"/>
                    </a:lnTo>
                    <a:lnTo>
                      <a:pt x="220" y="7384"/>
                    </a:lnTo>
                    <a:lnTo>
                      <a:pt x="126" y="7838"/>
                    </a:lnTo>
                    <a:lnTo>
                      <a:pt x="63" y="8277"/>
                    </a:lnTo>
                    <a:lnTo>
                      <a:pt x="31" y="8732"/>
                    </a:lnTo>
                    <a:lnTo>
                      <a:pt x="0" y="9186"/>
                    </a:lnTo>
                    <a:lnTo>
                      <a:pt x="16" y="9641"/>
                    </a:lnTo>
                    <a:lnTo>
                      <a:pt x="31" y="10080"/>
                    </a:lnTo>
                    <a:lnTo>
                      <a:pt x="78" y="10535"/>
                    </a:lnTo>
                    <a:lnTo>
                      <a:pt x="141" y="10973"/>
                    </a:lnTo>
                    <a:lnTo>
                      <a:pt x="235" y="11412"/>
                    </a:lnTo>
                    <a:lnTo>
                      <a:pt x="345" y="11851"/>
                    </a:lnTo>
                    <a:lnTo>
                      <a:pt x="470" y="12275"/>
                    </a:lnTo>
                    <a:lnTo>
                      <a:pt x="627" y="12698"/>
                    </a:lnTo>
                    <a:lnTo>
                      <a:pt x="800" y="13121"/>
                    </a:lnTo>
                    <a:lnTo>
                      <a:pt x="988" y="13529"/>
                    </a:lnTo>
                    <a:lnTo>
                      <a:pt x="1191" y="13920"/>
                    </a:lnTo>
                    <a:lnTo>
                      <a:pt x="1427" y="14312"/>
                    </a:lnTo>
                    <a:lnTo>
                      <a:pt x="1677" y="14704"/>
                    </a:lnTo>
                    <a:lnTo>
                      <a:pt x="1960" y="15065"/>
                    </a:lnTo>
                    <a:lnTo>
                      <a:pt x="2242" y="15425"/>
                    </a:lnTo>
                    <a:lnTo>
                      <a:pt x="2555" y="15770"/>
                    </a:lnTo>
                    <a:lnTo>
                      <a:pt x="2884" y="16099"/>
                    </a:lnTo>
                    <a:lnTo>
                      <a:pt x="3229" y="16429"/>
                    </a:lnTo>
                    <a:lnTo>
                      <a:pt x="3605" y="16726"/>
                    </a:lnTo>
                    <a:lnTo>
                      <a:pt x="3982" y="17009"/>
                    </a:lnTo>
                    <a:lnTo>
                      <a:pt x="4389" y="17275"/>
                    </a:lnTo>
                    <a:lnTo>
                      <a:pt x="4797" y="17526"/>
                    </a:lnTo>
                    <a:lnTo>
                      <a:pt x="5220" y="17745"/>
                    </a:lnTo>
                    <a:lnTo>
                      <a:pt x="5643" y="17933"/>
                    </a:lnTo>
                    <a:lnTo>
                      <a:pt x="6067" y="18106"/>
                    </a:lnTo>
                    <a:lnTo>
                      <a:pt x="6505" y="18263"/>
                    </a:lnTo>
                    <a:lnTo>
                      <a:pt x="6944" y="18388"/>
                    </a:lnTo>
                    <a:lnTo>
                      <a:pt x="7383" y="18498"/>
                    </a:lnTo>
                    <a:lnTo>
                      <a:pt x="7838" y="18576"/>
                    </a:lnTo>
                    <a:lnTo>
                      <a:pt x="8292" y="18639"/>
                    </a:lnTo>
                    <a:lnTo>
                      <a:pt x="8731" y="18686"/>
                    </a:lnTo>
                    <a:lnTo>
                      <a:pt x="9186" y="18701"/>
                    </a:lnTo>
                    <a:lnTo>
                      <a:pt x="9641" y="18701"/>
                    </a:lnTo>
                    <a:lnTo>
                      <a:pt x="10079" y="18670"/>
                    </a:lnTo>
                    <a:lnTo>
                      <a:pt x="10534" y="18639"/>
                    </a:lnTo>
                    <a:lnTo>
                      <a:pt x="10973" y="18560"/>
                    </a:lnTo>
                    <a:lnTo>
                      <a:pt x="11412" y="18482"/>
                    </a:lnTo>
                    <a:lnTo>
                      <a:pt x="11851" y="18372"/>
                    </a:lnTo>
                    <a:lnTo>
                      <a:pt x="12274" y="18231"/>
                    </a:lnTo>
                    <a:lnTo>
                      <a:pt x="12697" y="18090"/>
                    </a:lnTo>
                    <a:lnTo>
                      <a:pt x="13120" y="17918"/>
                    </a:lnTo>
                    <a:lnTo>
                      <a:pt x="13528" y="17730"/>
                    </a:lnTo>
                    <a:lnTo>
                      <a:pt x="13936" y="17510"/>
                    </a:lnTo>
                    <a:lnTo>
                      <a:pt x="14328" y="17275"/>
                    </a:lnTo>
                    <a:lnTo>
                      <a:pt x="14704" y="17024"/>
                    </a:lnTo>
                    <a:lnTo>
                      <a:pt x="15064" y="16758"/>
                    </a:lnTo>
                    <a:lnTo>
                      <a:pt x="15425" y="16476"/>
                    </a:lnTo>
                    <a:lnTo>
                      <a:pt x="15770" y="16162"/>
                    </a:lnTo>
                    <a:lnTo>
                      <a:pt x="16099" y="15833"/>
                    </a:lnTo>
                    <a:lnTo>
                      <a:pt x="16428" y="15472"/>
                    </a:lnTo>
                    <a:lnTo>
                      <a:pt x="16726" y="15112"/>
                    </a:lnTo>
                    <a:lnTo>
                      <a:pt x="17008" y="14720"/>
                    </a:lnTo>
                    <a:lnTo>
                      <a:pt x="17274" y="14328"/>
                    </a:lnTo>
                    <a:lnTo>
                      <a:pt x="17525" y="13920"/>
                    </a:lnTo>
                    <a:lnTo>
                      <a:pt x="17745" y="13497"/>
                    </a:lnTo>
                    <a:lnTo>
                      <a:pt x="17933" y="13074"/>
                    </a:lnTo>
                    <a:lnTo>
                      <a:pt x="18105" y="12635"/>
                    </a:lnTo>
                    <a:lnTo>
                      <a:pt x="18262" y="12212"/>
                    </a:lnTo>
                    <a:lnTo>
                      <a:pt x="18387" y="11773"/>
                    </a:lnTo>
                    <a:lnTo>
                      <a:pt x="18497" y="11318"/>
                    </a:lnTo>
                    <a:lnTo>
                      <a:pt x="18591" y="10879"/>
                    </a:lnTo>
                    <a:lnTo>
                      <a:pt x="18654" y="10425"/>
                    </a:lnTo>
                    <a:lnTo>
                      <a:pt x="18685" y="9970"/>
                    </a:lnTo>
                    <a:lnTo>
                      <a:pt x="18701" y="9531"/>
                    </a:lnTo>
                    <a:lnTo>
                      <a:pt x="18701" y="9077"/>
                    </a:lnTo>
                    <a:lnTo>
                      <a:pt x="18685" y="8622"/>
                    </a:lnTo>
                    <a:lnTo>
                      <a:pt x="18638" y="8183"/>
                    </a:lnTo>
                    <a:lnTo>
                      <a:pt x="18560" y="7744"/>
                    </a:lnTo>
                    <a:lnTo>
                      <a:pt x="18482" y="7305"/>
                    </a:lnTo>
                    <a:lnTo>
                      <a:pt x="18372" y="6866"/>
                    </a:lnTo>
                    <a:lnTo>
                      <a:pt x="18246" y="6428"/>
                    </a:lnTo>
                    <a:lnTo>
                      <a:pt x="18090" y="6004"/>
                    </a:lnTo>
                    <a:lnTo>
                      <a:pt x="17917" y="5597"/>
                    </a:lnTo>
                    <a:lnTo>
                      <a:pt x="17729" y="5189"/>
                    </a:lnTo>
                    <a:lnTo>
                      <a:pt x="17510" y="4782"/>
                    </a:lnTo>
                    <a:lnTo>
                      <a:pt x="17290" y="4390"/>
                    </a:lnTo>
                    <a:lnTo>
                      <a:pt x="17039" y="4014"/>
                    </a:lnTo>
                    <a:lnTo>
                      <a:pt x="16757" y="3637"/>
                    </a:lnTo>
                    <a:lnTo>
                      <a:pt x="16475" y="3277"/>
                    </a:lnTo>
                    <a:lnTo>
                      <a:pt x="16162" y="2932"/>
                    </a:lnTo>
                    <a:lnTo>
                      <a:pt x="15832" y="2603"/>
                    </a:lnTo>
                    <a:lnTo>
                      <a:pt x="15487" y="2289"/>
                    </a:lnTo>
                    <a:lnTo>
                      <a:pt x="15111" y="1991"/>
                    </a:lnTo>
                    <a:lnTo>
                      <a:pt x="14719" y="1694"/>
                    </a:lnTo>
                    <a:lnTo>
                      <a:pt x="14328" y="1427"/>
                    </a:lnTo>
                    <a:lnTo>
                      <a:pt x="13920" y="1192"/>
                    </a:lnTo>
                    <a:lnTo>
                      <a:pt x="13497" y="972"/>
                    </a:lnTo>
                    <a:lnTo>
                      <a:pt x="13073" y="769"/>
                    </a:lnTo>
                    <a:lnTo>
                      <a:pt x="12650" y="596"/>
                    </a:lnTo>
                    <a:lnTo>
                      <a:pt x="12211" y="455"/>
                    </a:lnTo>
                    <a:lnTo>
                      <a:pt x="11772" y="314"/>
                    </a:lnTo>
                    <a:lnTo>
                      <a:pt x="11318" y="204"/>
                    </a:lnTo>
                    <a:lnTo>
                      <a:pt x="10879" y="126"/>
                    </a:lnTo>
                    <a:lnTo>
                      <a:pt x="10424" y="63"/>
                    </a:lnTo>
                    <a:lnTo>
                      <a:pt x="9985" y="32"/>
                    </a:lnTo>
                    <a:lnTo>
                      <a:pt x="95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8"/>
              <p:cNvSpPr/>
              <p:nvPr/>
            </p:nvSpPr>
            <p:spPr>
              <a:xfrm>
                <a:off x="5029837" y="1663825"/>
                <a:ext cx="313063" cy="313063"/>
              </a:xfrm>
              <a:custGeom>
                <a:rect b="b" l="l" r="r" t="t"/>
                <a:pathLst>
                  <a:path extrusionOk="0" h="18780" w="18780">
                    <a:moveTo>
                      <a:pt x="9876" y="79"/>
                    </a:moveTo>
                    <a:lnTo>
                      <a:pt x="10174" y="110"/>
                    </a:lnTo>
                    <a:lnTo>
                      <a:pt x="10472" y="141"/>
                    </a:lnTo>
                    <a:lnTo>
                      <a:pt x="10770" y="173"/>
                    </a:lnTo>
                    <a:lnTo>
                      <a:pt x="11052" y="220"/>
                    </a:lnTo>
                    <a:lnTo>
                      <a:pt x="11350" y="282"/>
                    </a:lnTo>
                    <a:lnTo>
                      <a:pt x="11632" y="345"/>
                    </a:lnTo>
                    <a:lnTo>
                      <a:pt x="11914" y="423"/>
                    </a:lnTo>
                    <a:lnTo>
                      <a:pt x="12196" y="502"/>
                    </a:lnTo>
                    <a:lnTo>
                      <a:pt x="12478" y="596"/>
                    </a:lnTo>
                    <a:lnTo>
                      <a:pt x="12776" y="706"/>
                    </a:lnTo>
                    <a:lnTo>
                      <a:pt x="13074" y="831"/>
                    </a:lnTo>
                    <a:lnTo>
                      <a:pt x="13356" y="956"/>
                    </a:lnTo>
                    <a:lnTo>
                      <a:pt x="13638" y="1098"/>
                    </a:lnTo>
                    <a:lnTo>
                      <a:pt x="13921" y="1254"/>
                    </a:lnTo>
                    <a:lnTo>
                      <a:pt x="14203" y="1411"/>
                    </a:lnTo>
                    <a:lnTo>
                      <a:pt x="14469" y="1583"/>
                    </a:lnTo>
                    <a:lnTo>
                      <a:pt x="14736" y="1756"/>
                    </a:lnTo>
                    <a:lnTo>
                      <a:pt x="15112" y="2038"/>
                    </a:lnTo>
                    <a:lnTo>
                      <a:pt x="15472" y="2336"/>
                    </a:lnTo>
                    <a:lnTo>
                      <a:pt x="15802" y="2634"/>
                    </a:lnTo>
                    <a:lnTo>
                      <a:pt x="16131" y="2963"/>
                    </a:lnTo>
                    <a:lnTo>
                      <a:pt x="16444" y="3292"/>
                    </a:lnTo>
                    <a:lnTo>
                      <a:pt x="16726" y="3653"/>
                    </a:lnTo>
                    <a:lnTo>
                      <a:pt x="16993" y="4013"/>
                    </a:lnTo>
                    <a:lnTo>
                      <a:pt x="17244" y="4389"/>
                    </a:lnTo>
                    <a:lnTo>
                      <a:pt x="17479" y="4781"/>
                    </a:lnTo>
                    <a:lnTo>
                      <a:pt x="17698" y="5173"/>
                    </a:lnTo>
                    <a:lnTo>
                      <a:pt x="17886" y="5581"/>
                    </a:lnTo>
                    <a:lnTo>
                      <a:pt x="18059" y="6004"/>
                    </a:lnTo>
                    <a:lnTo>
                      <a:pt x="18216" y="6427"/>
                    </a:lnTo>
                    <a:lnTo>
                      <a:pt x="18357" y="6866"/>
                    </a:lnTo>
                    <a:lnTo>
                      <a:pt x="18466" y="7321"/>
                    </a:lnTo>
                    <a:lnTo>
                      <a:pt x="18561" y="7775"/>
                    </a:lnTo>
                    <a:lnTo>
                      <a:pt x="18623" y="8230"/>
                    </a:lnTo>
                    <a:lnTo>
                      <a:pt x="18670" y="8700"/>
                    </a:lnTo>
                    <a:lnTo>
                      <a:pt x="18702" y="9155"/>
                    </a:lnTo>
                    <a:lnTo>
                      <a:pt x="18702" y="9609"/>
                    </a:lnTo>
                    <a:lnTo>
                      <a:pt x="18686" y="10064"/>
                    </a:lnTo>
                    <a:lnTo>
                      <a:pt x="18639" y="10519"/>
                    </a:lnTo>
                    <a:lnTo>
                      <a:pt x="18576" y="10957"/>
                    </a:lnTo>
                    <a:lnTo>
                      <a:pt x="18482" y="11412"/>
                    </a:lnTo>
                    <a:lnTo>
                      <a:pt x="18372" y="11851"/>
                    </a:lnTo>
                    <a:lnTo>
                      <a:pt x="18247" y="12290"/>
                    </a:lnTo>
                    <a:lnTo>
                      <a:pt x="18090" y="12713"/>
                    </a:lnTo>
                    <a:lnTo>
                      <a:pt x="17918" y="13136"/>
                    </a:lnTo>
                    <a:lnTo>
                      <a:pt x="17714" y="13544"/>
                    </a:lnTo>
                    <a:lnTo>
                      <a:pt x="17510" y="13951"/>
                    </a:lnTo>
                    <a:lnTo>
                      <a:pt x="17275" y="14343"/>
                    </a:lnTo>
                    <a:lnTo>
                      <a:pt x="17009" y="14735"/>
                    </a:lnTo>
                    <a:lnTo>
                      <a:pt x="16742" y="15111"/>
                    </a:lnTo>
                    <a:lnTo>
                      <a:pt x="16444" y="15456"/>
                    </a:lnTo>
                    <a:lnTo>
                      <a:pt x="16131" y="15801"/>
                    </a:lnTo>
                    <a:lnTo>
                      <a:pt x="15817" y="16130"/>
                    </a:lnTo>
                    <a:lnTo>
                      <a:pt x="15472" y="16428"/>
                    </a:lnTo>
                    <a:lnTo>
                      <a:pt x="15128" y="16726"/>
                    </a:lnTo>
                    <a:lnTo>
                      <a:pt x="14767" y="16992"/>
                    </a:lnTo>
                    <a:lnTo>
                      <a:pt x="14391" y="17243"/>
                    </a:lnTo>
                    <a:lnTo>
                      <a:pt x="13999" y="17478"/>
                    </a:lnTo>
                    <a:lnTo>
                      <a:pt x="13607" y="17698"/>
                    </a:lnTo>
                    <a:lnTo>
                      <a:pt x="13184" y="17886"/>
                    </a:lnTo>
                    <a:lnTo>
                      <a:pt x="12776" y="18058"/>
                    </a:lnTo>
                    <a:lnTo>
                      <a:pt x="12337" y="18215"/>
                    </a:lnTo>
                    <a:lnTo>
                      <a:pt x="11898" y="18356"/>
                    </a:lnTo>
                    <a:lnTo>
                      <a:pt x="11460" y="18466"/>
                    </a:lnTo>
                    <a:lnTo>
                      <a:pt x="11005" y="18560"/>
                    </a:lnTo>
                    <a:lnTo>
                      <a:pt x="10535" y="18623"/>
                    </a:lnTo>
                    <a:lnTo>
                      <a:pt x="10080" y="18670"/>
                    </a:lnTo>
                    <a:lnTo>
                      <a:pt x="9626" y="18701"/>
                    </a:lnTo>
                    <a:lnTo>
                      <a:pt x="9171" y="18701"/>
                    </a:lnTo>
                    <a:lnTo>
                      <a:pt x="8716" y="18670"/>
                    </a:lnTo>
                    <a:lnTo>
                      <a:pt x="8262" y="18638"/>
                    </a:lnTo>
                    <a:lnTo>
                      <a:pt x="7807" y="18560"/>
                    </a:lnTo>
                    <a:lnTo>
                      <a:pt x="7368" y="18482"/>
                    </a:lnTo>
                    <a:lnTo>
                      <a:pt x="6929" y="18372"/>
                    </a:lnTo>
                    <a:lnTo>
                      <a:pt x="6490" y="18247"/>
                    </a:lnTo>
                    <a:lnTo>
                      <a:pt x="6067" y="18090"/>
                    </a:lnTo>
                    <a:lnTo>
                      <a:pt x="5644" y="17917"/>
                    </a:lnTo>
                    <a:lnTo>
                      <a:pt x="5236" y="17714"/>
                    </a:lnTo>
                    <a:lnTo>
                      <a:pt x="4829" y="17510"/>
                    </a:lnTo>
                    <a:lnTo>
                      <a:pt x="4437" y="17259"/>
                    </a:lnTo>
                    <a:lnTo>
                      <a:pt x="4045" y="17008"/>
                    </a:lnTo>
                    <a:lnTo>
                      <a:pt x="3669" y="16726"/>
                    </a:lnTo>
                    <a:lnTo>
                      <a:pt x="3308" y="16444"/>
                    </a:lnTo>
                    <a:lnTo>
                      <a:pt x="2979" y="16130"/>
                    </a:lnTo>
                    <a:lnTo>
                      <a:pt x="2650" y="15817"/>
                    </a:lnTo>
                    <a:lnTo>
                      <a:pt x="2336" y="15472"/>
                    </a:lnTo>
                    <a:lnTo>
                      <a:pt x="2054" y="15127"/>
                    </a:lnTo>
                    <a:lnTo>
                      <a:pt x="1788" y="14767"/>
                    </a:lnTo>
                    <a:lnTo>
                      <a:pt x="1521" y="14390"/>
                    </a:lnTo>
                    <a:lnTo>
                      <a:pt x="1302" y="13998"/>
                    </a:lnTo>
                    <a:lnTo>
                      <a:pt x="1082" y="13591"/>
                    </a:lnTo>
                    <a:lnTo>
                      <a:pt x="894" y="13183"/>
                    </a:lnTo>
                    <a:lnTo>
                      <a:pt x="706" y="12776"/>
                    </a:lnTo>
                    <a:lnTo>
                      <a:pt x="549" y="12337"/>
                    </a:lnTo>
                    <a:lnTo>
                      <a:pt x="424" y="11898"/>
                    </a:lnTo>
                    <a:lnTo>
                      <a:pt x="314" y="11459"/>
                    </a:lnTo>
                    <a:lnTo>
                      <a:pt x="220" y="10989"/>
                    </a:lnTo>
                    <a:lnTo>
                      <a:pt x="158" y="10534"/>
                    </a:lnTo>
                    <a:lnTo>
                      <a:pt x="110" y="10080"/>
                    </a:lnTo>
                    <a:lnTo>
                      <a:pt x="79" y="9625"/>
                    </a:lnTo>
                    <a:lnTo>
                      <a:pt x="79" y="9155"/>
                    </a:lnTo>
                    <a:lnTo>
                      <a:pt x="95" y="8700"/>
                    </a:lnTo>
                    <a:lnTo>
                      <a:pt x="142" y="8261"/>
                    </a:lnTo>
                    <a:lnTo>
                      <a:pt x="205" y="7807"/>
                    </a:lnTo>
                    <a:lnTo>
                      <a:pt x="299" y="7368"/>
                    </a:lnTo>
                    <a:lnTo>
                      <a:pt x="408" y="6929"/>
                    </a:lnTo>
                    <a:lnTo>
                      <a:pt x="534" y="6490"/>
                    </a:lnTo>
                    <a:lnTo>
                      <a:pt x="690" y="6067"/>
                    </a:lnTo>
                    <a:lnTo>
                      <a:pt x="863" y="5643"/>
                    </a:lnTo>
                    <a:lnTo>
                      <a:pt x="1051" y="5236"/>
                    </a:lnTo>
                    <a:lnTo>
                      <a:pt x="1270" y="4828"/>
                    </a:lnTo>
                    <a:lnTo>
                      <a:pt x="1506" y="4421"/>
                    </a:lnTo>
                    <a:lnTo>
                      <a:pt x="1772" y="4045"/>
                    </a:lnTo>
                    <a:lnTo>
                      <a:pt x="2039" y="3668"/>
                    </a:lnTo>
                    <a:lnTo>
                      <a:pt x="2336" y="3308"/>
                    </a:lnTo>
                    <a:lnTo>
                      <a:pt x="2634" y="2963"/>
                    </a:lnTo>
                    <a:lnTo>
                      <a:pt x="2963" y="2649"/>
                    </a:lnTo>
                    <a:lnTo>
                      <a:pt x="3293" y="2336"/>
                    </a:lnTo>
                    <a:lnTo>
                      <a:pt x="3653" y="2054"/>
                    </a:lnTo>
                    <a:lnTo>
                      <a:pt x="4014" y="1772"/>
                    </a:lnTo>
                    <a:lnTo>
                      <a:pt x="4390" y="1521"/>
                    </a:lnTo>
                    <a:lnTo>
                      <a:pt x="4782" y="1286"/>
                    </a:lnTo>
                    <a:lnTo>
                      <a:pt x="5174" y="1082"/>
                    </a:lnTo>
                    <a:lnTo>
                      <a:pt x="5581" y="878"/>
                    </a:lnTo>
                    <a:lnTo>
                      <a:pt x="6004" y="706"/>
                    </a:lnTo>
                    <a:lnTo>
                      <a:pt x="6443" y="549"/>
                    </a:lnTo>
                    <a:lnTo>
                      <a:pt x="6882" y="423"/>
                    </a:lnTo>
                    <a:lnTo>
                      <a:pt x="7321" y="314"/>
                    </a:lnTo>
                    <a:lnTo>
                      <a:pt x="7776" y="220"/>
                    </a:lnTo>
                    <a:lnTo>
                      <a:pt x="8074" y="173"/>
                    </a:lnTo>
                    <a:lnTo>
                      <a:pt x="8387" y="126"/>
                    </a:lnTo>
                    <a:lnTo>
                      <a:pt x="8685" y="94"/>
                    </a:lnTo>
                    <a:lnTo>
                      <a:pt x="8983" y="79"/>
                    </a:lnTo>
                    <a:close/>
                    <a:moveTo>
                      <a:pt x="9155" y="0"/>
                    </a:moveTo>
                    <a:lnTo>
                      <a:pt x="8685" y="16"/>
                    </a:lnTo>
                    <a:lnTo>
                      <a:pt x="8230" y="63"/>
                    </a:lnTo>
                    <a:lnTo>
                      <a:pt x="7760" y="141"/>
                    </a:lnTo>
                    <a:lnTo>
                      <a:pt x="7306" y="235"/>
                    </a:lnTo>
                    <a:lnTo>
                      <a:pt x="6851" y="345"/>
                    </a:lnTo>
                    <a:lnTo>
                      <a:pt x="6412" y="486"/>
                    </a:lnTo>
                    <a:lnTo>
                      <a:pt x="5973" y="627"/>
                    </a:lnTo>
                    <a:lnTo>
                      <a:pt x="5550" y="815"/>
                    </a:lnTo>
                    <a:lnTo>
                      <a:pt x="5142" y="1003"/>
                    </a:lnTo>
                    <a:lnTo>
                      <a:pt x="4735" y="1223"/>
                    </a:lnTo>
                    <a:lnTo>
                      <a:pt x="4343" y="1458"/>
                    </a:lnTo>
                    <a:lnTo>
                      <a:pt x="3967" y="1709"/>
                    </a:lnTo>
                    <a:lnTo>
                      <a:pt x="3606" y="1991"/>
                    </a:lnTo>
                    <a:lnTo>
                      <a:pt x="3246" y="2273"/>
                    </a:lnTo>
                    <a:lnTo>
                      <a:pt x="2916" y="2587"/>
                    </a:lnTo>
                    <a:lnTo>
                      <a:pt x="2587" y="2916"/>
                    </a:lnTo>
                    <a:lnTo>
                      <a:pt x="2274" y="3261"/>
                    </a:lnTo>
                    <a:lnTo>
                      <a:pt x="1976" y="3621"/>
                    </a:lnTo>
                    <a:lnTo>
                      <a:pt x="1694" y="3998"/>
                    </a:lnTo>
                    <a:lnTo>
                      <a:pt x="1443" y="4389"/>
                    </a:lnTo>
                    <a:lnTo>
                      <a:pt x="1208" y="4781"/>
                    </a:lnTo>
                    <a:lnTo>
                      <a:pt x="988" y="5189"/>
                    </a:lnTo>
                    <a:lnTo>
                      <a:pt x="785" y="5612"/>
                    </a:lnTo>
                    <a:lnTo>
                      <a:pt x="612" y="6035"/>
                    </a:lnTo>
                    <a:lnTo>
                      <a:pt x="455" y="6459"/>
                    </a:lnTo>
                    <a:lnTo>
                      <a:pt x="330" y="6897"/>
                    </a:lnTo>
                    <a:lnTo>
                      <a:pt x="220" y="7352"/>
                    </a:lnTo>
                    <a:lnTo>
                      <a:pt x="126" y="7791"/>
                    </a:lnTo>
                    <a:lnTo>
                      <a:pt x="63" y="8246"/>
                    </a:lnTo>
                    <a:lnTo>
                      <a:pt x="16" y="8700"/>
                    </a:lnTo>
                    <a:lnTo>
                      <a:pt x="1" y="9155"/>
                    </a:lnTo>
                    <a:lnTo>
                      <a:pt x="1" y="9625"/>
                    </a:lnTo>
                    <a:lnTo>
                      <a:pt x="16" y="10080"/>
                    </a:lnTo>
                    <a:lnTo>
                      <a:pt x="63" y="10550"/>
                    </a:lnTo>
                    <a:lnTo>
                      <a:pt x="142" y="11004"/>
                    </a:lnTo>
                    <a:lnTo>
                      <a:pt x="236" y="11475"/>
                    </a:lnTo>
                    <a:lnTo>
                      <a:pt x="346" y="11914"/>
                    </a:lnTo>
                    <a:lnTo>
                      <a:pt x="487" y="12368"/>
                    </a:lnTo>
                    <a:lnTo>
                      <a:pt x="643" y="12791"/>
                    </a:lnTo>
                    <a:lnTo>
                      <a:pt x="816" y="13215"/>
                    </a:lnTo>
                    <a:lnTo>
                      <a:pt x="1004" y="13638"/>
                    </a:lnTo>
                    <a:lnTo>
                      <a:pt x="1223" y="14030"/>
                    </a:lnTo>
                    <a:lnTo>
                      <a:pt x="1459" y="14422"/>
                    </a:lnTo>
                    <a:lnTo>
                      <a:pt x="1709" y="14814"/>
                    </a:lnTo>
                    <a:lnTo>
                      <a:pt x="1992" y="15174"/>
                    </a:lnTo>
                    <a:lnTo>
                      <a:pt x="2274" y="15535"/>
                    </a:lnTo>
                    <a:lnTo>
                      <a:pt x="2587" y="15864"/>
                    </a:lnTo>
                    <a:lnTo>
                      <a:pt x="2916" y="16193"/>
                    </a:lnTo>
                    <a:lnTo>
                      <a:pt x="3261" y="16507"/>
                    </a:lnTo>
                    <a:lnTo>
                      <a:pt x="3622" y="16789"/>
                    </a:lnTo>
                    <a:lnTo>
                      <a:pt x="3998" y="17071"/>
                    </a:lnTo>
                    <a:lnTo>
                      <a:pt x="4264" y="17259"/>
                    </a:lnTo>
                    <a:lnTo>
                      <a:pt x="4547" y="17431"/>
                    </a:lnTo>
                    <a:lnTo>
                      <a:pt x="4813" y="17588"/>
                    </a:lnTo>
                    <a:lnTo>
                      <a:pt x="5095" y="17745"/>
                    </a:lnTo>
                    <a:lnTo>
                      <a:pt x="5393" y="17886"/>
                    </a:lnTo>
                    <a:lnTo>
                      <a:pt x="5675" y="18011"/>
                    </a:lnTo>
                    <a:lnTo>
                      <a:pt x="5973" y="18137"/>
                    </a:lnTo>
                    <a:lnTo>
                      <a:pt x="6271" y="18247"/>
                    </a:lnTo>
                    <a:lnTo>
                      <a:pt x="6553" y="18341"/>
                    </a:lnTo>
                    <a:lnTo>
                      <a:pt x="6835" y="18435"/>
                    </a:lnTo>
                    <a:lnTo>
                      <a:pt x="7117" y="18497"/>
                    </a:lnTo>
                    <a:lnTo>
                      <a:pt x="7415" y="18576"/>
                    </a:lnTo>
                    <a:lnTo>
                      <a:pt x="7713" y="18623"/>
                    </a:lnTo>
                    <a:lnTo>
                      <a:pt x="8011" y="18685"/>
                    </a:lnTo>
                    <a:lnTo>
                      <a:pt x="8293" y="18717"/>
                    </a:lnTo>
                    <a:lnTo>
                      <a:pt x="8591" y="18748"/>
                    </a:lnTo>
                    <a:lnTo>
                      <a:pt x="8904" y="18764"/>
                    </a:lnTo>
                    <a:lnTo>
                      <a:pt x="9202" y="18780"/>
                    </a:lnTo>
                    <a:lnTo>
                      <a:pt x="9500" y="18780"/>
                    </a:lnTo>
                    <a:lnTo>
                      <a:pt x="9798" y="18764"/>
                    </a:lnTo>
                    <a:lnTo>
                      <a:pt x="10111" y="18748"/>
                    </a:lnTo>
                    <a:lnTo>
                      <a:pt x="10409" y="18717"/>
                    </a:lnTo>
                    <a:lnTo>
                      <a:pt x="10707" y="18685"/>
                    </a:lnTo>
                    <a:lnTo>
                      <a:pt x="11021" y="18638"/>
                    </a:lnTo>
                    <a:lnTo>
                      <a:pt x="11475" y="18544"/>
                    </a:lnTo>
                    <a:lnTo>
                      <a:pt x="11930" y="18435"/>
                    </a:lnTo>
                    <a:lnTo>
                      <a:pt x="12369" y="18294"/>
                    </a:lnTo>
                    <a:lnTo>
                      <a:pt x="12808" y="18137"/>
                    </a:lnTo>
                    <a:lnTo>
                      <a:pt x="13231" y="17964"/>
                    </a:lnTo>
                    <a:lnTo>
                      <a:pt x="13638" y="17761"/>
                    </a:lnTo>
                    <a:lnTo>
                      <a:pt x="14046" y="17541"/>
                    </a:lnTo>
                    <a:lnTo>
                      <a:pt x="14438" y="17306"/>
                    </a:lnTo>
                    <a:lnTo>
                      <a:pt x="14814" y="17055"/>
                    </a:lnTo>
                    <a:lnTo>
                      <a:pt x="15175" y="16789"/>
                    </a:lnTo>
                    <a:lnTo>
                      <a:pt x="15535" y="16491"/>
                    </a:lnTo>
                    <a:lnTo>
                      <a:pt x="15864" y="16193"/>
                    </a:lnTo>
                    <a:lnTo>
                      <a:pt x="16194" y="15864"/>
                    </a:lnTo>
                    <a:lnTo>
                      <a:pt x="16507" y="15519"/>
                    </a:lnTo>
                    <a:lnTo>
                      <a:pt x="16805" y="15158"/>
                    </a:lnTo>
                    <a:lnTo>
                      <a:pt x="17071" y="14782"/>
                    </a:lnTo>
                    <a:lnTo>
                      <a:pt x="17338" y="14390"/>
                    </a:lnTo>
                    <a:lnTo>
                      <a:pt x="17573" y="13983"/>
                    </a:lnTo>
                    <a:lnTo>
                      <a:pt x="17792" y="13575"/>
                    </a:lnTo>
                    <a:lnTo>
                      <a:pt x="17996" y="13168"/>
                    </a:lnTo>
                    <a:lnTo>
                      <a:pt x="18169" y="12744"/>
                    </a:lnTo>
                    <a:lnTo>
                      <a:pt x="18325" y="12306"/>
                    </a:lnTo>
                    <a:lnTo>
                      <a:pt x="18451" y="11867"/>
                    </a:lnTo>
                    <a:lnTo>
                      <a:pt x="18561" y="11428"/>
                    </a:lnTo>
                    <a:lnTo>
                      <a:pt x="18655" y="10973"/>
                    </a:lnTo>
                    <a:lnTo>
                      <a:pt x="18717" y="10519"/>
                    </a:lnTo>
                    <a:lnTo>
                      <a:pt x="18764" y="10064"/>
                    </a:lnTo>
                    <a:lnTo>
                      <a:pt x="18780" y="9609"/>
                    </a:lnTo>
                    <a:lnTo>
                      <a:pt x="18780" y="9155"/>
                    </a:lnTo>
                    <a:lnTo>
                      <a:pt x="18749" y="8684"/>
                    </a:lnTo>
                    <a:lnTo>
                      <a:pt x="18702" y="8230"/>
                    </a:lnTo>
                    <a:lnTo>
                      <a:pt x="18639" y="7760"/>
                    </a:lnTo>
                    <a:lnTo>
                      <a:pt x="18545" y="7305"/>
                    </a:lnTo>
                    <a:lnTo>
                      <a:pt x="18435" y="6850"/>
                    </a:lnTo>
                    <a:lnTo>
                      <a:pt x="18294" y="6412"/>
                    </a:lnTo>
                    <a:lnTo>
                      <a:pt x="18137" y="5973"/>
                    </a:lnTo>
                    <a:lnTo>
                      <a:pt x="17965" y="5549"/>
                    </a:lnTo>
                    <a:lnTo>
                      <a:pt x="17761" y="5142"/>
                    </a:lnTo>
                    <a:lnTo>
                      <a:pt x="17557" y="4734"/>
                    </a:lnTo>
                    <a:lnTo>
                      <a:pt x="17322" y="4342"/>
                    </a:lnTo>
                    <a:lnTo>
                      <a:pt x="17056" y="3966"/>
                    </a:lnTo>
                    <a:lnTo>
                      <a:pt x="16789" y="3606"/>
                    </a:lnTo>
                    <a:lnTo>
                      <a:pt x="16491" y="3245"/>
                    </a:lnTo>
                    <a:lnTo>
                      <a:pt x="16194" y="2900"/>
                    </a:lnTo>
                    <a:lnTo>
                      <a:pt x="15864" y="2587"/>
                    </a:lnTo>
                    <a:lnTo>
                      <a:pt x="15519" y="2273"/>
                    </a:lnTo>
                    <a:lnTo>
                      <a:pt x="15159" y="1975"/>
                    </a:lnTo>
                    <a:lnTo>
                      <a:pt x="14783" y="1693"/>
                    </a:lnTo>
                    <a:lnTo>
                      <a:pt x="14391" y="1442"/>
                    </a:lnTo>
                    <a:lnTo>
                      <a:pt x="13983" y="1207"/>
                    </a:lnTo>
                    <a:lnTo>
                      <a:pt x="13576" y="988"/>
                    </a:lnTo>
                    <a:lnTo>
                      <a:pt x="13168" y="784"/>
                    </a:lnTo>
                    <a:lnTo>
                      <a:pt x="12745" y="612"/>
                    </a:lnTo>
                    <a:lnTo>
                      <a:pt x="12306" y="455"/>
                    </a:lnTo>
                    <a:lnTo>
                      <a:pt x="11867" y="329"/>
                    </a:lnTo>
                    <a:lnTo>
                      <a:pt x="11428" y="220"/>
                    </a:lnTo>
                    <a:lnTo>
                      <a:pt x="10974" y="126"/>
                    </a:lnTo>
                    <a:lnTo>
                      <a:pt x="10535" y="63"/>
                    </a:lnTo>
                    <a:lnTo>
                      <a:pt x="10080" y="16"/>
                    </a:lnTo>
                    <a:lnTo>
                      <a:pt x="9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8"/>
              <p:cNvSpPr/>
              <p:nvPr/>
            </p:nvSpPr>
            <p:spPr>
              <a:xfrm>
                <a:off x="5093336" y="1727325"/>
                <a:ext cx="186071" cy="186071"/>
              </a:xfrm>
              <a:custGeom>
                <a:rect b="b" l="l" r="r" t="t"/>
                <a:pathLst>
                  <a:path extrusionOk="0" h="11162" w="11162">
                    <a:moveTo>
                      <a:pt x="5409" y="0"/>
                    </a:moveTo>
                    <a:lnTo>
                      <a:pt x="5142" y="16"/>
                    </a:lnTo>
                    <a:lnTo>
                      <a:pt x="4876" y="47"/>
                    </a:lnTo>
                    <a:lnTo>
                      <a:pt x="4609" y="79"/>
                    </a:lnTo>
                    <a:lnTo>
                      <a:pt x="4359" y="141"/>
                    </a:lnTo>
                    <a:lnTo>
                      <a:pt x="4092" y="204"/>
                    </a:lnTo>
                    <a:lnTo>
                      <a:pt x="3841" y="283"/>
                    </a:lnTo>
                    <a:lnTo>
                      <a:pt x="3591" y="361"/>
                    </a:lnTo>
                    <a:lnTo>
                      <a:pt x="3340" y="471"/>
                    </a:lnTo>
                    <a:lnTo>
                      <a:pt x="3089" y="580"/>
                    </a:lnTo>
                    <a:lnTo>
                      <a:pt x="2854" y="706"/>
                    </a:lnTo>
                    <a:lnTo>
                      <a:pt x="2619" y="847"/>
                    </a:lnTo>
                    <a:lnTo>
                      <a:pt x="2399" y="1004"/>
                    </a:lnTo>
                    <a:lnTo>
                      <a:pt x="2164" y="1160"/>
                    </a:lnTo>
                    <a:lnTo>
                      <a:pt x="1960" y="1333"/>
                    </a:lnTo>
                    <a:lnTo>
                      <a:pt x="1757" y="1521"/>
                    </a:lnTo>
                    <a:lnTo>
                      <a:pt x="1553" y="1709"/>
                    </a:lnTo>
                    <a:lnTo>
                      <a:pt x="1365" y="1928"/>
                    </a:lnTo>
                    <a:lnTo>
                      <a:pt x="1177" y="2148"/>
                    </a:lnTo>
                    <a:lnTo>
                      <a:pt x="1020" y="2367"/>
                    </a:lnTo>
                    <a:lnTo>
                      <a:pt x="847" y="2618"/>
                    </a:lnTo>
                    <a:lnTo>
                      <a:pt x="706" y="2853"/>
                    </a:lnTo>
                    <a:lnTo>
                      <a:pt x="581" y="3104"/>
                    </a:lnTo>
                    <a:lnTo>
                      <a:pt x="455" y="3355"/>
                    </a:lnTo>
                    <a:lnTo>
                      <a:pt x="361" y="3621"/>
                    </a:lnTo>
                    <a:lnTo>
                      <a:pt x="267" y="3872"/>
                    </a:lnTo>
                    <a:lnTo>
                      <a:pt x="189" y="4139"/>
                    </a:lnTo>
                    <a:lnTo>
                      <a:pt x="126" y="4405"/>
                    </a:lnTo>
                    <a:lnTo>
                      <a:pt x="79" y="4672"/>
                    </a:lnTo>
                    <a:lnTo>
                      <a:pt x="32" y="4938"/>
                    </a:lnTo>
                    <a:lnTo>
                      <a:pt x="17" y="5205"/>
                    </a:lnTo>
                    <a:lnTo>
                      <a:pt x="1" y="5471"/>
                    </a:lnTo>
                    <a:lnTo>
                      <a:pt x="1" y="5738"/>
                    </a:lnTo>
                    <a:lnTo>
                      <a:pt x="17" y="6004"/>
                    </a:lnTo>
                    <a:lnTo>
                      <a:pt x="48" y="6271"/>
                    </a:lnTo>
                    <a:lnTo>
                      <a:pt x="79" y="6537"/>
                    </a:lnTo>
                    <a:lnTo>
                      <a:pt x="142" y="6804"/>
                    </a:lnTo>
                    <a:lnTo>
                      <a:pt x="205" y="7070"/>
                    </a:lnTo>
                    <a:lnTo>
                      <a:pt x="283" y="7321"/>
                    </a:lnTo>
                    <a:lnTo>
                      <a:pt x="377" y="7572"/>
                    </a:lnTo>
                    <a:lnTo>
                      <a:pt x="471" y="7822"/>
                    </a:lnTo>
                    <a:lnTo>
                      <a:pt x="581" y="8073"/>
                    </a:lnTo>
                    <a:lnTo>
                      <a:pt x="706" y="8308"/>
                    </a:lnTo>
                    <a:lnTo>
                      <a:pt x="847" y="8544"/>
                    </a:lnTo>
                    <a:lnTo>
                      <a:pt x="1004" y="8763"/>
                    </a:lnTo>
                    <a:lnTo>
                      <a:pt x="1161" y="8982"/>
                    </a:lnTo>
                    <a:lnTo>
                      <a:pt x="1333" y="9202"/>
                    </a:lnTo>
                    <a:lnTo>
                      <a:pt x="1521" y="9406"/>
                    </a:lnTo>
                    <a:lnTo>
                      <a:pt x="1725" y="9609"/>
                    </a:lnTo>
                    <a:lnTo>
                      <a:pt x="1929" y="9798"/>
                    </a:lnTo>
                    <a:lnTo>
                      <a:pt x="2148" y="9970"/>
                    </a:lnTo>
                    <a:lnTo>
                      <a:pt x="2384" y="10142"/>
                    </a:lnTo>
                    <a:lnTo>
                      <a:pt x="2619" y="10299"/>
                    </a:lnTo>
                    <a:lnTo>
                      <a:pt x="2854" y="10440"/>
                    </a:lnTo>
                    <a:lnTo>
                      <a:pt x="3105" y="10581"/>
                    </a:lnTo>
                    <a:lnTo>
                      <a:pt x="3355" y="10691"/>
                    </a:lnTo>
                    <a:lnTo>
                      <a:pt x="3622" y="10801"/>
                    </a:lnTo>
                    <a:lnTo>
                      <a:pt x="3873" y="10895"/>
                    </a:lnTo>
                    <a:lnTo>
                      <a:pt x="4139" y="10973"/>
                    </a:lnTo>
                    <a:lnTo>
                      <a:pt x="4406" y="11036"/>
                    </a:lnTo>
                    <a:lnTo>
                      <a:pt x="4672" y="11083"/>
                    </a:lnTo>
                    <a:lnTo>
                      <a:pt x="4939" y="11114"/>
                    </a:lnTo>
                    <a:lnTo>
                      <a:pt x="5205" y="11146"/>
                    </a:lnTo>
                    <a:lnTo>
                      <a:pt x="5472" y="11161"/>
                    </a:lnTo>
                    <a:lnTo>
                      <a:pt x="5754" y="11146"/>
                    </a:lnTo>
                    <a:lnTo>
                      <a:pt x="6020" y="11146"/>
                    </a:lnTo>
                    <a:lnTo>
                      <a:pt x="6287" y="11114"/>
                    </a:lnTo>
                    <a:lnTo>
                      <a:pt x="6538" y="11067"/>
                    </a:lnTo>
                    <a:lnTo>
                      <a:pt x="6804" y="11020"/>
                    </a:lnTo>
                    <a:lnTo>
                      <a:pt x="7071" y="10958"/>
                    </a:lnTo>
                    <a:lnTo>
                      <a:pt x="7321" y="10879"/>
                    </a:lnTo>
                    <a:lnTo>
                      <a:pt x="7572" y="10785"/>
                    </a:lnTo>
                    <a:lnTo>
                      <a:pt x="7823" y="10691"/>
                    </a:lnTo>
                    <a:lnTo>
                      <a:pt x="8074" y="10566"/>
                    </a:lnTo>
                    <a:lnTo>
                      <a:pt x="8309" y="10440"/>
                    </a:lnTo>
                    <a:lnTo>
                      <a:pt x="8544" y="10299"/>
                    </a:lnTo>
                    <a:lnTo>
                      <a:pt x="8763" y="10158"/>
                    </a:lnTo>
                    <a:lnTo>
                      <a:pt x="8983" y="10001"/>
                    </a:lnTo>
                    <a:lnTo>
                      <a:pt x="9202" y="9813"/>
                    </a:lnTo>
                    <a:lnTo>
                      <a:pt x="9406" y="9641"/>
                    </a:lnTo>
                    <a:lnTo>
                      <a:pt x="9610" y="9437"/>
                    </a:lnTo>
                    <a:lnTo>
                      <a:pt x="9798" y="9233"/>
                    </a:lnTo>
                    <a:lnTo>
                      <a:pt x="9971" y="9014"/>
                    </a:lnTo>
                    <a:lnTo>
                      <a:pt x="10143" y="8779"/>
                    </a:lnTo>
                    <a:lnTo>
                      <a:pt x="10300" y="8544"/>
                    </a:lnTo>
                    <a:lnTo>
                      <a:pt x="10456" y="8293"/>
                    </a:lnTo>
                    <a:lnTo>
                      <a:pt x="10582" y="8042"/>
                    </a:lnTo>
                    <a:lnTo>
                      <a:pt x="10692" y="7791"/>
                    </a:lnTo>
                    <a:lnTo>
                      <a:pt x="10801" y="7540"/>
                    </a:lnTo>
                    <a:lnTo>
                      <a:pt x="10895" y="7274"/>
                    </a:lnTo>
                    <a:lnTo>
                      <a:pt x="10974" y="7007"/>
                    </a:lnTo>
                    <a:lnTo>
                      <a:pt x="11036" y="6757"/>
                    </a:lnTo>
                    <a:lnTo>
                      <a:pt x="11083" y="6490"/>
                    </a:lnTo>
                    <a:lnTo>
                      <a:pt x="11115" y="6224"/>
                    </a:lnTo>
                    <a:lnTo>
                      <a:pt x="11146" y="5941"/>
                    </a:lnTo>
                    <a:lnTo>
                      <a:pt x="11162" y="5675"/>
                    </a:lnTo>
                    <a:lnTo>
                      <a:pt x="11162" y="5408"/>
                    </a:lnTo>
                    <a:lnTo>
                      <a:pt x="11146" y="5142"/>
                    </a:lnTo>
                    <a:lnTo>
                      <a:pt x="11115" y="4875"/>
                    </a:lnTo>
                    <a:lnTo>
                      <a:pt x="11068" y="4609"/>
                    </a:lnTo>
                    <a:lnTo>
                      <a:pt x="11021" y="4343"/>
                    </a:lnTo>
                    <a:lnTo>
                      <a:pt x="10958" y="4092"/>
                    </a:lnTo>
                    <a:lnTo>
                      <a:pt x="10880" y="3841"/>
                    </a:lnTo>
                    <a:lnTo>
                      <a:pt x="10786" y="3574"/>
                    </a:lnTo>
                    <a:lnTo>
                      <a:pt x="10692" y="3339"/>
                    </a:lnTo>
                    <a:lnTo>
                      <a:pt x="10566" y="3088"/>
                    </a:lnTo>
                    <a:lnTo>
                      <a:pt x="10441" y="2853"/>
                    </a:lnTo>
                    <a:lnTo>
                      <a:pt x="10315" y="2618"/>
                    </a:lnTo>
                    <a:lnTo>
                      <a:pt x="10159" y="2383"/>
                    </a:lnTo>
                    <a:lnTo>
                      <a:pt x="10002" y="2164"/>
                    </a:lnTo>
                    <a:lnTo>
                      <a:pt x="9829" y="1960"/>
                    </a:lnTo>
                    <a:lnTo>
                      <a:pt x="9641" y="1756"/>
                    </a:lnTo>
                    <a:lnTo>
                      <a:pt x="9438" y="1552"/>
                    </a:lnTo>
                    <a:lnTo>
                      <a:pt x="9234" y="1364"/>
                    </a:lnTo>
                    <a:lnTo>
                      <a:pt x="9014" y="1176"/>
                    </a:lnTo>
                    <a:lnTo>
                      <a:pt x="8779" y="1004"/>
                    </a:lnTo>
                    <a:lnTo>
                      <a:pt x="8544" y="847"/>
                    </a:lnTo>
                    <a:lnTo>
                      <a:pt x="8293" y="706"/>
                    </a:lnTo>
                    <a:lnTo>
                      <a:pt x="8058" y="580"/>
                    </a:lnTo>
                    <a:lnTo>
                      <a:pt x="7792" y="455"/>
                    </a:lnTo>
                    <a:lnTo>
                      <a:pt x="7541" y="361"/>
                    </a:lnTo>
                    <a:lnTo>
                      <a:pt x="7274" y="267"/>
                    </a:lnTo>
                    <a:lnTo>
                      <a:pt x="7024" y="189"/>
                    </a:lnTo>
                    <a:lnTo>
                      <a:pt x="6757" y="126"/>
                    </a:lnTo>
                    <a:lnTo>
                      <a:pt x="6491" y="79"/>
                    </a:lnTo>
                    <a:lnTo>
                      <a:pt x="6224" y="32"/>
                    </a:lnTo>
                    <a:lnTo>
                      <a:pt x="5958" y="16"/>
                    </a:lnTo>
                    <a:lnTo>
                      <a:pt x="56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8"/>
              <p:cNvSpPr/>
              <p:nvPr/>
            </p:nvSpPr>
            <p:spPr>
              <a:xfrm>
                <a:off x="5091252" y="1725224"/>
                <a:ext cx="189988" cy="190005"/>
              </a:xfrm>
              <a:custGeom>
                <a:rect b="b" l="l" r="r" t="t"/>
                <a:pathLst>
                  <a:path extrusionOk="0" h="11398" w="11397">
                    <a:moveTo>
                      <a:pt x="5816" y="252"/>
                    </a:moveTo>
                    <a:lnTo>
                      <a:pt x="6161" y="267"/>
                    </a:lnTo>
                    <a:lnTo>
                      <a:pt x="6506" y="299"/>
                    </a:lnTo>
                    <a:lnTo>
                      <a:pt x="6851" y="362"/>
                    </a:lnTo>
                    <a:lnTo>
                      <a:pt x="7196" y="440"/>
                    </a:lnTo>
                    <a:lnTo>
                      <a:pt x="7525" y="550"/>
                    </a:lnTo>
                    <a:lnTo>
                      <a:pt x="7870" y="691"/>
                    </a:lnTo>
                    <a:lnTo>
                      <a:pt x="8199" y="847"/>
                    </a:lnTo>
                    <a:lnTo>
                      <a:pt x="8528" y="1036"/>
                    </a:lnTo>
                    <a:lnTo>
                      <a:pt x="8841" y="1239"/>
                    </a:lnTo>
                    <a:lnTo>
                      <a:pt x="9061" y="1396"/>
                    </a:lnTo>
                    <a:lnTo>
                      <a:pt x="9265" y="1569"/>
                    </a:lnTo>
                    <a:lnTo>
                      <a:pt x="9468" y="1741"/>
                    </a:lnTo>
                    <a:lnTo>
                      <a:pt x="9657" y="1929"/>
                    </a:lnTo>
                    <a:lnTo>
                      <a:pt x="9845" y="2133"/>
                    </a:lnTo>
                    <a:lnTo>
                      <a:pt x="10001" y="2337"/>
                    </a:lnTo>
                    <a:lnTo>
                      <a:pt x="10158" y="2556"/>
                    </a:lnTo>
                    <a:lnTo>
                      <a:pt x="10315" y="2776"/>
                    </a:lnTo>
                    <a:lnTo>
                      <a:pt x="10456" y="2995"/>
                    </a:lnTo>
                    <a:lnTo>
                      <a:pt x="10581" y="3230"/>
                    </a:lnTo>
                    <a:lnTo>
                      <a:pt x="10691" y="3481"/>
                    </a:lnTo>
                    <a:lnTo>
                      <a:pt x="10785" y="3716"/>
                    </a:lnTo>
                    <a:lnTo>
                      <a:pt x="10879" y="3967"/>
                    </a:lnTo>
                    <a:lnTo>
                      <a:pt x="10958" y="4233"/>
                    </a:lnTo>
                    <a:lnTo>
                      <a:pt x="11020" y="4500"/>
                    </a:lnTo>
                    <a:lnTo>
                      <a:pt x="11083" y="4766"/>
                    </a:lnTo>
                    <a:lnTo>
                      <a:pt x="11114" y="5033"/>
                    </a:lnTo>
                    <a:lnTo>
                      <a:pt x="11146" y="5299"/>
                    </a:lnTo>
                    <a:lnTo>
                      <a:pt x="11161" y="5566"/>
                    </a:lnTo>
                    <a:lnTo>
                      <a:pt x="11161" y="5832"/>
                    </a:lnTo>
                    <a:lnTo>
                      <a:pt x="11146" y="6099"/>
                    </a:lnTo>
                    <a:lnTo>
                      <a:pt x="11130" y="6365"/>
                    </a:lnTo>
                    <a:lnTo>
                      <a:pt x="11083" y="6632"/>
                    </a:lnTo>
                    <a:lnTo>
                      <a:pt x="11036" y="6883"/>
                    </a:lnTo>
                    <a:lnTo>
                      <a:pt x="10973" y="7149"/>
                    </a:lnTo>
                    <a:lnTo>
                      <a:pt x="10895" y="7400"/>
                    </a:lnTo>
                    <a:lnTo>
                      <a:pt x="10801" y="7651"/>
                    </a:lnTo>
                    <a:lnTo>
                      <a:pt x="10707" y="7901"/>
                    </a:lnTo>
                    <a:lnTo>
                      <a:pt x="10597" y="8137"/>
                    </a:lnTo>
                    <a:lnTo>
                      <a:pt x="10456" y="8372"/>
                    </a:lnTo>
                    <a:lnTo>
                      <a:pt x="10331" y="8607"/>
                    </a:lnTo>
                    <a:lnTo>
                      <a:pt x="10174" y="8842"/>
                    </a:lnTo>
                    <a:lnTo>
                      <a:pt x="10017" y="9061"/>
                    </a:lnTo>
                    <a:lnTo>
                      <a:pt x="9845" y="9265"/>
                    </a:lnTo>
                    <a:lnTo>
                      <a:pt x="9657" y="9469"/>
                    </a:lnTo>
                    <a:lnTo>
                      <a:pt x="9468" y="9657"/>
                    </a:lnTo>
                    <a:lnTo>
                      <a:pt x="9280" y="9830"/>
                    </a:lnTo>
                    <a:lnTo>
                      <a:pt x="9077" y="10002"/>
                    </a:lnTo>
                    <a:lnTo>
                      <a:pt x="8857" y="10159"/>
                    </a:lnTo>
                    <a:lnTo>
                      <a:pt x="8638" y="10315"/>
                    </a:lnTo>
                    <a:lnTo>
                      <a:pt x="8403" y="10441"/>
                    </a:lnTo>
                    <a:lnTo>
                      <a:pt x="8167" y="10566"/>
                    </a:lnTo>
                    <a:lnTo>
                      <a:pt x="7932" y="10692"/>
                    </a:lnTo>
                    <a:lnTo>
                      <a:pt x="7681" y="10786"/>
                    </a:lnTo>
                    <a:lnTo>
                      <a:pt x="7431" y="10880"/>
                    </a:lnTo>
                    <a:lnTo>
                      <a:pt x="7180" y="10958"/>
                    </a:lnTo>
                    <a:lnTo>
                      <a:pt x="6913" y="11021"/>
                    </a:lnTo>
                    <a:lnTo>
                      <a:pt x="6647" y="11084"/>
                    </a:lnTo>
                    <a:lnTo>
                      <a:pt x="6380" y="11115"/>
                    </a:lnTo>
                    <a:lnTo>
                      <a:pt x="6114" y="11146"/>
                    </a:lnTo>
                    <a:lnTo>
                      <a:pt x="5847" y="11162"/>
                    </a:lnTo>
                    <a:lnTo>
                      <a:pt x="5581" y="11162"/>
                    </a:lnTo>
                    <a:lnTo>
                      <a:pt x="5314" y="11146"/>
                    </a:lnTo>
                    <a:lnTo>
                      <a:pt x="5048" y="11131"/>
                    </a:lnTo>
                    <a:lnTo>
                      <a:pt x="4782" y="11084"/>
                    </a:lnTo>
                    <a:lnTo>
                      <a:pt x="4515" y="11037"/>
                    </a:lnTo>
                    <a:lnTo>
                      <a:pt x="4264" y="10974"/>
                    </a:lnTo>
                    <a:lnTo>
                      <a:pt x="4013" y="10895"/>
                    </a:lnTo>
                    <a:lnTo>
                      <a:pt x="3763" y="10801"/>
                    </a:lnTo>
                    <a:lnTo>
                      <a:pt x="3512" y="10707"/>
                    </a:lnTo>
                    <a:lnTo>
                      <a:pt x="3261" y="10582"/>
                    </a:lnTo>
                    <a:lnTo>
                      <a:pt x="3026" y="10457"/>
                    </a:lnTo>
                    <a:lnTo>
                      <a:pt x="2791" y="10315"/>
                    </a:lnTo>
                    <a:lnTo>
                      <a:pt x="2571" y="10174"/>
                    </a:lnTo>
                    <a:lnTo>
                      <a:pt x="2352" y="10018"/>
                    </a:lnTo>
                    <a:lnTo>
                      <a:pt x="2148" y="9845"/>
                    </a:lnTo>
                    <a:lnTo>
                      <a:pt x="1944" y="9657"/>
                    </a:lnTo>
                    <a:lnTo>
                      <a:pt x="1756" y="9469"/>
                    </a:lnTo>
                    <a:lnTo>
                      <a:pt x="1568" y="9265"/>
                    </a:lnTo>
                    <a:lnTo>
                      <a:pt x="1411" y="9061"/>
                    </a:lnTo>
                    <a:lnTo>
                      <a:pt x="1239" y="8858"/>
                    </a:lnTo>
                    <a:lnTo>
                      <a:pt x="1098" y="8638"/>
                    </a:lnTo>
                    <a:lnTo>
                      <a:pt x="957" y="8403"/>
                    </a:lnTo>
                    <a:lnTo>
                      <a:pt x="831" y="8168"/>
                    </a:lnTo>
                    <a:lnTo>
                      <a:pt x="722" y="7933"/>
                    </a:lnTo>
                    <a:lnTo>
                      <a:pt x="612" y="7682"/>
                    </a:lnTo>
                    <a:lnTo>
                      <a:pt x="533" y="7431"/>
                    </a:lnTo>
                    <a:lnTo>
                      <a:pt x="455" y="7180"/>
                    </a:lnTo>
                    <a:lnTo>
                      <a:pt x="377" y="6914"/>
                    </a:lnTo>
                    <a:lnTo>
                      <a:pt x="330" y="6647"/>
                    </a:lnTo>
                    <a:lnTo>
                      <a:pt x="283" y="6381"/>
                    </a:lnTo>
                    <a:lnTo>
                      <a:pt x="267" y="6114"/>
                    </a:lnTo>
                    <a:lnTo>
                      <a:pt x="251" y="5832"/>
                    </a:lnTo>
                    <a:lnTo>
                      <a:pt x="251" y="5566"/>
                    </a:lnTo>
                    <a:lnTo>
                      <a:pt x="267" y="5299"/>
                    </a:lnTo>
                    <a:lnTo>
                      <a:pt x="283" y="5033"/>
                    </a:lnTo>
                    <a:lnTo>
                      <a:pt x="330" y="4782"/>
                    </a:lnTo>
                    <a:lnTo>
                      <a:pt x="377" y="4516"/>
                    </a:lnTo>
                    <a:lnTo>
                      <a:pt x="439" y="4265"/>
                    </a:lnTo>
                    <a:lnTo>
                      <a:pt x="518" y="3998"/>
                    </a:lnTo>
                    <a:lnTo>
                      <a:pt x="612" y="3747"/>
                    </a:lnTo>
                    <a:lnTo>
                      <a:pt x="706" y="3512"/>
                    </a:lnTo>
                    <a:lnTo>
                      <a:pt x="816" y="3262"/>
                    </a:lnTo>
                    <a:lnTo>
                      <a:pt x="941" y="3026"/>
                    </a:lnTo>
                    <a:lnTo>
                      <a:pt x="1082" y="2791"/>
                    </a:lnTo>
                    <a:lnTo>
                      <a:pt x="1239" y="2572"/>
                    </a:lnTo>
                    <a:lnTo>
                      <a:pt x="1396" y="2352"/>
                    </a:lnTo>
                    <a:lnTo>
                      <a:pt x="1568" y="2133"/>
                    </a:lnTo>
                    <a:lnTo>
                      <a:pt x="1756" y="1945"/>
                    </a:lnTo>
                    <a:lnTo>
                      <a:pt x="1944" y="1757"/>
                    </a:lnTo>
                    <a:lnTo>
                      <a:pt x="2132" y="1569"/>
                    </a:lnTo>
                    <a:lnTo>
                      <a:pt x="2336" y="1396"/>
                    </a:lnTo>
                    <a:lnTo>
                      <a:pt x="2556" y="1239"/>
                    </a:lnTo>
                    <a:lnTo>
                      <a:pt x="2775" y="1098"/>
                    </a:lnTo>
                    <a:lnTo>
                      <a:pt x="2995" y="957"/>
                    </a:lnTo>
                    <a:lnTo>
                      <a:pt x="3230" y="832"/>
                    </a:lnTo>
                    <a:lnTo>
                      <a:pt x="3480" y="722"/>
                    </a:lnTo>
                    <a:lnTo>
                      <a:pt x="3716" y="612"/>
                    </a:lnTo>
                    <a:lnTo>
                      <a:pt x="3982" y="518"/>
                    </a:lnTo>
                    <a:lnTo>
                      <a:pt x="4233" y="440"/>
                    </a:lnTo>
                    <a:lnTo>
                      <a:pt x="4499" y="377"/>
                    </a:lnTo>
                    <a:lnTo>
                      <a:pt x="4766" y="330"/>
                    </a:lnTo>
                    <a:lnTo>
                      <a:pt x="5111" y="283"/>
                    </a:lnTo>
                    <a:lnTo>
                      <a:pt x="5471" y="252"/>
                    </a:lnTo>
                    <a:close/>
                    <a:moveTo>
                      <a:pt x="5565" y="1"/>
                    </a:moveTo>
                    <a:lnTo>
                      <a:pt x="5283" y="17"/>
                    </a:lnTo>
                    <a:lnTo>
                      <a:pt x="5001" y="48"/>
                    </a:lnTo>
                    <a:lnTo>
                      <a:pt x="4719" y="95"/>
                    </a:lnTo>
                    <a:lnTo>
                      <a:pt x="4437" y="142"/>
                    </a:lnTo>
                    <a:lnTo>
                      <a:pt x="4170" y="220"/>
                    </a:lnTo>
                    <a:lnTo>
                      <a:pt x="3904" y="299"/>
                    </a:lnTo>
                    <a:lnTo>
                      <a:pt x="3637" y="393"/>
                    </a:lnTo>
                    <a:lnTo>
                      <a:pt x="3371" y="503"/>
                    </a:lnTo>
                    <a:lnTo>
                      <a:pt x="3120" y="612"/>
                    </a:lnTo>
                    <a:lnTo>
                      <a:pt x="2885" y="753"/>
                    </a:lnTo>
                    <a:lnTo>
                      <a:pt x="2650" y="895"/>
                    </a:lnTo>
                    <a:lnTo>
                      <a:pt x="2415" y="1051"/>
                    </a:lnTo>
                    <a:lnTo>
                      <a:pt x="2195" y="1208"/>
                    </a:lnTo>
                    <a:lnTo>
                      <a:pt x="1976" y="1396"/>
                    </a:lnTo>
                    <a:lnTo>
                      <a:pt x="1772" y="1584"/>
                    </a:lnTo>
                    <a:lnTo>
                      <a:pt x="1584" y="1772"/>
                    </a:lnTo>
                    <a:lnTo>
                      <a:pt x="1396" y="1992"/>
                    </a:lnTo>
                    <a:lnTo>
                      <a:pt x="1208" y="2196"/>
                    </a:lnTo>
                    <a:lnTo>
                      <a:pt x="1035" y="2431"/>
                    </a:lnTo>
                    <a:lnTo>
                      <a:pt x="878" y="2666"/>
                    </a:lnTo>
                    <a:lnTo>
                      <a:pt x="737" y="2917"/>
                    </a:lnTo>
                    <a:lnTo>
                      <a:pt x="612" y="3152"/>
                    </a:lnTo>
                    <a:lnTo>
                      <a:pt x="486" y="3418"/>
                    </a:lnTo>
                    <a:lnTo>
                      <a:pt x="377" y="3669"/>
                    </a:lnTo>
                    <a:lnTo>
                      <a:pt x="283" y="3936"/>
                    </a:lnTo>
                    <a:lnTo>
                      <a:pt x="204" y="4202"/>
                    </a:lnTo>
                    <a:lnTo>
                      <a:pt x="142" y="4469"/>
                    </a:lnTo>
                    <a:lnTo>
                      <a:pt x="95" y="4735"/>
                    </a:lnTo>
                    <a:lnTo>
                      <a:pt x="48" y="5017"/>
                    </a:lnTo>
                    <a:lnTo>
                      <a:pt x="16" y="5284"/>
                    </a:lnTo>
                    <a:lnTo>
                      <a:pt x="0" y="5566"/>
                    </a:lnTo>
                    <a:lnTo>
                      <a:pt x="16" y="5848"/>
                    </a:lnTo>
                    <a:lnTo>
                      <a:pt x="16" y="6130"/>
                    </a:lnTo>
                    <a:lnTo>
                      <a:pt x="48" y="6412"/>
                    </a:lnTo>
                    <a:lnTo>
                      <a:pt x="95" y="6694"/>
                    </a:lnTo>
                    <a:lnTo>
                      <a:pt x="157" y="6961"/>
                    </a:lnTo>
                    <a:lnTo>
                      <a:pt x="220" y="7243"/>
                    </a:lnTo>
                    <a:lnTo>
                      <a:pt x="298" y="7510"/>
                    </a:lnTo>
                    <a:lnTo>
                      <a:pt x="392" y="7776"/>
                    </a:lnTo>
                    <a:lnTo>
                      <a:pt x="502" y="8027"/>
                    </a:lnTo>
                    <a:lnTo>
                      <a:pt x="628" y="8278"/>
                    </a:lnTo>
                    <a:lnTo>
                      <a:pt x="753" y="8528"/>
                    </a:lnTo>
                    <a:lnTo>
                      <a:pt x="894" y="8764"/>
                    </a:lnTo>
                    <a:lnTo>
                      <a:pt x="1051" y="8999"/>
                    </a:lnTo>
                    <a:lnTo>
                      <a:pt x="1223" y="9218"/>
                    </a:lnTo>
                    <a:lnTo>
                      <a:pt x="1396" y="9422"/>
                    </a:lnTo>
                    <a:lnTo>
                      <a:pt x="1584" y="9641"/>
                    </a:lnTo>
                    <a:lnTo>
                      <a:pt x="1772" y="9830"/>
                    </a:lnTo>
                    <a:lnTo>
                      <a:pt x="1991" y="10018"/>
                    </a:lnTo>
                    <a:lnTo>
                      <a:pt x="2211" y="10206"/>
                    </a:lnTo>
                    <a:lnTo>
                      <a:pt x="2430" y="10363"/>
                    </a:lnTo>
                    <a:lnTo>
                      <a:pt x="2759" y="10582"/>
                    </a:lnTo>
                    <a:lnTo>
                      <a:pt x="3104" y="10770"/>
                    </a:lnTo>
                    <a:lnTo>
                      <a:pt x="3449" y="10942"/>
                    </a:lnTo>
                    <a:lnTo>
                      <a:pt x="3810" y="11084"/>
                    </a:lnTo>
                    <a:lnTo>
                      <a:pt x="4155" y="11193"/>
                    </a:lnTo>
                    <a:lnTo>
                      <a:pt x="4515" y="11272"/>
                    </a:lnTo>
                    <a:lnTo>
                      <a:pt x="4860" y="11334"/>
                    </a:lnTo>
                    <a:lnTo>
                      <a:pt x="5220" y="11381"/>
                    </a:lnTo>
                    <a:lnTo>
                      <a:pt x="5597" y="11397"/>
                    </a:lnTo>
                    <a:lnTo>
                      <a:pt x="5957" y="11397"/>
                    </a:lnTo>
                    <a:lnTo>
                      <a:pt x="6318" y="11366"/>
                    </a:lnTo>
                    <a:lnTo>
                      <a:pt x="6694" y="11319"/>
                    </a:lnTo>
                    <a:lnTo>
                      <a:pt x="6976" y="11256"/>
                    </a:lnTo>
                    <a:lnTo>
                      <a:pt x="7243" y="11193"/>
                    </a:lnTo>
                    <a:lnTo>
                      <a:pt x="7509" y="11115"/>
                    </a:lnTo>
                    <a:lnTo>
                      <a:pt x="7776" y="11005"/>
                    </a:lnTo>
                    <a:lnTo>
                      <a:pt x="8026" y="10911"/>
                    </a:lnTo>
                    <a:lnTo>
                      <a:pt x="8277" y="10786"/>
                    </a:lnTo>
                    <a:lnTo>
                      <a:pt x="8528" y="10660"/>
                    </a:lnTo>
                    <a:lnTo>
                      <a:pt x="8763" y="10519"/>
                    </a:lnTo>
                    <a:lnTo>
                      <a:pt x="8998" y="10363"/>
                    </a:lnTo>
                    <a:lnTo>
                      <a:pt x="9218" y="10190"/>
                    </a:lnTo>
                    <a:lnTo>
                      <a:pt x="9437" y="10018"/>
                    </a:lnTo>
                    <a:lnTo>
                      <a:pt x="9641" y="9830"/>
                    </a:lnTo>
                    <a:lnTo>
                      <a:pt x="9829" y="9626"/>
                    </a:lnTo>
                    <a:lnTo>
                      <a:pt x="10017" y="9422"/>
                    </a:lnTo>
                    <a:lnTo>
                      <a:pt x="10205" y="9203"/>
                    </a:lnTo>
                    <a:lnTo>
                      <a:pt x="10362" y="8967"/>
                    </a:lnTo>
                    <a:lnTo>
                      <a:pt x="10534" y="8732"/>
                    </a:lnTo>
                    <a:lnTo>
                      <a:pt x="10676" y="8497"/>
                    </a:lnTo>
                    <a:lnTo>
                      <a:pt x="10801" y="8246"/>
                    </a:lnTo>
                    <a:lnTo>
                      <a:pt x="10926" y="7996"/>
                    </a:lnTo>
                    <a:lnTo>
                      <a:pt x="11036" y="7729"/>
                    </a:lnTo>
                    <a:lnTo>
                      <a:pt x="11130" y="7478"/>
                    </a:lnTo>
                    <a:lnTo>
                      <a:pt x="11208" y="7212"/>
                    </a:lnTo>
                    <a:lnTo>
                      <a:pt x="11271" y="6945"/>
                    </a:lnTo>
                    <a:lnTo>
                      <a:pt x="11318" y="6663"/>
                    </a:lnTo>
                    <a:lnTo>
                      <a:pt x="11365" y="6397"/>
                    </a:lnTo>
                    <a:lnTo>
                      <a:pt x="11397" y="6114"/>
                    </a:lnTo>
                    <a:lnTo>
                      <a:pt x="11397" y="5832"/>
                    </a:lnTo>
                    <a:lnTo>
                      <a:pt x="11397" y="5566"/>
                    </a:lnTo>
                    <a:lnTo>
                      <a:pt x="11381" y="5284"/>
                    </a:lnTo>
                    <a:lnTo>
                      <a:pt x="11365" y="5001"/>
                    </a:lnTo>
                    <a:lnTo>
                      <a:pt x="11318" y="4719"/>
                    </a:lnTo>
                    <a:lnTo>
                      <a:pt x="11255" y="4437"/>
                    </a:lnTo>
                    <a:lnTo>
                      <a:pt x="11193" y="4171"/>
                    </a:lnTo>
                    <a:lnTo>
                      <a:pt x="11114" y="3904"/>
                    </a:lnTo>
                    <a:lnTo>
                      <a:pt x="11020" y="3638"/>
                    </a:lnTo>
                    <a:lnTo>
                      <a:pt x="10911" y="3371"/>
                    </a:lnTo>
                    <a:lnTo>
                      <a:pt x="10785" y="3120"/>
                    </a:lnTo>
                    <a:lnTo>
                      <a:pt x="10660" y="2885"/>
                    </a:lnTo>
                    <a:lnTo>
                      <a:pt x="10519" y="2650"/>
                    </a:lnTo>
                    <a:lnTo>
                      <a:pt x="10362" y="2415"/>
                    </a:lnTo>
                    <a:lnTo>
                      <a:pt x="10190" y="2196"/>
                    </a:lnTo>
                    <a:lnTo>
                      <a:pt x="10017" y="1976"/>
                    </a:lnTo>
                    <a:lnTo>
                      <a:pt x="9829" y="1772"/>
                    </a:lnTo>
                    <a:lnTo>
                      <a:pt x="9625" y="1569"/>
                    </a:lnTo>
                    <a:lnTo>
                      <a:pt x="9421" y="1380"/>
                    </a:lnTo>
                    <a:lnTo>
                      <a:pt x="9202" y="1208"/>
                    </a:lnTo>
                    <a:lnTo>
                      <a:pt x="8983" y="1036"/>
                    </a:lnTo>
                    <a:lnTo>
                      <a:pt x="8732" y="879"/>
                    </a:lnTo>
                    <a:lnTo>
                      <a:pt x="8497" y="738"/>
                    </a:lnTo>
                    <a:lnTo>
                      <a:pt x="8246" y="597"/>
                    </a:lnTo>
                    <a:lnTo>
                      <a:pt x="7995" y="487"/>
                    </a:lnTo>
                    <a:lnTo>
                      <a:pt x="7744" y="377"/>
                    </a:lnTo>
                    <a:lnTo>
                      <a:pt x="7478" y="283"/>
                    </a:lnTo>
                    <a:lnTo>
                      <a:pt x="7211" y="205"/>
                    </a:lnTo>
                    <a:lnTo>
                      <a:pt x="6945" y="142"/>
                    </a:lnTo>
                    <a:lnTo>
                      <a:pt x="6678" y="79"/>
                    </a:lnTo>
                    <a:lnTo>
                      <a:pt x="6396" y="48"/>
                    </a:lnTo>
                    <a:lnTo>
                      <a:pt x="6114" y="17"/>
                    </a:lnTo>
                    <a:lnTo>
                      <a:pt x="58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8"/>
              <p:cNvSpPr/>
              <p:nvPr/>
            </p:nvSpPr>
            <p:spPr>
              <a:xfrm>
                <a:off x="6109109" y="1082112"/>
                <a:ext cx="70831" cy="89651"/>
              </a:xfrm>
              <a:custGeom>
                <a:rect b="b" l="l" r="r" t="t"/>
                <a:pathLst>
                  <a:path extrusionOk="0" h="5378" w="4249">
                    <a:moveTo>
                      <a:pt x="4045" y="1"/>
                    </a:moveTo>
                    <a:lnTo>
                      <a:pt x="3982" y="32"/>
                    </a:lnTo>
                    <a:lnTo>
                      <a:pt x="79" y="2462"/>
                    </a:lnTo>
                    <a:lnTo>
                      <a:pt x="48" y="2493"/>
                    </a:lnTo>
                    <a:lnTo>
                      <a:pt x="32" y="2524"/>
                    </a:lnTo>
                    <a:lnTo>
                      <a:pt x="16" y="2556"/>
                    </a:lnTo>
                    <a:lnTo>
                      <a:pt x="1" y="2603"/>
                    </a:lnTo>
                    <a:lnTo>
                      <a:pt x="16" y="2634"/>
                    </a:lnTo>
                    <a:lnTo>
                      <a:pt x="16" y="2681"/>
                    </a:lnTo>
                    <a:lnTo>
                      <a:pt x="48" y="2712"/>
                    </a:lnTo>
                    <a:lnTo>
                      <a:pt x="79" y="2744"/>
                    </a:lnTo>
                    <a:lnTo>
                      <a:pt x="3669" y="5346"/>
                    </a:lnTo>
                    <a:lnTo>
                      <a:pt x="3716" y="5362"/>
                    </a:lnTo>
                    <a:lnTo>
                      <a:pt x="3778" y="5377"/>
                    </a:lnTo>
                    <a:lnTo>
                      <a:pt x="3857" y="5362"/>
                    </a:lnTo>
                    <a:lnTo>
                      <a:pt x="3888" y="5330"/>
                    </a:lnTo>
                    <a:lnTo>
                      <a:pt x="3919" y="5299"/>
                    </a:lnTo>
                    <a:lnTo>
                      <a:pt x="3935" y="5236"/>
                    </a:lnTo>
                    <a:lnTo>
                      <a:pt x="3935" y="5174"/>
                    </a:lnTo>
                    <a:lnTo>
                      <a:pt x="3919" y="5111"/>
                    </a:lnTo>
                    <a:lnTo>
                      <a:pt x="3872" y="5064"/>
                    </a:lnTo>
                    <a:lnTo>
                      <a:pt x="486" y="2618"/>
                    </a:lnTo>
                    <a:lnTo>
                      <a:pt x="4170" y="314"/>
                    </a:lnTo>
                    <a:lnTo>
                      <a:pt x="4217" y="267"/>
                    </a:lnTo>
                    <a:lnTo>
                      <a:pt x="4249" y="204"/>
                    </a:lnTo>
                    <a:lnTo>
                      <a:pt x="4249" y="142"/>
                    </a:lnTo>
                    <a:lnTo>
                      <a:pt x="4217" y="79"/>
                    </a:lnTo>
                    <a:lnTo>
                      <a:pt x="4170" y="32"/>
                    </a:lnTo>
                    <a:lnTo>
                      <a:pt x="41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8"/>
              <p:cNvSpPr/>
              <p:nvPr/>
            </p:nvSpPr>
            <p:spPr>
              <a:xfrm>
                <a:off x="6217303" y="1352847"/>
                <a:ext cx="46009" cy="158898"/>
              </a:xfrm>
              <a:custGeom>
                <a:rect b="b" l="l" r="r" t="t"/>
                <a:pathLst>
                  <a:path extrusionOk="0" h="9532" w="2760">
                    <a:moveTo>
                      <a:pt x="126" y="0"/>
                    </a:moveTo>
                    <a:lnTo>
                      <a:pt x="63" y="32"/>
                    </a:lnTo>
                    <a:lnTo>
                      <a:pt x="32" y="79"/>
                    </a:lnTo>
                    <a:lnTo>
                      <a:pt x="0" y="141"/>
                    </a:lnTo>
                    <a:lnTo>
                      <a:pt x="16" y="204"/>
                    </a:lnTo>
                    <a:lnTo>
                      <a:pt x="2414" y="9406"/>
                    </a:lnTo>
                    <a:lnTo>
                      <a:pt x="2446" y="9468"/>
                    </a:lnTo>
                    <a:lnTo>
                      <a:pt x="2477" y="9500"/>
                    </a:lnTo>
                    <a:lnTo>
                      <a:pt x="2524" y="9531"/>
                    </a:lnTo>
                    <a:lnTo>
                      <a:pt x="2634" y="9531"/>
                    </a:lnTo>
                    <a:lnTo>
                      <a:pt x="2681" y="9500"/>
                    </a:lnTo>
                    <a:lnTo>
                      <a:pt x="2728" y="9453"/>
                    </a:lnTo>
                    <a:lnTo>
                      <a:pt x="2759" y="9390"/>
                    </a:lnTo>
                    <a:lnTo>
                      <a:pt x="2743" y="9327"/>
                    </a:lnTo>
                    <a:lnTo>
                      <a:pt x="345" y="126"/>
                    </a:lnTo>
                    <a:lnTo>
                      <a:pt x="314" y="63"/>
                    </a:lnTo>
                    <a:lnTo>
                      <a:pt x="251" y="16"/>
                    </a:lnTo>
                    <a:lnTo>
                      <a:pt x="1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8"/>
              <p:cNvSpPr/>
              <p:nvPr/>
            </p:nvSpPr>
            <p:spPr>
              <a:xfrm>
                <a:off x="6219653" y="1153980"/>
                <a:ext cx="46259" cy="26672"/>
              </a:xfrm>
              <a:custGeom>
                <a:rect b="b" l="l" r="r" t="t"/>
                <a:pathLst>
                  <a:path extrusionOk="0" h="1600" w="2775">
                    <a:moveTo>
                      <a:pt x="2602" y="0"/>
                    </a:moveTo>
                    <a:lnTo>
                      <a:pt x="2524" y="16"/>
                    </a:lnTo>
                    <a:lnTo>
                      <a:pt x="94" y="1270"/>
                    </a:lnTo>
                    <a:lnTo>
                      <a:pt x="47" y="1317"/>
                    </a:lnTo>
                    <a:lnTo>
                      <a:pt x="16" y="1364"/>
                    </a:lnTo>
                    <a:lnTo>
                      <a:pt x="0" y="1443"/>
                    </a:lnTo>
                    <a:lnTo>
                      <a:pt x="16" y="1505"/>
                    </a:lnTo>
                    <a:lnTo>
                      <a:pt x="47" y="1537"/>
                    </a:lnTo>
                    <a:lnTo>
                      <a:pt x="79" y="1568"/>
                    </a:lnTo>
                    <a:lnTo>
                      <a:pt x="126" y="1584"/>
                    </a:lnTo>
                    <a:lnTo>
                      <a:pt x="173" y="1599"/>
                    </a:lnTo>
                    <a:lnTo>
                      <a:pt x="204" y="1584"/>
                    </a:lnTo>
                    <a:lnTo>
                      <a:pt x="251" y="1568"/>
                    </a:lnTo>
                    <a:lnTo>
                      <a:pt x="2681" y="314"/>
                    </a:lnTo>
                    <a:lnTo>
                      <a:pt x="2743" y="283"/>
                    </a:lnTo>
                    <a:lnTo>
                      <a:pt x="2775" y="220"/>
                    </a:lnTo>
                    <a:lnTo>
                      <a:pt x="2775" y="157"/>
                    </a:lnTo>
                    <a:lnTo>
                      <a:pt x="2759" y="94"/>
                    </a:lnTo>
                    <a:lnTo>
                      <a:pt x="2712" y="32"/>
                    </a:lnTo>
                    <a:lnTo>
                      <a:pt x="26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8"/>
              <p:cNvSpPr/>
              <p:nvPr/>
            </p:nvSpPr>
            <p:spPr>
              <a:xfrm>
                <a:off x="6213902" y="1074794"/>
                <a:ext cx="546943" cy="377876"/>
              </a:xfrm>
              <a:custGeom>
                <a:rect b="b" l="l" r="r" t="t"/>
                <a:pathLst>
                  <a:path extrusionOk="0" h="22668" w="32810">
                    <a:moveTo>
                      <a:pt x="11835" y="1"/>
                    </a:moveTo>
                    <a:lnTo>
                      <a:pt x="11741" y="16"/>
                    </a:lnTo>
                    <a:lnTo>
                      <a:pt x="11647" y="48"/>
                    </a:lnTo>
                    <a:lnTo>
                      <a:pt x="11553" y="95"/>
                    </a:lnTo>
                    <a:lnTo>
                      <a:pt x="11475" y="142"/>
                    </a:lnTo>
                    <a:lnTo>
                      <a:pt x="11396" y="204"/>
                    </a:lnTo>
                    <a:lnTo>
                      <a:pt x="5816" y="6255"/>
                    </a:lnTo>
                    <a:lnTo>
                      <a:pt x="3966" y="6584"/>
                    </a:lnTo>
                    <a:lnTo>
                      <a:pt x="157" y="12337"/>
                    </a:lnTo>
                    <a:lnTo>
                      <a:pt x="110" y="12400"/>
                    </a:lnTo>
                    <a:lnTo>
                      <a:pt x="79" y="12463"/>
                    </a:lnTo>
                    <a:lnTo>
                      <a:pt x="16" y="12604"/>
                    </a:lnTo>
                    <a:lnTo>
                      <a:pt x="0" y="12761"/>
                    </a:lnTo>
                    <a:lnTo>
                      <a:pt x="0" y="12902"/>
                    </a:lnTo>
                    <a:lnTo>
                      <a:pt x="47" y="13043"/>
                    </a:lnTo>
                    <a:lnTo>
                      <a:pt x="126" y="13168"/>
                    </a:lnTo>
                    <a:lnTo>
                      <a:pt x="236" y="13278"/>
                    </a:lnTo>
                    <a:lnTo>
                      <a:pt x="298" y="13309"/>
                    </a:lnTo>
                    <a:lnTo>
                      <a:pt x="361" y="13356"/>
                    </a:lnTo>
                    <a:lnTo>
                      <a:pt x="20676" y="22605"/>
                    </a:lnTo>
                    <a:lnTo>
                      <a:pt x="20770" y="22636"/>
                    </a:lnTo>
                    <a:lnTo>
                      <a:pt x="20864" y="22667"/>
                    </a:lnTo>
                    <a:lnTo>
                      <a:pt x="20958" y="22667"/>
                    </a:lnTo>
                    <a:lnTo>
                      <a:pt x="21053" y="22652"/>
                    </a:lnTo>
                    <a:lnTo>
                      <a:pt x="21147" y="22620"/>
                    </a:lnTo>
                    <a:lnTo>
                      <a:pt x="21241" y="22589"/>
                    </a:lnTo>
                    <a:lnTo>
                      <a:pt x="21319" y="22526"/>
                    </a:lnTo>
                    <a:lnTo>
                      <a:pt x="21397" y="22464"/>
                    </a:lnTo>
                    <a:lnTo>
                      <a:pt x="28718" y="14563"/>
                    </a:lnTo>
                    <a:lnTo>
                      <a:pt x="32637" y="10331"/>
                    </a:lnTo>
                    <a:lnTo>
                      <a:pt x="32715" y="10237"/>
                    </a:lnTo>
                    <a:lnTo>
                      <a:pt x="32762" y="10143"/>
                    </a:lnTo>
                    <a:lnTo>
                      <a:pt x="32793" y="10049"/>
                    </a:lnTo>
                    <a:lnTo>
                      <a:pt x="32809" y="9939"/>
                    </a:lnTo>
                    <a:lnTo>
                      <a:pt x="32809" y="9829"/>
                    </a:lnTo>
                    <a:lnTo>
                      <a:pt x="32793" y="9735"/>
                    </a:lnTo>
                    <a:lnTo>
                      <a:pt x="32746" y="9641"/>
                    </a:lnTo>
                    <a:lnTo>
                      <a:pt x="32699" y="9547"/>
                    </a:lnTo>
                    <a:lnTo>
                      <a:pt x="30897" y="6302"/>
                    </a:lnTo>
                    <a:lnTo>
                      <a:pt x="30897" y="6287"/>
                    </a:lnTo>
                    <a:lnTo>
                      <a:pt x="29768" y="4296"/>
                    </a:lnTo>
                    <a:lnTo>
                      <a:pt x="27385" y="4358"/>
                    </a:lnTo>
                    <a:lnTo>
                      <a:pt x="21930" y="4531"/>
                    </a:lnTo>
                    <a:lnTo>
                      <a:pt x="12133" y="63"/>
                    </a:lnTo>
                    <a:lnTo>
                      <a:pt x="12039" y="32"/>
                    </a:lnTo>
                    <a:lnTo>
                      <a:pt x="11945" y="16"/>
                    </a:lnTo>
                    <a:lnTo>
                      <a:pt x="118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8"/>
              <p:cNvSpPr/>
              <p:nvPr/>
            </p:nvSpPr>
            <p:spPr>
              <a:xfrm>
                <a:off x="6280019" y="1018879"/>
                <a:ext cx="430653" cy="297126"/>
              </a:xfrm>
              <a:custGeom>
                <a:rect b="b" l="l" r="r" t="t"/>
                <a:pathLst>
                  <a:path extrusionOk="0" h="17824" w="25834">
                    <a:moveTo>
                      <a:pt x="9249" y="0"/>
                    </a:moveTo>
                    <a:lnTo>
                      <a:pt x="9170" y="31"/>
                    </a:lnTo>
                    <a:lnTo>
                      <a:pt x="9108" y="63"/>
                    </a:lnTo>
                    <a:lnTo>
                      <a:pt x="9029" y="94"/>
                    </a:lnTo>
                    <a:lnTo>
                      <a:pt x="8982" y="157"/>
                    </a:lnTo>
                    <a:lnTo>
                      <a:pt x="126" y="9703"/>
                    </a:lnTo>
                    <a:lnTo>
                      <a:pt x="63" y="9813"/>
                    </a:lnTo>
                    <a:lnTo>
                      <a:pt x="16" y="9923"/>
                    </a:lnTo>
                    <a:lnTo>
                      <a:pt x="0" y="10032"/>
                    </a:lnTo>
                    <a:lnTo>
                      <a:pt x="0" y="10142"/>
                    </a:lnTo>
                    <a:lnTo>
                      <a:pt x="47" y="10252"/>
                    </a:lnTo>
                    <a:lnTo>
                      <a:pt x="94" y="10346"/>
                    </a:lnTo>
                    <a:lnTo>
                      <a:pt x="188" y="10440"/>
                    </a:lnTo>
                    <a:lnTo>
                      <a:pt x="282" y="10503"/>
                    </a:lnTo>
                    <a:lnTo>
                      <a:pt x="16271" y="17792"/>
                    </a:lnTo>
                    <a:lnTo>
                      <a:pt x="16350" y="17808"/>
                    </a:lnTo>
                    <a:lnTo>
                      <a:pt x="16428" y="17823"/>
                    </a:lnTo>
                    <a:lnTo>
                      <a:pt x="16585" y="17823"/>
                    </a:lnTo>
                    <a:lnTo>
                      <a:pt x="16648" y="17808"/>
                    </a:lnTo>
                    <a:lnTo>
                      <a:pt x="16726" y="17760"/>
                    </a:lnTo>
                    <a:lnTo>
                      <a:pt x="16789" y="17729"/>
                    </a:lnTo>
                    <a:lnTo>
                      <a:pt x="16851" y="17666"/>
                    </a:lnTo>
                    <a:lnTo>
                      <a:pt x="25692" y="8120"/>
                    </a:lnTo>
                    <a:lnTo>
                      <a:pt x="25771" y="8026"/>
                    </a:lnTo>
                    <a:lnTo>
                      <a:pt x="25818" y="7916"/>
                    </a:lnTo>
                    <a:lnTo>
                      <a:pt x="25833" y="7791"/>
                    </a:lnTo>
                    <a:lnTo>
                      <a:pt x="25818" y="7681"/>
                    </a:lnTo>
                    <a:lnTo>
                      <a:pt x="25786" y="7571"/>
                    </a:lnTo>
                    <a:lnTo>
                      <a:pt x="25724" y="7477"/>
                    </a:lnTo>
                    <a:lnTo>
                      <a:pt x="25645" y="7383"/>
                    </a:lnTo>
                    <a:lnTo>
                      <a:pt x="25536" y="7321"/>
                    </a:lnTo>
                    <a:lnTo>
                      <a:pt x="9547" y="47"/>
                    </a:lnTo>
                    <a:lnTo>
                      <a:pt x="9484" y="16"/>
                    </a:lnTo>
                    <a:lnTo>
                      <a:pt x="94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8"/>
              <p:cNvSpPr/>
              <p:nvPr/>
            </p:nvSpPr>
            <p:spPr>
              <a:xfrm>
                <a:off x="6278185" y="1017046"/>
                <a:ext cx="434053" cy="300777"/>
              </a:xfrm>
              <a:custGeom>
                <a:rect b="b" l="l" r="r" t="t"/>
                <a:pathLst>
                  <a:path extrusionOk="0" h="18043" w="26038">
                    <a:moveTo>
                      <a:pt x="9469" y="204"/>
                    </a:moveTo>
                    <a:lnTo>
                      <a:pt x="9594" y="236"/>
                    </a:lnTo>
                    <a:lnTo>
                      <a:pt x="9625" y="236"/>
                    </a:lnTo>
                    <a:lnTo>
                      <a:pt x="25599" y="7525"/>
                    </a:lnTo>
                    <a:lnTo>
                      <a:pt x="25693" y="7572"/>
                    </a:lnTo>
                    <a:lnTo>
                      <a:pt x="25755" y="7634"/>
                    </a:lnTo>
                    <a:lnTo>
                      <a:pt x="25802" y="7728"/>
                    </a:lnTo>
                    <a:lnTo>
                      <a:pt x="25834" y="7807"/>
                    </a:lnTo>
                    <a:lnTo>
                      <a:pt x="25834" y="7901"/>
                    </a:lnTo>
                    <a:lnTo>
                      <a:pt x="25818" y="7995"/>
                    </a:lnTo>
                    <a:lnTo>
                      <a:pt x="25787" y="8089"/>
                    </a:lnTo>
                    <a:lnTo>
                      <a:pt x="25724" y="8167"/>
                    </a:lnTo>
                    <a:lnTo>
                      <a:pt x="16883" y="17714"/>
                    </a:lnTo>
                    <a:lnTo>
                      <a:pt x="16836" y="17761"/>
                    </a:lnTo>
                    <a:lnTo>
                      <a:pt x="16789" y="17792"/>
                    </a:lnTo>
                    <a:lnTo>
                      <a:pt x="16726" y="17823"/>
                    </a:lnTo>
                    <a:lnTo>
                      <a:pt x="16664" y="17839"/>
                    </a:lnTo>
                    <a:lnTo>
                      <a:pt x="16538" y="17839"/>
                    </a:lnTo>
                    <a:lnTo>
                      <a:pt x="16475" y="17823"/>
                    </a:lnTo>
                    <a:lnTo>
                      <a:pt x="16428" y="17808"/>
                    </a:lnTo>
                    <a:lnTo>
                      <a:pt x="439" y="10519"/>
                    </a:lnTo>
                    <a:lnTo>
                      <a:pt x="361" y="10472"/>
                    </a:lnTo>
                    <a:lnTo>
                      <a:pt x="298" y="10409"/>
                    </a:lnTo>
                    <a:lnTo>
                      <a:pt x="236" y="10331"/>
                    </a:lnTo>
                    <a:lnTo>
                      <a:pt x="220" y="10237"/>
                    </a:lnTo>
                    <a:lnTo>
                      <a:pt x="204" y="10142"/>
                    </a:lnTo>
                    <a:lnTo>
                      <a:pt x="220" y="10048"/>
                    </a:lnTo>
                    <a:lnTo>
                      <a:pt x="251" y="9954"/>
                    </a:lnTo>
                    <a:lnTo>
                      <a:pt x="314" y="9876"/>
                    </a:lnTo>
                    <a:lnTo>
                      <a:pt x="9155" y="330"/>
                    </a:lnTo>
                    <a:lnTo>
                      <a:pt x="9249" y="267"/>
                    </a:lnTo>
                    <a:lnTo>
                      <a:pt x="9359" y="220"/>
                    </a:lnTo>
                    <a:lnTo>
                      <a:pt x="9469" y="204"/>
                    </a:lnTo>
                    <a:close/>
                    <a:moveTo>
                      <a:pt x="9422" y="0"/>
                    </a:moveTo>
                    <a:lnTo>
                      <a:pt x="9343" y="16"/>
                    </a:lnTo>
                    <a:lnTo>
                      <a:pt x="9249" y="47"/>
                    </a:lnTo>
                    <a:lnTo>
                      <a:pt x="9155" y="79"/>
                    </a:lnTo>
                    <a:lnTo>
                      <a:pt x="9077" y="126"/>
                    </a:lnTo>
                    <a:lnTo>
                      <a:pt x="9014" y="204"/>
                    </a:lnTo>
                    <a:lnTo>
                      <a:pt x="173" y="9751"/>
                    </a:lnTo>
                    <a:lnTo>
                      <a:pt x="79" y="9860"/>
                    </a:lnTo>
                    <a:lnTo>
                      <a:pt x="32" y="9986"/>
                    </a:lnTo>
                    <a:lnTo>
                      <a:pt x="1" y="10127"/>
                    </a:lnTo>
                    <a:lnTo>
                      <a:pt x="16" y="10268"/>
                    </a:lnTo>
                    <a:lnTo>
                      <a:pt x="63" y="10409"/>
                    </a:lnTo>
                    <a:lnTo>
                      <a:pt x="142" y="10534"/>
                    </a:lnTo>
                    <a:lnTo>
                      <a:pt x="236" y="10628"/>
                    </a:lnTo>
                    <a:lnTo>
                      <a:pt x="361" y="10707"/>
                    </a:lnTo>
                    <a:lnTo>
                      <a:pt x="16334" y="17980"/>
                    </a:lnTo>
                    <a:lnTo>
                      <a:pt x="16397" y="18012"/>
                    </a:lnTo>
                    <a:lnTo>
                      <a:pt x="16475" y="18027"/>
                    </a:lnTo>
                    <a:lnTo>
                      <a:pt x="16554" y="18043"/>
                    </a:lnTo>
                    <a:lnTo>
                      <a:pt x="16648" y="18043"/>
                    </a:lnTo>
                    <a:lnTo>
                      <a:pt x="16726" y="18027"/>
                    </a:lnTo>
                    <a:lnTo>
                      <a:pt x="16820" y="17996"/>
                    </a:lnTo>
                    <a:lnTo>
                      <a:pt x="16899" y="17965"/>
                    </a:lnTo>
                    <a:lnTo>
                      <a:pt x="16961" y="17902"/>
                    </a:lnTo>
                    <a:lnTo>
                      <a:pt x="17024" y="17855"/>
                    </a:lnTo>
                    <a:lnTo>
                      <a:pt x="25881" y="8293"/>
                    </a:lnTo>
                    <a:lnTo>
                      <a:pt x="25959" y="8183"/>
                    </a:lnTo>
                    <a:lnTo>
                      <a:pt x="26022" y="8058"/>
                    </a:lnTo>
                    <a:lnTo>
                      <a:pt x="26038" y="7917"/>
                    </a:lnTo>
                    <a:lnTo>
                      <a:pt x="26022" y="7775"/>
                    </a:lnTo>
                    <a:lnTo>
                      <a:pt x="25975" y="7634"/>
                    </a:lnTo>
                    <a:lnTo>
                      <a:pt x="25912" y="7509"/>
                    </a:lnTo>
                    <a:lnTo>
                      <a:pt x="25802" y="7415"/>
                    </a:lnTo>
                    <a:lnTo>
                      <a:pt x="25693" y="7337"/>
                    </a:lnTo>
                    <a:lnTo>
                      <a:pt x="9704" y="63"/>
                    </a:lnTo>
                    <a:lnTo>
                      <a:pt x="9610" y="32"/>
                    </a:lnTo>
                    <a:lnTo>
                      <a:pt x="9516" y="16"/>
                    </a:lnTo>
                    <a:lnTo>
                      <a:pt x="94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8"/>
              <p:cNvSpPr/>
              <p:nvPr/>
            </p:nvSpPr>
            <p:spPr>
              <a:xfrm>
                <a:off x="6212068" y="1144828"/>
                <a:ext cx="550343" cy="309412"/>
              </a:xfrm>
              <a:custGeom>
                <a:rect b="b" l="l" r="r" t="t"/>
                <a:pathLst>
                  <a:path extrusionOk="0" h="18561" w="33014">
                    <a:moveTo>
                      <a:pt x="29831" y="1"/>
                    </a:moveTo>
                    <a:lnTo>
                      <a:pt x="29800" y="32"/>
                    </a:lnTo>
                    <a:lnTo>
                      <a:pt x="29784" y="63"/>
                    </a:lnTo>
                    <a:lnTo>
                      <a:pt x="29784" y="110"/>
                    </a:lnTo>
                    <a:lnTo>
                      <a:pt x="29800" y="142"/>
                    </a:lnTo>
                    <a:lnTo>
                      <a:pt x="32731" y="5393"/>
                    </a:lnTo>
                    <a:lnTo>
                      <a:pt x="32762" y="5471"/>
                    </a:lnTo>
                    <a:lnTo>
                      <a:pt x="32794" y="5566"/>
                    </a:lnTo>
                    <a:lnTo>
                      <a:pt x="32809" y="5644"/>
                    </a:lnTo>
                    <a:lnTo>
                      <a:pt x="32809" y="5738"/>
                    </a:lnTo>
                    <a:lnTo>
                      <a:pt x="32809" y="5832"/>
                    </a:lnTo>
                    <a:lnTo>
                      <a:pt x="32778" y="5910"/>
                    </a:lnTo>
                    <a:lnTo>
                      <a:pt x="32731" y="5989"/>
                    </a:lnTo>
                    <a:lnTo>
                      <a:pt x="32668" y="6067"/>
                    </a:lnTo>
                    <a:lnTo>
                      <a:pt x="21429" y="18184"/>
                    </a:lnTo>
                    <a:lnTo>
                      <a:pt x="21366" y="18247"/>
                    </a:lnTo>
                    <a:lnTo>
                      <a:pt x="21304" y="18294"/>
                    </a:lnTo>
                    <a:lnTo>
                      <a:pt x="21225" y="18325"/>
                    </a:lnTo>
                    <a:lnTo>
                      <a:pt x="21147" y="18357"/>
                    </a:lnTo>
                    <a:lnTo>
                      <a:pt x="20990" y="18357"/>
                    </a:lnTo>
                    <a:lnTo>
                      <a:pt x="20896" y="18341"/>
                    </a:lnTo>
                    <a:lnTo>
                      <a:pt x="20818" y="18310"/>
                    </a:lnTo>
                    <a:lnTo>
                      <a:pt x="518" y="9061"/>
                    </a:lnTo>
                    <a:lnTo>
                      <a:pt x="408" y="8998"/>
                    </a:lnTo>
                    <a:lnTo>
                      <a:pt x="314" y="8904"/>
                    </a:lnTo>
                    <a:lnTo>
                      <a:pt x="251" y="8795"/>
                    </a:lnTo>
                    <a:lnTo>
                      <a:pt x="220" y="8685"/>
                    </a:lnTo>
                    <a:lnTo>
                      <a:pt x="204" y="8544"/>
                    </a:lnTo>
                    <a:lnTo>
                      <a:pt x="220" y="8434"/>
                    </a:lnTo>
                    <a:lnTo>
                      <a:pt x="267" y="8309"/>
                    </a:lnTo>
                    <a:lnTo>
                      <a:pt x="346" y="8215"/>
                    </a:lnTo>
                    <a:lnTo>
                      <a:pt x="361" y="8199"/>
                    </a:lnTo>
                    <a:lnTo>
                      <a:pt x="4155" y="2446"/>
                    </a:lnTo>
                    <a:lnTo>
                      <a:pt x="4170" y="2415"/>
                    </a:lnTo>
                    <a:lnTo>
                      <a:pt x="4170" y="2368"/>
                    </a:lnTo>
                    <a:lnTo>
                      <a:pt x="4155" y="2336"/>
                    </a:lnTo>
                    <a:lnTo>
                      <a:pt x="4139" y="2305"/>
                    </a:lnTo>
                    <a:lnTo>
                      <a:pt x="4092" y="2289"/>
                    </a:lnTo>
                    <a:lnTo>
                      <a:pt x="4061" y="2289"/>
                    </a:lnTo>
                    <a:lnTo>
                      <a:pt x="4014" y="2305"/>
                    </a:lnTo>
                    <a:lnTo>
                      <a:pt x="3998" y="2336"/>
                    </a:lnTo>
                    <a:lnTo>
                      <a:pt x="189" y="8074"/>
                    </a:lnTo>
                    <a:lnTo>
                      <a:pt x="142" y="8152"/>
                    </a:lnTo>
                    <a:lnTo>
                      <a:pt x="95" y="8215"/>
                    </a:lnTo>
                    <a:lnTo>
                      <a:pt x="63" y="8293"/>
                    </a:lnTo>
                    <a:lnTo>
                      <a:pt x="32" y="8371"/>
                    </a:lnTo>
                    <a:lnTo>
                      <a:pt x="16" y="8465"/>
                    </a:lnTo>
                    <a:lnTo>
                      <a:pt x="1" y="8544"/>
                    </a:lnTo>
                    <a:lnTo>
                      <a:pt x="1" y="8638"/>
                    </a:lnTo>
                    <a:lnTo>
                      <a:pt x="16" y="8716"/>
                    </a:lnTo>
                    <a:lnTo>
                      <a:pt x="48" y="8810"/>
                    </a:lnTo>
                    <a:lnTo>
                      <a:pt x="79" y="8889"/>
                    </a:lnTo>
                    <a:lnTo>
                      <a:pt x="110" y="8967"/>
                    </a:lnTo>
                    <a:lnTo>
                      <a:pt x="157" y="9030"/>
                    </a:lnTo>
                    <a:lnTo>
                      <a:pt x="220" y="9093"/>
                    </a:lnTo>
                    <a:lnTo>
                      <a:pt x="283" y="9155"/>
                    </a:lnTo>
                    <a:lnTo>
                      <a:pt x="361" y="9202"/>
                    </a:lnTo>
                    <a:lnTo>
                      <a:pt x="440" y="9249"/>
                    </a:lnTo>
                    <a:lnTo>
                      <a:pt x="20739" y="18498"/>
                    </a:lnTo>
                    <a:lnTo>
                      <a:pt x="20802" y="18513"/>
                    </a:lnTo>
                    <a:lnTo>
                      <a:pt x="20896" y="18545"/>
                    </a:lnTo>
                    <a:lnTo>
                      <a:pt x="21006" y="18561"/>
                    </a:lnTo>
                    <a:lnTo>
                      <a:pt x="21116" y="18561"/>
                    </a:lnTo>
                    <a:lnTo>
                      <a:pt x="21225" y="18545"/>
                    </a:lnTo>
                    <a:lnTo>
                      <a:pt x="21319" y="18513"/>
                    </a:lnTo>
                    <a:lnTo>
                      <a:pt x="21413" y="18466"/>
                    </a:lnTo>
                    <a:lnTo>
                      <a:pt x="21507" y="18404"/>
                    </a:lnTo>
                    <a:lnTo>
                      <a:pt x="21586" y="18325"/>
                    </a:lnTo>
                    <a:lnTo>
                      <a:pt x="32825" y="6193"/>
                    </a:lnTo>
                    <a:lnTo>
                      <a:pt x="32903" y="6098"/>
                    </a:lnTo>
                    <a:lnTo>
                      <a:pt x="32951" y="5989"/>
                    </a:lnTo>
                    <a:lnTo>
                      <a:pt x="32998" y="5879"/>
                    </a:lnTo>
                    <a:lnTo>
                      <a:pt x="33013" y="5754"/>
                    </a:lnTo>
                    <a:lnTo>
                      <a:pt x="33013" y="5628"/>
                    </a:lnTo>
                    <a:lnTo>
                      <a:pt x="32998" y="5519"/>
                    </a:lnTo>
                    <a:lnTo>
                      <a:pt x="32951" y="5393"/>
                    </a:lnTo>
                    <a:lnTo>
                      <a:pt x="32888" y="5283"/>
                    </a:lnTo>
                    <a:lnTo>
                      <a:pt x="29972" y="48"/>
                    </a:lnTo>
                    <a:lnTo>
                      <a:pt x="29941" y="16"/>
                    </a:lnTo>
                    <a:lnTo>
                      <a:pt x="299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8"/>
              <p:cNvSpPr/>
              <p:nvPr/>
            </p:nvSpPr>
            <p:spPr>
              <a:xfrm>
                <a:off x="6354487" y="1232633"/>
                <a:ext cx="206191" cy="212993"/>
              </a:xfrm>
              <a:custGeom>
                <a:rect b="b" l="l" r="r" t="t"/>
                <a:pathLst>
                  <a:path extrusionOk="0" h="12777" w="12369">
                    <a:moveTo>
                      <a:pt x="1" y="1"/>
                    </a:moveTo>
                    <a:lnTo>
                      <a:pt x="252" y="204"/>
                    </a:lnTo>
                    <a:lnTo>
                      <a:pt x="549" y="440"/>
                    </a:lnTo>
                    <a:lnTo>
                      <a:pt x="926" y="753"/>
                    </a:lnTo>
                    <a:lnTo>
                      <a:pt x="1380" y="1145"/>
                    </a:lnTo>
                    <a:lnTo>
                      <a:pt x="1866" y="1615"/>
                    </a:lnTo>
                    <a:lnTo>
                      <a:pt x="2399" y="2164"/>
                    </a:lnTo>
                    <a:lnTo>
                      <a:pt x="2666" y="2462"/>
                    </a:lnTo>
                    <a:lnTo>
                      <a:pt x="2932" y="2775"/>
                    </a:lnTo>
                    <a:lnTo>
                      <a:pt x="3199" y="3104"/>
                    </a:lnTo>
                    <a:lnTo>
                      <a:pt x="3449" y="3449"/>
                    </a:lnTo>
                    <a:lnTo>
                      <a:pt x="3700" y="3810"/>
                    </a:lnTo>
                    <a:lnTo>
                      <a:pt x="3951" y="4186"/>
                    </a:lnTo>
                    <a:lnTo>
                      <a:pt x="4186" y="4562"/>
                    </a:lnTo>
                    <a:lnTo>
                      <a:pt x="4390" y="4970"/>
                    </a:lnTo>
                    <a:lnTo>
                      <a:pt x="4594" y="5377"/>
                    </a:lnTo>
                    <a:lnTo>
                      <a:pt x="4782" y="5801"/>
                    </a:lnTo>
                    <a:lnTo>
                      <a:pt x="4939" y="6224"/>
                    </a:lnTo>
                    <a:lnTo>
                      <a:pt x="5080" y="6663"/>
                    </a:lnTo>
                    <a:lnTo>
                      <a:pt x="5189" y="7117"/>
                    </a:lnTo>
                    <a:lnTo>
                      <a:pt x="5268" y="7572"/>
                    </a:lnTo>
                    <a:lnTo>
                      <a:pt x="5315" y="8042"/>
                    </a:lnTo>
                    <a:lnTo>
                      <a:pt x="5330" y="8528"/>
                    </a:lnTo>
                    <a:lnTo>
                      <a:pt x="5315" y="9014"/>
                    </a:lnTo>
                    <a:lnTo>
                      <a:pt x="5299" y="9249"/>
                    </a:lnTo>
                    <a:lnTo>
                      <a:pt x="5268" y="9500"/>
                    </a:lnTo>
                    <a:lnTo>
                      <a:pt x="12369" y="12776"/>
                    </a:lnTo>
                    <a:lnTo>
                      <a:pt x="11648" y="534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8"/>
              <p:cNvSpPr/>
              <p:nvPr/>
            </p:nvSpPr>
            <p:spPr>
              <a:xfrm>
                <a:off x="6692639" y="1179853"/>
                <a:ext cx="68230" cy="137728"/>
              </a:xfrm>
              <a:custGeom>
                <a:rect b="b" l="l" r="r" t="t"/>
                <a:pathLst>
                  <a:path extrusionOk="0" h="8262" w="4093">
                    <a:moveTo>
                      <a:pt x="2180" y="0"/>
                    </a:moveTo>
                    <a:lnTo>
                      <a:pt x="2211" y="173"/>
                    </a:lnTo>
                    <a:lnTo>
                      <a:pt x="2242" y="376"/>
                    </a:lnTo>
                    <a:lnTo>
                      <a:pt x="2274" y="643"/>
                    </a:lnTo>
                    <a:lnTo>
                      <a:pt x="2305" y="988"/>
                    </a:lnTo>
                    <a:lnTo>
                      <a:pt x="2305" y="1380"/>
                    </a:lnTo>
                    <a:lnTo>
                      <a:pt x="2305" y="1834"/>
                    </a:lnTo>
                    <a:lnTo>
                      <a:pt x="2258" y="2352"/>
                    </a:lnTo>
                    <a:lnTo>
                      <a:pt x="2180" y="2932"/>
                    </a:lnTo>
                    <a:lnTo>
                      <a:pt x="2117" y="3229"/>
                    </a:lnTo>
                    <a:lnTo>
                      <a:pt x="2054" y="3543"/>
                    </a:lnTo>
                    <a:lnTo>
                      <a:pt x="1976" y="3888"/>
                    </a:lnTo>
                    <a:lnTo>
                      <a:pt x="1882" y="4233"/>
                    </a:lnTo>
                    <a:lnTo>
                      <a:pt x="1772" y="4577"/>
                    </a:lnTo>
                    <a:lnTo>
                      <a:pt x="1647" y="4954"/>
                    </a:lnTo>
                    <a:lnTo>
                      <a:pt x="1506" y="5330"/>
                    </a:lnTo>
                    <a:lnTo>
                      <a:pt x="1349" y="5722"/>
                    </a:lnTo>
                    <a:lnTo>
                      <a:pt x="1177" y="6114"/>
                    </a:lnTo>
                    <a:lnTo>
                      <a:pt x="973" y="6521"/>
                    </a:lnTo>
                    <a:lnTo>
                      <a:pt x="769" y="6944"/>
                    </a:lnTo>
                    <a:lnTo>
                      <a:pt x="534" y="7383"/>
                    </a:lnTo>
                    <a:lnTo>
                      <a:pt x="267" y="7822"/>
                    </a:lnTo>
                    <a:lnTo>
                      <a:pt x="1" y="8261"/>
                    </a:lnTo>
                    <a:lnTo>
                      <a:pt x="3920" y="4029"/>
                    </a:lnTo>
                    <a:lnTo>
                      <a:pt x="3998" y="3935"/>
                    </a:lnTo>
                    <a:lnTo>
                      <a:pt x="4045" y="3841"/>
                    </a:lnTo>
                    <a:lnTo>
                      <a:pt x="4076" y="3747"/>
                    </a:lnTo>
                    <a:lnTo>
                      <a:pt x="4092" y="3637"/>
                    </a:lnTo>
                    <a:lnTo>
                      <a:pt x="4092" y="3527"/>
                    </a:lnTo>
                    <a:lnTo>
                      <a:pt x="4076" y="3433"/>
                    </a:lnTo>
                    <a:lnTo>
                      <a:pt x="4029" y="3339"/>
                    </a:lnTo>
                    <a:lnTo>
                      <a:pt x="3982" y="3245"/>
                    </a:lnTo>
                    <a:lnTo>
                      <a:pt x="2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8"/>
              <p:cNvSpPr/>
              <p:nvPr/>
            </p:nvSpPr>
            <p:spPr>
              <a:xfrm>
                <a:off x="6352404" y="1032466"/>
                <a:ext cx="176135" cy="84417"/>
              </a:xfrm>
              <a:custGeom>
                <a:rect b="b" l="l" r="r" t="t"/>
                <a:pathLst>
                  <a:path extrusionOk="0" h="5064" w="10566">
                    <a:moveTo>
                      <a:pt x="5158" y="0"/>
                    </a:moveTo>
                    <a:lnTo>
                      <a:pt x="5079" y="16"/>
                    </a:lnTo>
                    <a:lnTo>
                      <a:pt x="5017" y="32"/>
                    </a:lnTo>
                    <a:lnTo>
                      <a:pt x="4954" y="63"/>
                    </a:lnTo>
                    <a:lnTo>
                      <a:pt x="4891" y="94"/>
                    </a:lnTo>
                    <a:lnTo>
                      <a:pt x="4844" y="141"/>
                    </a:lnTo>
                    <a:lnTo>
                      <a:pt x="0" y="5063"/>
                    </a:lnTo>
                    <a:lnTo>
                      <a:pt x="0" y="5063"/>
                    </a:lnTo>
                    <a:lnTo>
                      <a:pt x="4013" y="2163"/>
                    </a:lnTo>
                    <a:lnTo>
                      <a:pt x="4186" y="2054"/>
                    </a:lnTo>
                    <a:lnTo>
                      <a:pt x="4358" y="1944"/>
                    </a:lnTo>
                    <a:lnTo>
                      <a:pt x="4546" y="1850"/>
                    </a:lnTo>
                    <a:lnTo>
                      <a:pt x="4719" y="1772"/>
                    </a:lnTo>
                    <a:lnTo>
                      <a:pt x="4907" y="1693"/>
                    </a:lnTo>
                    <a:lnTo>
                      <a:pt x="5111" y="1631"/>
                    </a:lnTo>
                    <a:lnTo>
                      <a:pt x="5299" y="1568"/>
                    </a:lnTo>
                    <a:lnTo>
                      <a:pt x="5502" y="1536"/>
                    </a:lnTo>
                    <a:lnTo>
                      <a:pt x="5691" y="1505"/>
                    </a:lnTo>
                    <a:lnTo>
                      <a:pt x="5894" y="1474"/>
                    </a:lnTo>
                    <a:lnTo>
                      <a:pt x="6302" y="1474"/>
                    </a:lnTo>
                    <a:lnTo>
                      <a:pt x="6506" y="1489"/>
                    </a:lnTo>
                    <a:lnTo>
                      <a:pt x="6709" y="1505"/>
                    </a:lnTo>
                    <a:lnTo>
                      <a:pt x="6898" y="1536"/>
                    </a:lnTo>
                    <a:lnTo>
                      <a:pt x="7101" y="1583"/>
                    </a:lnTo>
                    <a:lnTo>
                      <a:pt x="10566" y="2477"/>
                    </a:lnTo>
                    <a:lnTo>
                      <a:pt x="5361" y="47"/>
                    </a:lnTo>
                    <a:lnTo>
                      <a:pt x="5299" y="16"/>
                    </a:lnTo>
                    <a:lnTo>
                      <a:pt x="5220" y="16"/>
                    </a:lnTo>
                    <a:lnTo>
                      <a:pt x="51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8"/>
              <p:cNvSpPr/>
              <p:nvPr/>
            </p:nvSpPr>
            <p:spPr>
              <a:xfrm>
                <a:off x="6352670" y="1071393"/>
                <a:ext cx="240681" cy="141912"/>
              </a:xfrm>
              <a:custGeom>
                <a:rect b="b" l="l" r="r" t="t"/>
                <a:pathLst>
                  <a:path extrusionOk="0" h="8513" w="14438">
                    <a:moveTo>
                      <a:pt x="6066" y="1"/>
                    </a:moveTo>
                    <a:lnTo>
                      <a:pt x="5173" y="879"/>
                    </a:lnTo>
                    <a:lnTo>
                      <a:pt x="12305" y="7227"/>
                    </a:lnTo>
                    <a:lnTo>
                      <a:pt x="941" y="5095"/>
                    </a:lnTo>
                    <a:lnTo>
                      <a:pt x="0" y="6036"/>
                    </a:lnTo>
                    <a:lnTo>
                      <a:pt x="13544" y="8513"/>
                    </a:lnTo>
                    <a:lnTo>
                      <a:pt x="14437" y="7509"/>
                    </a:lnTo>
                    <a:lnTo>
                      <a:pt x="60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8"/>
              <p:cNvSpPr/>
              <p:nvPr/>
            </p:nvSpPr>
            <p:spPr>
              <a:xfrm>
                <a:off x="5410066" y="1155814"/>
                <a:ext cx="1044209" cy="582466"/>
              </a:xfrm>
              <a:custGeom>
                <a:rect b="b" l="l" r="r" t="t"/>
                <a:pathLst>
                  <a:path extrusionOk="0" h="34941" w="62640">
                    <a:moveTo>
                      <a:pt x="39205" y="0"/>
                    </a:moveTo>
                    <a:lnTo>
                      <a:pt x="38578" y="126"/>
                    </a:lnTo>
                    <a:lnTo>
                      <a:pt x="36838" y="470"/>
                    </a:lnTo>
                    <a:lnTo>
                      <a:pt x="34204" y="1019"/>
                    </a:lnTo>
                    <a:lnTo>
                      <a:pt x="32606" y="1380"/>
                    </a:lnTo>
                    <a:lnTo>
                      <a:pt x="30850" y="1771"/>
                    </a:lnTo>
                    <a:lnTo>
                      <a:pt x="28985" y="2195"/>
                    </a:lnTo>
                    <a:lnTo>
                      <a:pt x="27025" y="2665"/>
                    </a:lnTo>
                    <a:lnTo>
                      <a:pt x="24987" y="3182"/>
                    </a:lnTo>
                    <a:lnTo>
                      <a:pt x="22918" y="3715"/>
                    </a:lnTo>
                    <a:lnTo>
                      <a:pt x="20818" y="4295"/>
                    </a:lnTo>
                    <a:lnTo>
                      <a:pt x="18717" y="4891"/>
                    </a:lnTo>
                    <a:lnTo>
                      <a:pt x="17698" y="5204"/>
                    </a:lnTo>
                    <a:lnTo>
                      <a:pt x="16664" y="5518"/>
                    </a:lnTo>
                    <a:lnTo>
                      <a:pt x="15660" y="5847"/>
                    </a:lnTo>
                    <a:lnTo>
                      <a:pt x="14673" y="6176"/>
                    </a:lnTo>
                    <a:lnTo>
                      <a:pt x="13920" y="6443"/>
                    </a:lnTo>
                    <a:lnTo>
                      <a:pt x="13090" y="6788"/>
                    </a:lnTo>
                    <a:lnTo>
                      <a:pt x="12227" y="7164"/>
                    </a:lnTo>
                    <a:lnTo>
                      <a:pt x="11303" y="7587"/>
                    </a:lnTo>
                    <a:lnTo>
                      <a:pt x="10362" y="8057"/>
                    </a:lnTo>
                    <a:lnTo>
                      <a:pt x="9390" y="8559"/>
                    </a:lnTo>
                    <a:lnTo>
                      <a:pt x="8403" y="9092"/>
                    </a:lnTo>
                    <a:lnTo>
                      <a:pt x="7399" y="9641"/>
                    </a:lnTo>
                    <a:lnTo>
                      <a:pt x="6396" y="10189"/>
                    </a:lnTo>
                    <a:lnTo>
                      <a:pt x="5393" y="10769"/>
                    </a:lnTo>
                    <a:lnTo>
                      <a:pt x="3449" y="11898"/>
                    </a:lnTo>
                    <a:lnTo>
                      <a:pt x="1631" y="12995"/>
                    </a:lnTo>
                    <a:lnTo>
                      <a:pt x="1" y="13998"/>
                    </a:lnTo>
                    <a:lnTo>
                      <a:pt x="189" y="14186"/>
                    </a:lnTo>
                    <a:lnTo>
                      <a:pt x="377" y="14375"/>
                    </a:lnTo>
                    <a:lnTo>
                      <a:pt x="549" y="14578"/>
                    </a:lnTo>
                    <a:lnTo>
                      <a:pt x="706" y="14798"/>
                    </a:lnTo>
                    <a:lnTo>
                      <a:pt x="14924" y="34862"/>
                    </a:lnTo>
                    <a:lnTo>
                      <a:pt x="14939" y="34894"/>
                    </a:lnTo>
                    <a:lnTo>
                      <a:pt x="14955" y="34941"/>
                    </a:lnTo>
                    <a:lnTo>
                      <a:pt x="15582" y="34518"/>
                    </a:lnTo>
                    <a:lnTo>
                      <a:pt x="16225" y="34063"/>
                    </a:lnTo>
                    <a:lnTo>
                      <a:pt x="16914" y="33546"/>
                    </a:lnTo>
                    <a:lnTo>
                      <a:pt x="17636" y="32966"/>
                    </a:lnTo>
                    <a:lnTo>
                      <a:pt x="18388" y="32339"/>
                    </a:lnTo>
                    <a:lnTo>
                      <a:pt x="19156" y="31665"/>
                    </a:lnTo>
                    <a:lnTo>
                      <a:pt x="19955" y="30912"/>
                    </a:lnTo>
                    <a:lnTo>
                      <a:pt x="20786" y="30097"/>
                    </a:lnTo>
                    <a:lnTo>
                      <a:pt x="21633" y="29219"/>
                    </a:lnTo>
                    <a:lnTo>
                      <a:pt x="22511" y="28279"/>
                    </a:lnTo>
                    <a:lnTo>
                      <a:pt x="23404" y="27244"/>
                    </a:lnTo>
                    <a:lnTo>
                      <a:pt x="24313" y="26147"/>
                    </a:lnTo>
                    <a:lnTo>
                      <a:pt x="25238" y="24987"/>
                    </a:lnTo>
                    <a:lnTo>
                      <a:pt x="25693" y="24360"/>
                    </a:lnTo>
                    <a:lnTo>
                      <a:pt x="26163" y="23733"/>
                    </a:lnTo>
                    <a:lnTo>
                      <a:pt x="26649" y="23074"/>
                    </a:lnTo>
                    <a:lnTo>
                      <a:pt x="27119" y="22400"/>
                    </a:lnTo>
                    <a:lnTo>
                      <a:pt x="27605" y="21695"/>
                    </a:lnTo>
                    <a:lnTo>
                      <a:pt x="28075" y="20974"/>
                    </a:lnTo>
                    <a:lnTo>
                      <a:pt x="40741" y="12713"/>
                    </a:lnTo>
                    <a:lnTo>
                      <a:pt x="53078" y="11600"/>
                    </a:lnTo>
                    <a:lnTo>
                      <a:pt x="56558" y="11302"/>
                    </a:lnTo>
                    <a:lnTo>
                      <a:pt x="56887" y="11255"/>
                    </a:lnTo>
                    <a:lnTo>
                      <a:pt x="57200" y="11208"/>
                    </a:lnTo>
                    <a:lnTo>
                      <a:pt x="57514" y="11145"/>
                    </a:lnTo>
                    <a:lnTo>
                      <a:pt x="57812" y="11067"/>
                    </a:lnTo>
                    <a:lnTo>
                      <a:pt x="58110" y="10973"/>
                    </a:lnTo>
                    <a:lnTo>
                      <a:pt x="58407" y="10863"/>
                    </a:lnTo>
                    <a:lnTo>
                      <a:pt x="58690" y="10753"/>
                    </a:lnTo>
                    <a:lnTo>
                      <a:pt x="58972" y="10612"/>
                    </a:lnTo>
                    <a:lnTo>
                      <a:pt x="59238" y="10471"/>
                    </a:lnTo>
                    <a:lnTo>
                      <a:pt x="59505" y="10315"/>
                    </a:lnTo>
                    <a:lnTo>
                      <a:pt x="59756" y="10142"/>
                    </a:lnTo>
                    <a:lnTo>
                      <a:pt x="60006" y="9970"/>
                    </a:lnTo>
                    <a:lnTo>
                      <a:pt x="60241" y="9782"/>
                    </a:lnTo>
                    <a:lnTo>
                      <a:pt x="60477" y="9578"/>
                    </a:lnTo>
                    <a:lnTo>
                      <a:pt x="60696" y="9374"/>
                    </a:lnTo>
                    <a:lnTo>
                      <a:pt x="60900" y="9155"/>
                    </a:lnTo>
                    <a:lnTo>
                      <a:pt x="61104" y="8919"/>
                    </a:lnTo>
                    <a:lnTo>
                      <a:pt x="61292" y="8684"/>
                    </a:lnTo>
                    <a:lnTo>
                      <a:pt x="61464" y="8434"/>
                    </a:lnTo>
                    <a:lnTo>
                      <a:pt x="61637" y="8183"/>
                    </a:lnTo>
                    <a:lnTo>
                      <a:pt x="61793" y="7916"/>
                    </a:lnTo>
                    <a:lnTo>
                      <a:pt x="61934" y="7650"/>
                    </a:lnTo>
                    <a:lnTo>
                      <a:pt x="62060" y="7368"/>
                    </a:lnTo>
                    <a:lnTo>
                      <a:pt x="62185" y="7085"/>
                    </a:lnTo>
                    <a:lnTo>
                      <a:pt x="62295" y="6803"/>
                    </a:lnTo>
                    <a:lnTo>
                      <a:pt x="62389" y="6505"/>
                    </a:lnTo>
                    <a:lnTo>
                      <a:pt x="62467" y="6208"/>
                    </a:lnTo>
                    <a:lnTo>
                      <a:pt x="62530" y="5910"/>
                    </a:lnTo>
                    <a:lnTo>
                      <a:pt x="62577" y="5596"/>
                    </a:lnTo>
                    <a:lnTo>
                      <a:pt x="62608" y="5283"/>
                    </a:lnTo>
                    <a:lnTo>
                      <a:pt x="62640" y="4954"/>
                    </a:lnTo>
                    <a:lnTo>
                      <a:pt x="62640" y="4640"/>
                    </a:lnTo>
                    <a:lnTo>
                      <a:pt x="62640" y="4468"/>
                    </a:lnTo>
                    <a:lnTo>
                      <a:pt x="62608" y="4311"/>
                    </a:lnTo>
                    <a:lnTo>
                      <a:pt x="62577" y="4170"/>
                    </a:lnTo>
                    <a:lnTo>
                      <a:pt x="62530" y="4013"/>
                    </a:lnTo>
                    <a:lnTo>
                      <a:pt x="62467" y="3872"/>
                    </a:lnTo>
                    <a:lnTo>
                      <a:pt x="62389" y="3747"/>
                    </a:lnTo>
                    <a:lnTo>
                      <a:pt x="62311" y="3621"/>
                    </a:lnTo>
                    <a:lnTo>
                      <a:pt x="62217" y="3496"/>
                    </a:lnTo>
                    <a:lnTo>
                      <a:pt x="62107" y="3386"/>
                    </a:lnTo>
                    <a:lnTo>
                      <a:pt x="61997" y="3292"/>
                    </a:lnTo>
                    <a:lnTo>
                      <a:pt x="61872" y="3198"/>
                    </a:lnTo>
                    <a:lnTo>
                      <a:pt x="61731" y="3120"/>
                    </a:lnTo>
                    <a:lnTo>
                      <a:pt x="61590" y="3057"/>
                    </a:lnTo>
                    <a:lnTo>
                      <a:pt x="61448" y="2994"/>
                    </a:lnTo>
                    <a:lnTo>
                      <a:pt x="61292" y="2963"/>
                    </a:lnTo>
                    <a:lnTo>
                      <a:pt x="61135" y="2931"/>
                    </a:lnTo>
                    <a:lnTo>
                      <a:pt x="52733" y="1803"/>
                    </a:lnTo>
                    <a:lnTo>
                      <a:pt x="392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8"/>
              <p:cNvSpPr/>
              <p:nvPr/>
            </p:nvSpPr>
            <p:spPr>
              <a:xfrm>
                <a:off x="5558753" y="1190039"/>
                <a:ext cx="392779" cy="392762"/>
              </a:xfrm>
              <a:custGeom>
                <a:rect b="b" l="l" r="r" t="t"/>
                <a:pathLst>
                  <a:path extrusionOk="0" h="23561" w="23562">
                    <a:moveTo>
                      <a:pt x="11428" y="1"/>
                    </a:moveTo>
                    <a:lnTo>
                      <a:pt x="10864" y="32"/>
                    </a:lnTo>
                    <a:lnTo>
                      <a:pt x="10300" y="95"/>
                    </a:lnTo>
                    <a:lnTo>
                      <a:pt x="9751" y="173"/>
                    </a:lnTo>
                    <a:lnTo>
                      <a:pt x="9187" y="283"/>
                    </a:lnTo>
                    <a:lnTo>
                      <a:pt x="8638" y="424"/>
                    </a:lnTo>
                    <a:lnTo>
                      <a:pt x="8105" y="596"/>
                    </a:lnTo>
                    <a:lnTo>
                      <a:pt x="7572" y="784"/>
                    </a:lnTo>
                    <a:lnTo>
                      <a:pt x="7039" y="1004"/>
                    </a:lnTo>
                    <a:lnTo>
                      <a:pt x="6522" y="1239"/>
                    </a:lnTo>
                    <a:lnTo>
                      <a:pt x="6020" y="1505"/>
                    </a:lnTo>
                    <a:lnTo>
                      <a:pt x="5534" y="1803"/>
                    </a:lnTo>
                    <a:lnTo>
                      <a:pt x="5048" y="2117"/>
                    </a:lnTo>
                    <a:lnTo>
                      <a:pt x="4578" y="2462"/>
                    </a:lnTo>
                    <a:lnTo>
                      <a:pt x="4124" y="2822"/>
                    </a:lnTo>
                    <a:lnTo>
                      <a:pt x="3700" y="3214"/>
                    </a:lnTo>
                    <a:lnTo>
                      <a:pt x="3277" y="3622"/>
                    </a:lnTo>
                    <a:lnTo>
                      <a:pt x="2885" y="4061"/>
                    </a:lnTo>
                    <a:lnTo>
                      <a:pt x="2493" y="4531"/>
                    </a:lnTo>
                    <a:lnTo>
                      <a:pt x="2133" y="5017"/>
                    </a:lnTo>
                    <a:lnTo>
                      <a:pt x="1804" y="5518"/>
                    </a:lnTo>
                    <a:lnTo>
                      <a:pt x="1490" y="6036"/>
                    </a:lnTo>
                    <a:lnTo>
                      <a:pt x="1224" y="6569"/>
                    </a:lnTo>
                    <a:lnTo>
                      <a:pt x="973" y="7102"/>
                    </a:lnTo>
                    <a:lnTo>
                      <a:pt x="753" y="7650"/>
                    </a:lnTo>
                    <a:lnTo>
                      <a:pt x="565" y="8199"/>
                    </a:lnTo>
                    <a:lnTo>
                      <a:pt x="393" y="8748"/>
                    </a:lnTo>
                    <a:lnTo>
                      <a:pt x="267" y="9312"/>
                    </a:lnTo>
                    <a:lnTo>
                      <a:pt x="158" y="9876"/>
                    </a:lnTo>
                    <a:lnTo>
                      <a:pt x="79" y="10440"/>
                    </a:lnTo>
                    <a:lnTo>
                      <a:pt x="17" y="11005"/>
                    </a:lnTo>
                    <a:lnTo>
                      <a:pt x="1" y="11569"/>
                    </a:lnTo>
                    <a:lnTo>
                      <a:pt x="1" y="12133"/>
                    </a:lnTo>
                    <a:lnTo>
                      <a:pt x="32" y="12698"/>
                    </a:lnTo>
                    <a:lnTo>
                      <a:pt x="95" y="13262"/>
                    </a:lnTo>
                    <a:lnTo>
                      <a:pt x="173" y="13826"/>
                    </a:lnTo>
                    <a:lnTo>
                      <a:pt x="283" y="14375"/>
                    </a:lnTo>
                    <a:lnTo>
                      <a:pt x="424" y="14924"/>
                    </a:lnTo>
                    <a:lnTo>
                      <a:pt x="597" y="15472"/>
                    </a:lnTo>
                    <a:lnTo>
                      <a:pt x="785" y="16005"/>
                    </a:lnTo>
                    <a:lnTo>
                      <a:pt x="988" y="16523"/>
                    </a:lnTo>
                    <a:lnTo>
                      <a:pt x="1239" y="17040"/>
                    </a:lnTo>
                    <a:lnTo>
                      <a:pt x="1506" y="17541"/>
                    </a:lnTo>
                    <a:lnTo>
                      <a:pt x="1788" y="18043"/>
                    </a:lnTo>
                    <a:lnTo>
                      <a:pt x="2117" y="18513"/>
                    </a:lnTo>
                    <a:lnTo>
                      <a:pt x="2446" y="18984"/>
                    </a:lnTo>
                    <a:lnTo>
                      <a:pt x="2823" y="19438"/>
                    </a:lnTo>
                    <a:lnTo>
                      <a:pt x="3214" y="19877"/>
                    </a:lnTo>
                    <a:lnTo>
                      <a:pt x="3622" y="20285"/>
                    </a:lnTo>
                    <a:lnTo>
                      <a:pt x="4061" y="20692"/>
                    </a:lnTo>
                    <a:lnTo>
                      <a:pt x="4531" y="21068"/>
                    </a:lnTo>
                    <a:lnTo>
                      <a:pt x="5017" y="21429"/>
                    </a:lnTo>
                    <a:lnTo>
                      <a:pt x="5346" y="21648"/>
                    </a:lnTo>
                    <a:lnTo>
                      <a:pt x="5675" y="21852"/>
                    </a:lnTo>
                    <a:lnTo>
                      <a:pt x="6005" y="22056"/>
                    </a:lnTo>
                    <a:lnTo>
                      <a:pt x="6350" y="22244"/>
                    </a:lnTo>
                    <a:lnTo>
                      <a:pt x="6679" y="22417"/>
                    </a:lnTo>
                    <a:lnTo>
                      <a:pt x="7024" y="22573"/>
                    </a:lnTo>
                    <a:lnTo>
                      <a:pt x="7384" y="22714"/>
                    </a:lnTo>
                    <a:lnTo>
                      <a:pt x="7729" y="22855"/>
                    </a:lnTo>
                    <a:lnTo>
                      <a:pt x="8074" y="22981"/>
                    </a:lnTo>
                    <a:lnTo>
                      <a:pt x="8434" y="23091"/>
                    </a:lnTo>
                    <a:lnTo>
                      <a:pt x="8795" y="23185"/>
                    </a:lnTo>
                    <a:lnTo>
                      <a:pt x="9155" y="23279"/>
                    </a:lnTo>
                    <a:lnTo>
                      <a:pt x="9516" y="23357"/>
                    </a:lnTo>
                    <a:lnTo>
                      <a:pt x="9876" y="23420"/>
                    </a:lnTo>
                    <a:lnTo>
                      <a:pt x="10253" y="23467"/>
                    </a:lnTo>
                    <a:lnTo>
                      <a:pt x="10613" y="23514"/>
                    </a:lnTo>
                    <a:lnTo>
                      <a:pt x="10974" y="23545"/>
                    </a:lnTo>
                    <a:lnTo>
                      <a:pt x="11334" y="23561"/>
                    </a:lnTo>
                    <a:lnTo>
                      <a:pt x="12071" y="23561"/>
                    </a:lnTo>
                    <a:lnTo>
                      <a:pt x="12432" y="23545"/>
                    </a:lnTo>
                    <a:lnTo>
                      <a:pt x="12808" y="23530"/>
                    </a:lnTo>
                    <a:lnTo>
                      <a:pt x="13168" y="23482"/>
                    </a:lnTo>
                    <a:lnTo>
                      <a:pt x="13529" y="23435"/>
                    </a:lnTo>
                    <a:lnTo>
                      <a:pt x="13889" y="23373"/>
                    </a:lnTo>
                    <a:lnTo>
                      <a:pt x="14250" y="23310"/>
                    </a:lnTo>
                    <a:lnTo>
                      <a:pt x="14595" y="23232"/>
                    </a:lnTo>
                    <a:lnTo>
                      <a:pt x="14955" y="23138"/>
                    </a:lnTo>
                    <a:lnTo>
                      <a:pt x="15300" y="23028"/>
                    </a:lnTo>
                    <a:lnTo>
                      <a:pt x="15645" y="22918"/>
                    </a:lnTo>
                    <a:lnTo>
                      <a:pt x="15990" y="22793"/>
                    </a:lnTo>
                    <a:lnTo>
                      <a:pt x="16335" y="22652"/>
                    </a:lnTo>
                    <a:lnTo>
                      <a:pt x="16617" y="22542"/>
                    </a:lnTo>
                    <a:lnTo>
                      <a:pt x="16883" y="22401"/>
                    </a:lnTo>
                    <a:lnTo>
                      <a:pt x="17213" y="22244"/>
                    </a:lnTo>
                    <a:lnTo>
                      <a:pt x="17542" y="22072"/>
                    </a:lnTo>
                    <a:lnTo>
                      <a:pt x="17855" y="21884"/>
                    </a:lnTo>
                    <a:lnTo>
                      <a:pt x="18169" y="21695"/>
                    </a:lnTo>
                    <a:lnTo>
                      <a:pt x="18482" y="21476"/>
                    </a:lnTo>
                    <a:lnTo>
                      <a:pt x="18780" y="21272"/>
                    </a:lnTo>
                    <a:lnTo>
                      <a:pt x="19078" y="21037"/>
                    </a:lnTo>
                    <a:lnTo>
                      <a:pt x="19376" y="20802"/>
                    </a:lnTo>
                    <a:lnTo>
                      <a:pt x="19658" y="20551"/>
                    </a:lnTo>
                    <a:lnTo>
                      <a:pt x="19924" y="20300"/>
                    </a:lnTo>
                    <a:lnTo>
                      <a:pt x="20207" y="20034"/>
                    </a:lnTo>
                    <a:lnTo>
                      <a:pt x="20457" y="19752"/>
                    </a:lnTo>
                    <a:lnTo>
                      <a:pt x="20724" y="19470"/>
                    </a:lnTo>
                    <a:lnTo>
                      <a:pt x="20959" y="19172"/>
                    </a:lnTo>
                    <a:lnTo>
                      <a:pt x="21194" y="18874"/>
                    </a:lnTo>
                    <a:lnTo>
                      <a:pt x="21429" y="18545"/>
                    </a:lnTo>
                    <a:lnTo>
                      <a:pt x="21680" y="18168"/>
                    </a:lnTo>
                    <a:lnTo>
                      <a:pt x="21915" y="17792"/>
                    </a:lnTo>
                    <a:lnTo>
                      <a:pt x="22135" y="17416"/>
                    </a:lnTo>
                    <a:lnTo>
                      <a:pt x="22338" y="17024"/>
                    </a:lnTo>
                    <a:lnTo>
                      <a:pt x="22574" y="16507"/>
                    </a:lnTo>
                    <a:lnTo>
                      <a:pt x="22777" y="16037"/>
                    </a:lnTo>
                    <a:lnTo>
                      <a:pt x="22950" y="15551"/>
                    </a:lnTo>
                    <a:lnTo>
                      <a:pt x="23107" y="15065"/>
                    </a:lnTo>
                    <a:lnTo>
                      <a:pt x="23232" y="14579"/>
                    </a:lnTo>
                    <a:lnTo>
                      <a:pt x="23342" y="14093"/>
                    </a:lnTo>
                    <a:lnTo>
                      <a:pt x="23436" y="13591"/>
                    </a:lnTo>
                    <a:lnTo>
                      <a:pt x="23498" y="13105"/>
                    </a:lnTo>
                    <a:lnTo>
                      <a:pt x="23546" y="12604"/>
                    </a:lnTo>
                    <a:lnTo>
                      <a:pt x="23561" y="12102"/>
                    </a:lnTo>
                    <a:lnTo>
                      <a:pt x="23561" y="11600"/>
                    </a:lnTo>
                    <a:lnTo>
                      <a:pt x="23546" y="11115"/>
                    </a:lnTo>
                    <a:lnTo>
                      <a:pt x="23514" y="10613"/>
                    </a:lnTo>
                    <a:lnTo>
                      <a:pt x="23451" y="10127"/>
                    </a:lnTo>
                    <a:lnTo>
                      <a:pt x="23373" y="9625"/>
                    </a:lnTo>
                    <a:lnTo>
                      <a:pt x="23263" y="9139"/>
                    </a:lnTo>
                    <a:lnTo>
                      <a:pt x="23154" y="8669"/>
                    </a:lnTo>
                    <a:lnTo>
                      <a:pt x="23013" y="8183"/>
                    </a:lnTo>
                    <a:lnTo>
                      <a:pt x="22840" y="7713"/>
                    </a:lnTo>
                    <a:lnTo>
                      <a:pt x="22668" y="7258"/>
                    </a:lnTo>
                    <a:lnTo>
                      <a:pt x="22464" y="6804"/>
                    </a:lnTo>
                    <a:lnTo>
                      <a:pt x="22244" y="6349"/>
                    </a:lnTo>
                    <a:lnTo>
                      <a:pt x="21994" y="5910"/>
                    </a:lnTo>
                    <a:lnTo>
                      <a:pt x="21743" y="5471"/>
                    </a:lnTo>
                    <a:lnTo>
                      <a:pt x="21461" y="5064"/>
                    </a:lnTo>
                    <a:lnTo>
                      <a:pt x="21163" y="4641"/>
                    </a:lnTo>
                    <a:lnTo>
                      <a:pt x="20849" y="4249"/>
                    </a:lnTo>
                    <a:lnTo>
                      <a:pt x="20504" y="3857"/>
                    </a:lnTo>
                    <a:lnTo>
                      <a:pt x="20160" y="3496"/>
                    </a:lnTo>
                    <a:lnTo>
                      <a:pt x="19783" y="3136"/>
                    </a:lnTo>
                    <a:lnTo>
                      <a:pt x="19392" y="2791"/>
                    </a:lnTo>
                    <a:lnTo>
                      <a:pt x="18984" y="2446"/>
                    </a:lnTo>
                    <a:lnTo>
                      <a:pt x="18545" y="2132"/>
                    </a:lnTo>
                    <a:lnTo>
                      <a:pt x="18043" y="1803"/>
                    </a:lnTo>
                    <a:lnTo>
                      <a:pt x="17526" y="1490"/>
                    </a:lnTo>
                    <a:lnTo>
                      <a:pt x="17009" y="1223"/>
                    </a:lnTo>
                    <a:lnTo>
                      <a:pt x="16460" y="972"/>
                    </a:lnTo>
                    <a:lnTo>
                      <a:pt x="15927" y="753"/>
                    </a:lnTo>
                    <a:lnTo>
                      <a:pt x="15379" y="565"/>
                    </a:lnTo>
                    <a:lnTo>
                      <a:pt x="14814" y="392"/>
                    </a:lnTo>
                    <a:lnTo>
                      <a:pt x="14266" y="267"/>
                    </a:lnTo>
                    <a:lnTo>
                      <a:pt x="13701" y="157"/>
                    </a:lnTo>
                    <a:lnTo>
                      <a:pt x="13137" y="79"/>
                    </a:lnTo>
                    <a:lnTo>
                      <a:pt x="12573" y="32"/>
                    </a:lnTo>
                    <a:lnTo>
                      <a:pt x="119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8"/>
              <p:cNvSpPr/>
              <p:nvPr/>
            </p:nvSpPr>
            <p:spPr>
              <a:xfrm>
                <a:off x="5634806" y="1266092"/>
                <a:ext cx="240681" cy="240681"/>
              </a:xfrm>
              <a:custGeom>
                <a:rect b="b" l="l" r="r" t="t"/>
                <a:pathLst>
                  <a:path extrusionOk="0" h="14438" w="14438">
                    <a:moveTo>
                      <a:pt x="7007" y="0"/>
                    </a:moveTo>
                    <a:lnTo>
                      <a:pt x="6663" y="16"/>
                    </a:lnTo>
                    <a:lnTo>
                      <a:pt x="6318" y="63"/>
                    </a:lnTo>
                    <a:lnTo>
                      <a:pt x="5973" y="110"/>
                    </a:lnTo>
                    <a:lnTo>
                      <a:pt x="5628" y="173"/>
                    </a:lnTo>
                    <a:lnTo>
                      <a:pt x="5299" y="267"/>
                    </a:lnTo>
                    <a:lnTo>
                      <a:pt x="4970" y="361"/>
                    </a:lnTo>
                    <a:lnTo>
                      <a:pt x="4640" y="470"/>
                    </a:lnTo>
                    <a:lnTo>
                      <a:pt x="4311" y="612"/>
                    </a:lnTo>
                    <a:lnTo>
                      <a:pt x="3998" y="753"/>
                    </a:lnTo>
                    <a:lnTo>
                      <a:pt x="3684" y="925"/>
                    </a:lnTo>
                    <a:lnTo>
                      <a:pt x="3386" y="1097"/>
                    </a:lnTo>
                    <a:lnTo>
                      <a:pt x="3089" y="1301"/>
                    </a:lnTo>
                    <a:lnTo>
                      <a:pt x="2806" y="1505"/>
                    </a:lnTo>
                    <a:lnTo>
                      <a:pt x="2524" y="1724"/>
                    </a:lnTo>
                    <a:lnTo>
                      <a:pt x="2258" y="1975"/>
                    </a:lnTo>
                    <a:lnTo>
                      <a:pt x="2007" y="2226"/>
                    </a:lnTo>
                    <a:lnTo>
                      <a:pt x="1756" y="2493"/>
                    </a:lnTo>
                    <a:lnTo>
                      <a:pt x="1537" y="2775"/>
                    </a:lnTo>
                    <a:lnTo>
                      <a:pt x="1302" y="3073"/>
                    </a:lnTo>
                    <a:lnTo>
                      <a:pt x="1098" y="3386"/>
                    </a:lnTo>
                    <a:lnTo>
                      <a:pt x="910" y="3700"/>
                    </a:lnTo>
                    <a:lnTo>
                      <a:pt x="737" y="4029"/>
                    </a:lnTo>
                    <a:lnTo>
                      <a:pt x="596" y="4358"/>
                    </a:lnTo>
                    <a:lnTo>
                      <a:pt x="455" y="4687"/>
                    </a:lnTo>
                    <a:lnTo>
                      <a:pt x="345" y="5016"/>
                    </a:lnTo>
                    <a:lnTo>
                      <a:pt x="236" y="5361"/>
                    </a:lnTo>
                    <a:lnTo>
                      <a:pt x="157" y="5706"/>
                    </a:lnTo>
                    <a:lnTo>
                      <a:pt x="95" y="6051"/>
                    </a:lnTo>
                    <a:lnTo>
                      <a:pt x="48" y="6396"/>
                    </a:lnTo>
                    <a:lnTo>
                      <a:pt x="16" y="6741"/>
                    </a:lnTo>
                    <a:lnTo>
                      <a:pt x="1" y="7085"/>
                    </a:lnTo>
                    <a:lnTo>
                      <a:pt x="1" y="7430"/>
                    </a:lnTo>
                    <a:lnTo>
                      <a:pt x="16" y="7791"/>
                    </a:lnTo>
                    <a:lnTo>
                      <a:pt x="63" y="8136"/>
                    </a:lnTo>
                    <a:lnTo>
                      <a:pt x="110" y="8465"/>
                    </a:lnTo>
                    <a:lnTo>
                      <a:pt x="173" y="8810"/>
                    </a:lnTo>
                    <a:lnTo>
                      <a:pt x="267" y="9155"/>
                    </a:lnTo>
                    <a:lnTo>
                      <a:pt x="361" y="9484"/>
                    </a:lnTo>
                    <a:lnTo>
                      <a:pt x="471" y="9813"/>
                    </a:lnTo>
                    <a:lnTo>
                      <a:pt x="612" y="10127"/>
                    </a:lnTo>
                    <a:lnTo>
                      <a:pt x="753" y="10440"/>
                    </a:lnTo>
                    <a:lnTo>
                      <a:pt x="925" y="10754"/>
                    </a:lnTo>
                    <a:lnTo>
                      <a:pt x="1098" y="11051"/>
                    </a:lnTo>
                    <a:lnTo>
                      <a:pt x="1286" y="11349"/>
                    </a:lnTo>
                    <a:lnTo>
                      <a:pt x="1505" y="11631"/>
                    </a:lnTo>
                    <a:lnTo>
                      <a:pt x="1725" y="11914"/>
                    </a:lnTo>
                    <a:lnTo>
                      <a:pt x="1960" y="12180"/>
                    </a:lnTo>
                    <a:lnTo>
                      <a:pt x="2226" y="12431"/>
                    </a:lnTo>
                    <a:lnTo>
                      <a:pt x="2493" y="12682"/>
                    </a:lnTo>
                    <a:lnTo>
                      <a:pt x="2775" y="12917"/>
                    </a:lnTo>
                    <a:lnTo>
                      <a:pt x="3073" y="13136"/>
                    </a:lnTo>
                    <a:lnTo>
                      <a:pt x="3386" y="13340"/>
                    </a:lnTo>
                    <a:lnTo>
                      <a:pt x="3700" y="13528"/>
                    </a:lnTo>
                    <a:lnTo>
                      <a:pt x="4029" y="13701"/>
                    </a:lnTo>
                    <a:lnTo>
                      <a:pt x="4358" y="13857"/>
                    </a:lnTo>
                    <a:lnTo>
                      <a:pt x="4687" y="13983"/>
                    </a:lnTo>
                    <a:lnTo>
                      <a:pt x="5017" y="14108"/>
                    </a:lnTo>
                    <a:lnTo>
                      <a:pt x="5362" y="14202"/>
                    </a:lnTo>
                    <a:lnTo>
                      <a:pt x="5706" y="14281"/>
                    </a:lnTo>
                    <a:lnTo>
                      <a:pt x="6051" y="14343"/>
                    </a:lnTo>
                    <a:lnTo>
                      <a:pt x="6396" y="14406"/>
                    </a:lnTo>
                    <a:lnTo>
                      <a:pt x="6741" y="14437"/>
                    </a:lnTo>
                    <a:lnTo>
                      <a:pt x="7431" y="14437"/>
                    </a:lnTo>
                    <a:lnTo>
                      <a:pt x="7776" y="14422"/>
                    </a:lnTo>
                    <a:lnTo>
                      <a:pt x="8120" y="14390"/>
                    </a:lnTo>
                    <a:lnTo>
                      <a:pt x="8465" y="14343"/>
                    </a:lnTo>
                    <a:lnTo>
                      <a:pt x="8810" y="14265"/>
                    </a:lnTo>
                    <a:lnTo>
                      <a:pt x="9139" y="14186"/>
                    </a:lnTo>
                    <a:lnTo>
                      <a:pt x="9484" y="14077"/>
                    </a:lnTo>
                    <a:lnTo>
                      <a:pt x="9813" y="13967"/>
                    </a:lnTo>
                    <a:lnTo>
                      <a:pt x="10127" y="13842"/>
                    </a:lnTo>
                    <a:lnTo>
                      <a:pt x="10440" y="13685"/>
                    </a:lnTo>
                    <a:lnTo>
                      <a:pt x="10754" y="13528"/>
                    </a:lnTo>
                    <a:lnTo>
                      <a:pt x="11052" y="13340"/>
                    </a:lnTo>
                    <a:lnTo>
                      <a:pt x="11350" y="13152"/>
                    </a:lnTo>
                    <a:lnTo>
                      <a:pt x="11632" y="12948"/>
                    </a:lnTo>
                    <a:lnTo>
                      <a:pt x="11914" y="12713"/>
                    </a:lnTo>
                    <a:lnTo>
                      <a:pt x="12180" y="12478"/>
                    </a:lnTo>
                    <a:lnTo>
                      <a:pt x="12431" y="12227"/>
                    </a:lnTo>
                    <a:lnTo>
                      <a:pt x="12682" y="11945"/>
                    </a:lnTo>
                    <a:lnTo>
                      <a:pt x="12917" y="11663"/>
                    </a:lnTo>
                    <a:lnTo>
                      <a:pt x="13137" y="11365"/>
                    </a:lnTo>
                    <a:lnTo>
                      <a:pt x="13340" y="11067"/>
                    </a:lnTo>
                    <a:lnTo>
                      <a:pt x="13528" y="10738"/>
                    </a:lnTo>
                    <a:lnTo>
                      <a:pt x="13701" y="10424"/>
                    </a:lnTo>
                    <a:lnTo>
                      <a:pt x="13842" y="10095"/>
                    </a:lnTo>
                    <a:lnTo>
                      <a:pt x="13983" y="9766"/>
                    </a:lnTo>
                    <a:lnTo>
                      <a:pt x="14108" y="9421"/>
                    </a:lnTo>
                    <a:lnTo>
                      <a:pt x="14202" y="9092"/>
                    </a:lnTo>
                    <a:lnTo>
                      <a:pt x="14281" y="8747"/>
                    </a:lnTo>
                    <a:lnTo>
                      <a:pt x="14344" y="8402"/>
                    </a:lnTo>
                    <a:lnTo>
                      <a:pt x="14391" y="8057"/>
                    </a:lnTo>
                    <a:lnTo>
                      <a:pt x="14422" y="7697"/>
                    </a:lnTo>
                    <a:lnTo>
                      <a:pt x="14438" y="7352"/>
                    </a:lnTo>
                    <a:lnTo>
                      <a:pt x="14438" y="7007"/>
                    </a:lnTo>
                    <a:lnTo>
                      <a:pt x="14422" y="6662"/>
                    </a:lnTo>
                    <a:lnTo>
                      <a:pt x="14391" y="6317"/>
                    </a:lnTo>
                    <a:lnTo>
                      <a:pt x="14328" y="5973"/>
                    </a:lnTo>
                    <a:lnTo>
                      <a:pt x="14265" y="5628"/>
                    </a:lnTo>
                    <a:lnTo>
                      <a:pt x="14187" y="5298"/>
                    </a:lnTo>
                    <a:lnTo>
                      <a:pt x="14077" y="4969"/>
                    </a:lnTo>
                    <a:lnTo>
                      <a:pt x="13967" y="4640"/>
                    </a:lnTo>
                    <a:lnTo>
                      <a:pt x="13826" y="4311"/>
                    </a:lnTo>
                    <a:lnTo>
                      <a:pt x="13685" y="3997"/>
                    </a:lnTo>
                    <a:lnTo>
                      <a:pt x="13528" y="3684"/>
                    </a:lnTo>
                    <a:lnTo>
                      <a:pt x="13340" y="3386"/>
                    </a:lnTo>
                    <a:lnTo>
                      <a:pt x="13152" y="3088"/>
                    </a:lnTo>
                    <a:lnTo>
                      <a:pt x="12933" y="2806"/>
                    </a:lnTo>
                    <a:lnTo>
                      <a:pt x="12713" y="2540"/>
                    </a:lnTo>
                    <a:lnTo>
                      <a:pt x="12478" y="2273"/>
                    </a:lnTo>
                    <a:lnTo>
                      <a:pt x="12227" y="2007"/>
                    </a:lnTo>
                    <a:lnTo>
                      <a:pt x="11945" y="1771"/>
                    </a:lnTo>
                    <a:lnTo>
                      <a:pt x="11663" y="1536"/>
                    </a:lnTo>
                    <a:lnTo>
                      <a:pt x="11365" y="1317"/>
                    </a:lnTo>
                    <a:lnTo>
                      <a:pt x="11052" y="1097"/>
                    </a:lnTo>
                    <a:lnTo>
                      <a:pt x="10738" y="909"/>
                    </a:lnTo>
                    <a:lnTo>
                      <a:pt x="10425" y="753"/>
                    </a:lnTo>
                    <a:lnTo>
                      <a:pt x="10096" y="596"/>
                    </a:lnTo>
                    <a:lnTo>
                      <a:pt x="9766" y="455"/>
                    </a:lnTo>
                    <a:lnTo>
                      <a:pt x="9421" y="345"/>
                    </a:lnTo>
                    <a:lnTo>
                      <a:pt x="9077" y="235"/>
                    </a:lnTo>
                    <a:lnTo>
                      <a:pt x="8747" y="157"/>
                    </a:lnTo>
                    <a:lnTo>
                      <a:pt x="8403" y="94"/>
                    </a:lnTo>
                    <a:lnTo>
                      <a:pt x="8042" y="47"/>
                    </a:lnTo>
                    <a:lnTo>
                      <a:pt x="7697" y="16"/>
                    </a:lnTo>
                    <a:lnTo>
                      <a:pt x="73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8"/>
              <p:cNvSpPr/>
              <p:nvPr/>
            </p:nvSpPr>
            <p:spPr>
              <a:xfrm>
                <a:off x="6289154" y="1185855"/>
                <a:ext cx="165166" cy="163599"/>
              </a:xfrm>
              <a:custGeom>
                <a:rect b="b" l="l" r="r" t="t"/>
                <a:pathLst>
                  <a:path extrusionOk="0" h="9814" w="9908">
                    <a:moveTo>
                      <a:pt x="1" y="1"/>
                    </a:moveTo>
                    <a:lnTo>
                      <a:pt x="346" y="9814"/>
                    </a:lnTo>
                    <a:lnTo>
                      <a:pt x="3826" y="9500"/>
                    </a:lnTo>
                    <a:lnTo>
                      <a:pt x="4155" y="9469"/>
                    </a:lnTo>
                    <a:lnTo>
                      <a:pt x="4468" y="9406"/>
                    </a:lnTo>
                    <a:lnTo>
                      <a:pt x="4782" y="9343"/>
                    </a:lnTo>
                    <a:lnTo>
                      <a:pt x="5080" y="9265"/>
                    </a:lnTo>
                    <a:lnTo>
                      <a:pt x="5378" y="9171"/>
                    </a:lnTo>
                    <a:lnTo>
                      <a:pt x="5675" y="9061"/>
                    </a:lnTo>
                    <a:lnTo>
                      <a:pt x="5958" y="8951"/>
                    </a:lnTo>
                    <a:lnTo>
                      <a:pt x="6240" y="8810"/>
                    </a:lnTo>
                    <a:lnTo>
                      <a:pt x="6506" y="8669"/>
                    </a:lnTo>
                    <a:lnTo>
                      <a:pt x="6773" y="8513"/>
                    </a:lnTo>
                    <a:lnTo>
                      <a:pt x="7024" y="8340"/>
                    </a:lnTo>
                    <a:lnTo>
                      <a:pt x="7274" y="8168"/>
                    </a:lnTo>
                    <a:lnTo>
                      <a:pt x="7509" y="7980"/>
                    </a:lnTo>
                    <a:lnTo>
                      <a:pt x="7745" y="7776"/>
                    </a:lnTo>
                    <a:lnTo>
                      <a:pt x="7964" y="7572"/>
                    </a:lnTo>
                    <a:lnTo>
                      <a:pt x="8168" y="7353"/>
                    </a:lnTo>
                    <a:lnTo>
                      <a:pt x="8372" y="7117"/>
                    </a:lnTo>
                    <a:lnTo>
                      <a:pt x="8560" y="6882"/>
                    </a:lnTo>
                    <a:lnTo>
                      <a:pt x="8732" y="6632"/>
                    </a:lnTo>
                    <a:lnTo>
                      <a:pt x="8905" y="6381"/>
                    </a:lnTo>
                    <a:lnTo>
                      <a:pt x="9061" y="6114"/>
                    </a:lnTo>
                    <a:lnTo>
                      <a:pt x="9202" y="5848"/>
                    </a:lnTo>
                    <a:lnTo>
                      <a:pt x="9328" y="5566"/>
                    </a:lnTo>
                    <a:lnTo>
                      <a:pt x="9453" y="5283"/>
                    </a:lnTo>
                    <a:lnTo>
                      <a:pt x="9563" y="5001"/>
                    </a:lnTo>
                    <a:lnTo>
                      <a:pt x="9641" y="4703"/>
                    </a:lnTo>
                    <a:lnTo>
                      <a:pt x="9735" y="4406"/>
                    </a:lnTo>
                    <a:lnTo>
                      <a:pt x="9798" y="4092"/>
                    </a:lnTo>
                    <a:lnTo>
                      <a:pt x="9845" y="3794"/>
                    </a:lnTo>
                    <a:lnTo>
                      <a:pt x="9876" y="3465"/>
                    </a:lnTo>
                    <a:lnTo>
                      <a:pt x="9908" y="3152"/>
                    </a:lnTo>
                    <a:lnTo>
                      <a:pt x="9908" y="2822"/>
                    </a:lnTo>
                    <a:lnTo>
                      <a:pt x="9908" y="2666"/>
                    </a:lnTo>
                    <a:lnTo>
                      <a:pt x="9876" y="2509"/>
                    </a:lnTo>
                    <a:lnTo>
                      <a:pt x="9845" y="2368"/>
                    </a:lnTo>
                    <a:lnTo>
                      <a:pt x="9798" y="2211"/>
                    </a:lnTo>
                    <a:lnTo>
                      <a:pt x="9735" y="2070"/>
                    </a:lnTo>
                    <a:lnTo>
                      <a:pt x="9657" y="1945"/>
                    </a:lnTo>
                    <a:lnTo>
                      <a:pt x="9579" y="1819"/>
                    </a:lnTo>
                    <a:lnTo>
                      <a:pt x="9485" y="1694"/>
                    </a:lnTo>
                    <a:lnTo>
                      <a:pt x="9375" y="1584"/>
                    </a:lnTo>
                    <a:lnTo>
                      <a:pt x="9265" y="1490"/>
                    </a:lnTo>
                    <a:lnTo>
                      <a:pt x="9140" y="1396"/>
                    </a:lnTo>
                    <a:lnTo>
                      <a:pt x="8999" y="1318"/>
                    </a:lnTo>
                    <a:lnTo>
                      <a:pt x="8873" y="1255"/>
                    </a:lnTo>
                    <a:lnTo>
                      <a:pt x="8716" y="1192"/>
                    </a:lnTo>
                    <a:lnTo>
                      <a:pt x="8575" y="1145"/>
                    </a:lnTo>
                    <a:lnTo>
                      <a:pt x="8419" y="112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8"/>
              <p:cNvSpPr/>
              <p:nvPr/>
            </p:nvSpPr>
            <p:spPr>
              <a:xfrm>
                <a:off x="6033840" y="1153713"/>
                <a:ext cx="57245" cy="215860"/>
              </a:xfrm>
              <a:custGeom>
                <a:rect b="b" l="l" r="r" t="t"/>
                <a:pathLst>
                  <a:path extrusionOk="0" h="12949" w="3434">
                    <a:moveTo>
                      <a:pt x="1772" y="1"/>
                    </a:moveTo>
                    <a:lnTo>
                      <a:pt x="1725" y="16"/>
                    </a:lnTo>
                    <a:lnTo>
                      <a:pt x="1694" y="48"/>
                    </a:lnTo>
                    <a:lnTo>
                      <a:pt x="1490" y="377"/>
                    </a:lnTo>
                    <a:lnTo>
                      <a:pt x="1286" y="690"/>
                    </a:lnTo>
                    <a:lnTo>
                      <a:pt x="1098" y="1004"/>
                    </a:lnTo>
                    <a:lnTo>
                      <a:pt x="941" y="1333"/>
                    </a:lnTo>
                    <a:lnTo>
                      <a:pt x="785" y="1647"/>
                    </a:lnTo>
                    <a:lnTo>
                      <a:pt x="644" y="1960"/>
                    </a:lnTo>
                    <a:lnTo>
                      <a:pt x="534" y="2274"/>
                    </a:lnTo>
                    <a:lnTo>
                      <a:pt x="424" y="2571"/>
                    </a:lnTo>
                    <a:lnTo>
                      <a:pt x="330" y="2885"/>
                    </a:lnTo>
                    <a:lnTo>
                      <a:pt x="252" y="3198"/>
                    </a:lnTo>
                    <a:lnTo>
                      <a:pt x="173" y="3496"/>
                    </a:lnTo>
                    <a:lnTo>
                      <a:pt x="126" y="3794"/>
                    </a:lnTo>
                    <a:lnTo>
                      <a:pt x="79" y="4092"/>
                    </a:lnTo>
                    <a:lnTo>
                      <a:pt x="32" y="4390"/>
                    </a:lnTo>
                    <a:lnTo>
                      <a:pt x="17" y="4688"/>
                    </a:lnTo>
                    <a:lnTo>
                      <a:pt x="1" y="4970"/>
                    </a:lnTo>
                    <a:lnTo>
                      <a:pt x="1" y="5534"/>
                    </a:lnTo>
                    <a:lnTo>
                      <a:pt x="32" y="6083"/>
                    </a:lnTo>
                    <a:lnTo>
                      <a:pt x="95" y="6616"/>
                    </a:lnTo>
                    <a:lnTo>
                      <a:pt x="189" y="7133"/>
                    </a:lnTo>
                    <a:lnTo>
                      <a:pt x="299" y="7619"/>
                    </a:lnTo>
                    <a:lnTo>
                      <a:pt x="440" y="8089"/>
                    </a:lnTo>
                    <a:lnTo>
                      <a:pt x="581" y="8544"/>
                    </a:lnTo>
                    <a:lnTo>
                      <a:pt x="738" y="8967"/>
                    </a:lnTo>
                    <a:lnTo>
                      <a:pt x="926" y="9406"/>
                    </a:lnTo>
                    <a:lnTo>
                      <a:pt x="1114" y="9814"/>
                    </a:lnTo>
                    <a:lnTo>
                      <a:pt x="1318" y="10205"/>
                    </a:lnTo>
                    <a:lnTo>
                      <a:pt x="1521" y="10582"/>
                    </a:lnTo>
                    <a:lnTo>
                      <a:pt x="1741" y="10927"/>
                    </a:lnTo>
                    <a:lnTo>
                      <a:pt x="1945" y="11256"/>
                    </a:lnTo>
                    <a:lnTo>
                      <a:pt x="2337" y="11820"/>
                    </a:lnTo>
                    <a:lnTo>
                      <a:pt x="2681" y="12290"/>
                    </a:lnTo>
                    <a:lnTo>
                      <a:pt x="2964" y="12619"/>
                    </a:lnTo>
                    <a:lnTo>
                      <a:pt x="3230" y="12917"/>
                    </a:lnTo>
                    <a:lnTo>
                      <a:pt x="3277" y="12949"/>
                    </a:lnTo>
                    <a:lnTo>
                      <a:pt x="3371" y="12949"/>
                    </a:lnTo>
                    <a:lnTo>
                      <a:pt x="3403" y="12917"/>
                    </a:lnTo>
                    <a:lnTo>
                      <a:pt x="3434" y="12886"/>
                    </a:lnTo>
                    <a:lnTo>
                      <a:pt x="3434" y="12839"/>
                    </a:lnTo>
                    <a:lnTo>
                      <a:pt x="3434" y="12792"/>
                    </a:lnTo>
                    <a:lnTo>
                      <a:pt x="3403" y="12761"/>
                    </a:lnTo>
                    <a:lnTo>
                      <a:pt x="3152" y="12463"/>
                    </a:lnTo>
                    <a:lnTo>
                      <a:pt x="2870" y="12134"/>
                    </a:lnTo>
                    <a:lnTo>
                      <a:pt x="2525" y="11679"/>
                    </a:lnTo>
                    <a:lnTo>
                      <a:pt x="2133" y="11115"/>
                    </a:lnTo>
                    <a:lnTo>
                      <a:pt x="1929" y="10801"/>
                    </a:lnTo>
                    <a:lnTo>
                      <a:pt x="1725" y="10456"/>
                    </a:lnTo>
                    <a:lnTo>
                      <a:pt x="1521" y="10096"/>
                    </a:lnTo>
                    <a:lnTo>
                      <a:pt x="1333" y="9704"/>
                    </a:lnTo>
                    <a:lnTo>
                      <a:pt x="1145" y="9296"/>
                    </a:lnTo>
                    <a:lnTo>
                      <a:pt x="957" y="8873"/>
                    </a:lnTo>
                    <a:lnTo>
                      <a:pt x="753" y="8293"/>
                    </a:lnTo>
                    <a:lnTo>
                      <a:pt x="565" y="7713"/>
                    </a:lnTo>
                    <a:lnTo>
                      <a:pt x="424" y="7149"/>
                    </a:lnTo>
                    <a:lnTo>
                      <a:pt x="314" y="6584"/>
                    </a:lnTo>
                    <a:lnTo>
                      <a:pt x="252" y="6020"/>
                    </a:lnTo>
                    <a:lnTo>
                      <a:pt x="220" y="5471"/>
                    </a:lnTo>
                    <a:lnTo>
                      <a:pt x="220" y="4923"/>
                    </a:lnTo>
                    <a:lnTo>
                      <a:pt x="267" y="4374"/>
                    </a:lnTo>
                    <a:lnTo>
                      <a:pt x="346" y="3826"/>
                    </a:lnTo>
                    <a:lnTo>
                      <a:pt x="456" y="3293"/>
                    </a:lnTo>
                    <a:lnTo>
                      <a:pt x="597" y="2760"/>
                    </a:lnTo>
                    <a:lnTo>
                      <a:pt x="785" y="2242"/>
                    </a:lnTo>
                    <a:lnTo>
                      <a:pt x="1004" y="1709"/>
                    </a:lnTo>
                    <a:lnTo>
                      <a:pt x="1271" y="1208"/>
                    </a:lnTo>
                    <a:lnTo>
                      <a:pt x="1569" y="690"/>
                    </a:lnTo>
                    <a:lnTo>
                      <a:pt x="1898" y="189"/>
                    </a:lnTo>
                    <a:lnTo>
                      <a:pt x="1913" y="142"/>
                    </a:lnTo>
                    <a:lnTo>
                      <a:pt x="1913" y="110"/>
                    </a:lnTo>
                    <a:lnTo>
                      <a:pt x="1898" y="63"/>
                    </a:lnTo>
                    <a:lnTo>
                      <a:pt x="1866" y="32"/>
                    </a:lnTo>
                    <a:lnTo>
                      <a:pt x="18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8"/>
              <p:cNvSpPr/>
              <p:nvPr/>
            </p:nvSpPr>
            <p:spPr>
              <a:xfrm>
                <a:off x="5931147" y="1286464"/>
                <a:ext cx="510885" cy="187387"/>
              </a:xfrm>
              <a:custGeom>
                <a:rect b="b" l="l" r="r" t="t"/>
                <a:pathLst>
                  <a:path extrusionOk="0" h="11241" w="30647">
                    <a:moveTo>
                      <a:pt x="30458" y="1"/>
                    </a:moveTo>
                    <a:lnTo>
                      <a:pt x="30411" y="32"/>
                    </a:lnTo>
                    <a:lnTo>
                      <a:pt x="30364" y="64"/>
                    </a:lnTo>
                    <a:lnTo>
                      <a:pt x="30160" y="408"/>
                    </a:lnTo>
                    <a:lnTo>
                      <a:pt x="29941" y="738"/>
                    </a:lnTo>
                    <a:lnTo>
                      <a:pt x="29690" y="1035"/>
                    </a:lnTo>
                    <a:lnTo>
                      <a:pt x="29423" y="1333"/>
                    </a:lnTo>
                    <a:lnTo>
                      <a:pt x="29141" y="1600"/>
                    </a:lnTo>
                    <a:lnTo>
                      <a:pt x="28859" y="1851"/>
                    </a:lnTo>
                    <a:lnTo>
                      <a:pt x="28546" y="2101"/>
                    </a:lnTo>
                    <a:lnTo>
                      <a:pt x="28232" y="2321"/>
                    </a:lnTo>
                    <a:lnTo>
                      <a:pt x="27887" y="2509"/>
                    </a:lnTo>
                    <a:lnTo>
                      <a:pt x="27542" y="2697"/>
                    </a:lnTo>
                    <a:lnTo>
                      <a:pt x="27197" y="2854"/>
                    </a:lnTo>
                    <a:lnTo>
                      <a:pt x="26837" y="2995"/>
                    </a:lnTo>
                    <a:lnTo>
                      <a:pt x="26461" y="3105"/>
                    </a:lnTo>
                    <a:lnTo>
                      <a:pt x="26069" y="3199"/>
                    </a:lnTo>
                    <a:lnTo>
                      <a:pt x="25693" y="3261"/>
                    </a:lnTo>
                    <a:lnTo>
                      <a:pt x="25301" y="3308"/>
                    </a:lnTo>
                    <a:lnTo>
                      <a:pt x="9468" y="4719"/>
                    </a:lnTo>
                    <a:lnTo>
                      <a:pt x="9390" y="4751"/>
                    </a:lnTo>
                    <a:lnTo>
                      <a:pt x="236" y="10723"/>
                    </a:lnTo>
                    <a:lnTo>
                      <a:pt x="0" y="11240"/>
                    </a:lnTo>
                    <a:lnTo>
                      <a:pt x="9531" y="5017"/>
                    </a:lnTo>
                    <a:lnTo>
                      <a:pt x="25316" y="3606"/>
                    </a:lnTo>
                    <a:lnTo>
                      <a:pt x="25724" y="3559"/>
                    </a:lnTo>
                    <a:lnTo>
                      <a:pt x="26132" y="3481"/>
                    </a:lnTo>
                    <a:lnTo>
                      <a:pt x="26539" y="3387"/>
                    </a:lnTo>
                    <a:lnTo>
                      <a:pt x="26931" y="3261"/>
                    </a:lnTo>
                    <a:lnTo>
                      <a:pt x="27307" y="3120"/>
                    </a:lnTo>
                    <a:lnTo>
                      <a:pt x="27683" y="2964"/>
                    </a:lnTo>
                    <a:lnTo>
                      <a:pt x="28044" y="2775"/>
                    </a:lnTo>
                    <a:lnTo>
                      <a:pt x="28389" y="2556"/>
                    </a:lnTo>
                    <a:lnTo>
                      <a:pt x="28718" y="2336"/>
                    </a:lnTo>
                    <a:lnTo>
                      <a:pt x="29047" y="2086"/>
                    </a:lnTo>
                    <a:lnTo>
                      <a:pt x="29345" y="1819"/>
                    </a:lnTo>
                    <a:lnTo>
                      <a:pt x="29643" y="1537"/>
                    </a:lnTo>
                    <a:lnTo>
                      <a:pt x="29909" y="1224"/>
                    </a:lnTo>
                    <a:lnTo>
                      <a:pt x="30176" y="910"/>
                    </a:lnTo>
                    <a:lnTo>
                      <a:pt x="30411" y="565"/>
                    </a:lnTo>
                    <a:lnTo>
                      <a:pt x="30630" y="220"/>
                    </a:lnTo>
                    <a:lnTo>
                      <a:pt x="30646" y="158"/>
                    </a:lnTo>
                    <a:lnTo>
                      <a:pt x="30646" y="111"/>
                    </a:lnTo>
                    <a:lnTo>
                      <a:pt x="30615" y="48"/>
                    </a:lnTo>
                    <a:lnTo>
                      <a:pt x="30568" y="17"/>
                    </a:lnTo>
                    <a:lnTo>
                      <a:pt x="305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8"/>
              <p:cNvSpPr/>
              <p:nvPr/>
            </p:nvSpPr>
            <p:spPr>
              <a:xfrm>
                <a:off x="5852494" y="1153463"/>
                <a:ext cx="579333" cy="53577"/>
              </a:xfrm>
              <a:custGeom>
                <a:rect b="b" l="l" r="r" t="t"/>
                <a:pathLst>
                  <a:path extrusionOk="0" h="3214" w="34753">
                    <a:moveTo>
                      <a:pt x="12650" y="0"/>
                    </a:moveTo>
                    <a:lnTo>
                      <a:pt x="11616" y="188"/>
                    </a:lnTo>
                    <a:lnTo>
                      <a:pt x="10440" y="423"/>
                    </a:lnTo>
                    <a:lnTo>
                      <a:pt x="8888" y="752"/>
                    </a:lnTo>
                    <a:lnTo>
                      <a:pt x="7023" y="1144"/>
                    </a:lnTo>
                    <a:lnTo>
                      <a:pt x="4907" y="1615"/>
                    </a:lnTo>
                    <a:lnTo>
                      <a:pt x="2587" y="2148"/>
                    </a:lnTo>
                    <a:lnTo>
                      <a:pt x="110" y="2743"/>
                    </a:lnTo>
                    <a:lnTo>
                      <a:pt x="47" y="2775"/>
                    </a:lnTo>
                    <a:lnTo>
                      <a:pt x="16" y="2822"/>
                    </a:lnTo>
                    <a:lnTo>
                      <a:pt x="0" y="2869"/>
                    </a:lnTo>
                    <a:lnTo>
                      <a:pt x="0" y="2931"/>
                    </a:lnTo>
                    <a:lnTo>
                      <a:pt x="16" y="2963"/>
                    </a:lnTo>
                    <a:lnTo>
                      <a:pt x="32" y="2994"/>
                    </a:lnTo>
                    <a:lnTo>
                      <a:pt x="94" y="3025"/>
                    </a:lnTo>
                    <a:lnTo>
                      <a:pt x="126" y="3041"/>
                    </a:lnTo>
                    <a:lnTo>
                      <a:pt x="173" y="3041"/>
                    </a:lnTo>
                    <a:lnTo>
                      <a:pt x="2571" y="2461"/>
                    </a:lnTo>
                    <a:lnTo>
                      <a:pt x="4828" y="1944"/>
                    </a:lnTo>
                    <a:lnTo>
                      <a:pt x="6897" y="1474"/>
                    </a:lnTo>
                    <a:lnTo>
                      <a:pt x="8731" y="1082"/>
                    </a:lnTo>
                    <a:lnTo>
                      <a:pt x="10268" y="768"/>
                    </a:lnTo>
                    <a:lnTo>
                      <a:pt x="11475" y="517"/>
                    </a:lnTo>
                    <a:lnTo>
                      <a:pt x="12682" y="282"/>
                    </a:lnTo>
                    <a:lnTo>
                      <a:pt x="34580" y="3213"/>
                    </a:lnTo>
                    <a:lnTo>
                      <a:pt x="34643" y="3213"/>
                    </a:lnTo>
                    <a:lnTo>
                      <a:pt x="34690" y="3182"/>
                    </a:lnTo>
                    <a:lnTo>
                      <a:pt x="34737" y="3135"/>
                    </a:lnTo>
                    <a:lnTo>
                      <a:pt x="34753" y="3088"/>
                    </a:lnTo>
                    <a:lnTo>
                      <a:pt x="34753" y="3025"/>
                    </a:lnTo>
                    <a:lnTo>
                      <a:pt x="34721" y="2978"/>
                    </a:lnTo>
                    <a:lnTo>
                      <a:pt x="34674" y="2947"/>
                    </a:lnTo>
                    <a:lnTo>
                      <a:pt x="34627" y="2916"/>
                    </a:lnTo>
                    <a:lnTo>
                      <a:pt x="126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8"/>
            <p:cNvGrpSpPr/>
            <p:nvPr/>
          </p:nvGrpSpPr>
          <p:grpSpPr>
            <a:xfrm>
              <a:off x="5033380" y="1057359"/>
              <a:ext cx="3453445" cy="3610588"/>
              <a:chOff x="5033537" y="1184287"/>
              <a:chExt cx="3332154" cy="3483778"/>
            </a:xfrm>
          </p:grpSpPr>
          <p:sp>
            <p:nvSpPr>
              <p:cNvPr id="1249" name="Google Shape;1249;p48"/>
              <p:cNvSpPr/>
              <p:nvPr/>
            </p:nvSpPr>
            <p:spPr>
              <a:xfrm>
                <a:off x="6907090" y="4549675"/>
                <a:ext cx="118390" cy="118390"/>
              </a:xfrm>
              <a:custGeom>
                <a:rect b="b" l="l" r="r" t="t"/>
                <a:pathLst>
                  <a:path extrusionOk="0" h="7102" w="7102">
                    <a:moveTo>
                      <a:pt x="3276" y="0"/>
                    </a:moveTo>
                    <a:lnTo>
                      <a:pt x="2931" y="47"/>
                    </a:lnTo>
                    <a:lnTo>
                      <a:pt x="2602" y="126"/>
                    </a:lnTo>
                    <a:lnTo>
                      <a:pt x="2273" y="236"/>
                    </a:lnTo>
                    <a:lnTo>
                      <a:pt x="1960" y="377"/>
                    </a:lnTo>
                    <a:lnTo>
                      <a:pt x="1662" y="533"/>
                    </a:lnTo>
                    <a:lnTo>
                      <a:pt x="1380" y="737"/>
                    </a:lnTo>
                    <a:lnTo>
                      <a:pt x="1113" y="957"/>
                    </a:lnTo>
                    <a:lnTo>
                      <a:pt x="862" y="1223"/>
                    </a:lnTo>
                    <a:lnTo>
                      <a:pt x="643" y="1505"/>
                    </a:lnTo>
                    <a:lnTo>
                      <a:pt x="439" y="1819"/>
                    </a:lnTo>
                    <a:lnTo>
                      <a:pt x="282" y="2132"/>
                    </a:lnTo>
                    <a:lnTo>
                      <a:pt x="157" y="2461"/>
                    </a:lnTo>
                    <a:lnTo>
                      <a:pt x="79" y="2806"/>
                    </a:lnTo>
                    <a:lnTo>
                      <a:pt x="16" y="3136"/>
                    </a:lnTo>
                    <a:lnTo>
                      <a:pt x="0" y="3480"/>
                    </a:lnTo>
                    <a:lnTo>
                      <a:pt x="0" y="3825"/>
                    </a:lnTo>
                    <a:lnTo>
                      <a:pt x="47" y="4154"/>
                    </a:lnTo>
                    <a:lnTo>
                      <a:pt x="126" y="4499"/>
                    </a:lnTo>
                    <a:lnTo>
                      <a:pt x="235" y="4813"/>
                    </a:lnTo>
                    <a:lnTo>
                      <a:pt x="361" y="5126"/>
                    </a:lnTo>
                    <a:lnTo>
                      <a:pt x="533" y="5440"/>
                    </a:lnTo>
                    <a:lnTo>
                      <a:pt x="737" y="5722"/>
                    </a:lnTo>
                    <a:lnTo>
                      <a:pt x="956" y="5988"/>
                    </a:lnTo>
                    <a:lnTo>
                      <a:pt x="1223" y="6224"/>
                    </a:lnTo>
                    <a:lnTo>
                      <a:pt x="1505" y="6459"/>
                    </a:lnTo>
                    <a:lnTo>
                      <a:pt x="1819" y="6647"/>
                    </a:lnTo>
                    <a:lnTo>
                      <a:pt x="2132" y="6804"/>
                    </a:lnTo>
                    <a:lnTo>
                      <a:pt x="2461" y="6929"/>
                    </a:lnTo>
                    <a:lnTo>
                      <a:pt x="2790" y="7023"/>
                    </a:lnTo>
                    <a:lnTo>
                      <a:pt x="3135" y="7070"/>
                    </a:lnTo>
                    <a:lnTo>
                      <a:pt x="3480" y="7101"/>
                    </a:lnTo>
                    <a:lnTo>
                      <a:pt x="3825" y="7086"/>
                    </a:lnTo>
                    <a:lnTo>
                      <a:pt x="4154" y="7039"/>
                    </a:lnTo>
                    <a:lnTo>
                      <a:pt x="4499" y="6976"/>
                    </a:lnTo>
                    <a:lnTo>
                      <a:pt x="4813" y="6866"/>
                    </a:lnTo>
                    <a:lnTo>
                      <a:pt x="5126" y="6725"/>
                    </a:lnTo>
                    <a:lnTo>
                      <a:pt x="5424" y="6553"/>
                    </a:lnTo>
                    <a:lnTo>
                      <a:pt x="5722" y="6365"/>
                    </a:lnTo>
                    <a:lnTo>
                      <a:pt x="5988" y="6130"/>
                    </a:lnTo>
                    <a:lnTo>
                      <a:pt x="6223" y="5879"/>
                    </a:lnTo>
                    <a:lnTo>
                      <a:pt x="6458" y="5581"/>
                    </a:lnTo>
                    <a:lnTo>
                      <a:pt x="6647" y="5283"/>
                    </a:lnTo>
                    <a:lnTo>
                      <a:pt x="6803" y="4954"/>
                    </a:lnTo>
                    <a:lnTo>
                      <a:pt x="6929" y="4625"/>
                    </a:lnTo>
                    <a:lnTo>
                      <a:pt x="7023" y="4295"/>
                    </a:lnTo>
                    <a:lnTo>
                      <a:pt x="7070" y="3951"/>
                    </a:lnTo>
                    <a:lnTo>
                      <a:pt x="7101" y="3606"/>
                    </a:lnTo>
                    <a:lnTo>
                      <a:pt x="7085" y="3277"/>
                    </a:lnTo>
                    <a:lnTo>
                      <a:pt x="7038" y="2932"/>
                    </a:lnTo>
                    <a:lnTo>
                      <a:pt x="6960" y="2603"/>
                    </a:lnTo>
                    <a:lnTo>
                      <a:pt x="6866" y="2273"/>
                    </a:lnTo>
                    <a:lnTo>
                      <a:pt x="6725" y="1960"/>
                    </a:lnTo>
                    <a:lnTo>
                      <a:pt x="6553" y="1662"/>
                    </a:lnTo>
                    <a:lnTo>
                      <a:pt x="6349" y="1380"/>
                    </a:lnTo>
                    <a:lnTo>
                      <a:pt x="6129" y="1113"/>
                    </a:lnTo>
                    <a:lnTo>
                      <a:pt x="5863" y="863"/>
                    </a:lnTo>
                    <a:lnTo>
                      <a:pt x="5581" y="643"/>
                    </a:lnTo>
                    <a:lnTo>
                      <a:pt x="5283" y="439"/>
                    </a:lnTo>
                    <a:lnTo>
                      <a:pt x="4954" y="283"/>
                    </a:lnTo>
                    <a:lnTo>
                      <a:pt x="4624" y="157"/>
                    </a:lnTo>
                    <a:lnTo>
                      <a:pt x="4295" y="79"/>
                    </a:lnTo>
                    <a:lnTo>
                      <a:pt x="3950" y="16"/>
                    </a:lnTo>
                    <a:lnTo>
                      <a:pt x="3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8"/>
              <p:cNvSpPr/>
              <p:nvPr/>
            </p:nvSpPr>
            <p:spPr>
              <a:xfrm>
                <a:off x="6927600" y="4566138"/>
                <a:ext cx="77365" cy="77365"/>
              </a:xfrm>
              <a:custGeom>
                <a:rect b="b" l="l" r="r" t="t"/>
                <a:pathLst>
                  <a:path extrusionOk="0" h="4641" w="4641">
                    <a:moveTo>
                      <a:pt x="2368" y="0"/>
                    </a:moveTo>
                    <a:lnTo>
                      <a:pt x="2148" y="16"/>
                    </a:lnTo>
                    <a:lnTo>
                      <a:pt x="1929" y="31"/>
                    </a:lnTo>
                    <a:lnTo>
                      <a:pt x="1709" y="94"/>
                    </a:lnTo>
                    <a:lnTo>
                      <a:pt x="1490" y="157"/>
                    </a:lnTo>
                    <a:lnTo>
                      <a:pt x="1286" y="251"/>
                    </a:lnTo>
                    <a:lnTo>
                      <a:pt x="1098" y="361"/>
                    </a:lnTo>
                    <a:lnTo>
                      <a:pt x="910" y="486"/>
                    </a:lnTo>
                    <a:lnTo>
                      <a:pt x="738" y="643"/>
                    </a:lnTo>
                    <a:lnTo>
                      <a:pt x="565" y="800"/>
                    </a:lnTo>
                    <a:lnTo>
                      <a:pt x="424" y="988"/>
                    </a:lnTo>
                    <a:lnTo>
                      <a:pt x="299" y="1191"/>
                    </a:lnTo>
                    <a:lnTo>
                      <a:pt x="189" y="1395"/>
                    </a:lnTo>
                    <a:lnTo>
                      <a:pt x="111" y="1615"/>
                    </a:lnTo>
                    <a:lnTo>
                      <a:pt x="48" y="1834"/>
                    </a:lnTo>
                    <a:lnTo>
                      <a:pt x="17" y="2054"/>
                    </a:lnTo>
                    <a:lnTo>
                      <a:pt x="1" y="2289"/>
                    </a:lnTo>
                    <a:lnTo>
                      <a:pt x="17" y="2508"/>
                    </a:lnTo>
                    <a:lnTo>
                      <a:pt x="32" y="2728"/>
                    </a:lnTo>
                    <a:lnTo>
                      <a:pt x="79" y="2947"/>
                    </a:lnTo>
                    <a:lnTo>
                      <a:pt x="158" y="3151"/>
                    </a:lnTo>
                    <a:lnTo>
                      <a:pt x="252" y="3355"/>
                    </a:lnTo>
                    <a:lnTo>
                      <a:pt x="361" y="3558"/>
                    </a:lnTo>
                    <a:lnTo>
                      <a:pt x="487" y="3747"/>
                    </a:lnTo>
                    <a:lnTo>
                      <a:pt x="628" y="3919"/>
                    </a:lnTo>
                    <a:lnTo>
                      <a:pt x="800" y="4076"/>
                    </a:lnTo>
                    <a:lnTo>
                      <a:pt x="988" y="4217"/>
                    </a:lnTo>
                    <a:lnTo>
                      <a:pt x="1192" y="4358"/>
                    </a:lnTo>
                    <a:lnTo>
                      <a:pt x="1396" y="4452"/>
                    </a:lnTo>
                    <a:lnTo>
                      <a:pt x="1615" y="4530"/>
                    </a:lnTo>
                    <a:lnTo>
                      <a:pt x="1835" y="4593"/>
                    </a:lnTo>
                    <a:lnTo>
                      <a:pt x="2054" y="4624"/>
                    </a:lnTo>
                    <a:lnTo>
                      <a:pt x="2274" y="4640"/>
                    </a:lnTo>
                    <a:lnTo>
                      <a:pt x="2509" y="4640"/>
                    </a:lnTo>
                    <a:lnTo>
                      <a:pt x="2728" y="4609"/>
                    </a:lnTo>
                    <a:lnTo>
                      <a:pt x="2948" y="4562"/>
                    </a:lnTo>
                    <a:lnTo>
                      <a:pt x="3152" y="4499"/>
                    </a:lnTo>
                    <a:lnTo>
                      <a:pt x="3355" y="4405"/>
                    </a:lnTo>
                    <a:lnTo>
                      <a:pt x="3559" y="4295"/>
                    </a:lnTo>
                    <a:lnTo>
                      <a:pt x="3747" y="4154"/>
                    </a:lnTo>
                    <a:lnTo>
                      <a:pt x="3920" y="4013"/>
                    </a:lnTo>
                    <a:lnTo>
                      <a:pt x="4076" y="3841"/>
                    </a:lnTo>
                    <a:lnTo>
                      <a:pt x="4218" y="3652"/>
                    </a:lnTo>
                    <a:lnTo>
                      <a:pt x="4343" y="3449"/>
                    </a:lnTo>
                    <a:lnTo>
                      <a:pt x="4453" y="3245"/>
                    </a:lnTo>
                    <a:lnTo>
                      <a:pt x="4531" y="3025"/>
                    </a:lnTo>
                    <a:lnTo>
                      <a:pt x="4594" y="2806"/>
                    </a:lnTo>
                    <a:lnTo>
                      <a:pt x="4625" y="2587"/>
                    </a:lnTo>
                    <a:lnTo>
                      <a:pt x="4641" y="2367"/>
                    </a:lnTo>
                    <a:lnTo>
                      <a:pt x="4641" y="2148"/>
                    </a:lnTo>
                    <a:lnTo>
                      <a:pt x="4609" y="1928"/>
                    </a:lnTo>
                    <a:lnTo>
                      <a:pt x="4562" y="1709"/>
                    </a:lnTo>
                    <a:lnTo>
                      <a:pt x="4484" y="1489"/>
                    </a:lnTo>
                    <a:lnTo>
                      <a:pt x="4406" y="1285"/>
                    </a:lnTo>
                    <a:lnTo>
                      <a:pt x="4296" y="1097"/>
                    </a:lnTo>
                    <a:lnTo>
                      <a:pt x="4155" y="909"/>
                    </a:lnTo>
                    <a:lnTo>
                      <a:pt x="4014" y="737"/>
                    </a:lnTo>
                    <a:lnTo>
                      <a:pt x="3841" y="564"/>
                    </a:lnTo>
                    <a:lnTo>
                      <a:pt x="3653" y="423"/>
                    </a:lnTo>
                    <a:lnTo>
                      <a:pt x="3449" y="298"/>
                    </a:lnTo>
                    <a:lnTo>
                      <a:pt x="3246" y="188"/>
                    </a:lnTo>
                    <a:lnTo>
                      <a:pt x="3026" y="110"/>
                    </a:lnTo>
                    <a:lnTo>
                      <a:pt x="2807" y="63"/>
                    </a:lnTo>
                    <a:lnTo>
                      <a:pt x="2587" y="16"/>
                    </a:lnTo>
                    <a:lnTo>
                      <a:pt x="2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8"/>
              <p:cNvSpPr/>
              <p:nvPr/>
            </p:nvSpPr>
            <p:spPr>
              <a:xfrm>
                <a:off x="6911934" y="3675494"/>
                <a:ext cx="108722" cy="738481"/>
              </a:xfrm>
              <a:custGeom>
                <a:rect b="b" l="l" r="r" t="t"/>
                <a:pathLst>
                  <a:path extrusionOk="0" h="44300" w="6522">
                    <a:moveTo>
                      <a:pt x="1" y="1"/>
                    </a:moveTo>
                    <a:lnTo>
                      <a:pt x="1" y="44300"/>
                    </a:lnTo>
                    <a:lnTo>
                      <a:pt x="6522" y="44300"/>
                    </a:lnTo>
                    <a:lnTo>
                      <a:pt x="652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8"/>
              <p:cNvSpPr/>
              <p:nvPr/>
            </p:nvSpPr>
            <p:spPr>
              <a:xfrm>
                <a:off x="6911934" y="3675494"/>
                <a:ext cx="108722" cy="738481"/>
              </a:xfrm>
              <a:custGeom>
                <a:rect b="b" l="l" r="r" t="t"/>
                <a:pathLst>
                  <a:path extrusionOk="0" fill="none" h="44300" w="6522">
                    <a:moveTo>
                      <a:pt x="6522" y="1"/>
                    </a:moveTo>
                    <a:lnTo>
                      <a:pt x="6522" y="44300"/>
                    </a:lnTo>
                    <a:lnTo>
                      <a:pt x="1" y="44300"/>
                    </a:lnTo>
                    <a:lnTo>
                      <a:pt x="1" y="1"/>
                    </a:lnTo>
                    <a:lnTo>
                      <a:pt x="652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8"/>
              <p:cNvSpPr/>
              <p:nvPr/>
            </p:nvSpPr>
            <p:spPr>
              <a:xfrm>
                <a:off x="6933890" y="4502073"/>
                <a:ext cx="65080" cy="101137"/>
              </a:xfrm>
              <a:custGeom>
                <a:rect b="b" l="l" r="r" t="t"/>
                <a:pathLst>
                  <a:path extrusionOk="0" h="6067" w="3904">
                    <a:moveTo>
                      <a:pt x="0" y="1"/>
                    </a:moveTo>
                    <a:lnTo>
                      <a:pt x="0" y="16"/>
                    </a:lnTo>
                    <a:lnTo>
                      <a:pt x="0" y="6051"/>
                    </a:lnTo>
                    <a:lnTo>
                      <a:pt x="0" y="6067"/>
                    </a:lnTo>
                    <a:lnTo>
                      <a:pt x="3888" y="6067"/>
                    </a:lnTo>
                    <a:lnTo>
                      <a:pt x="3904" y="6051"/>
                    </a:lnTo>
                    <a:lnTo>
                      <a:pt x="3904" y="16"/>
                    </a:lnTo>
                    <a:lnTo>
                      <a:pt x="38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8"/>
              <p:cNvSpPr/>
              <p:nvPr/>
            </p:nvSpPr>
            <p:spPr>
              <a:xfrm>
                <a:off x="6933890" y="4502073"/>
                <a:ext cx="65080" cy="101137"/>
              </a:xfrm>
              <a:custGeom>
                <a:rect b="b" l="l" r="r" t="t"/>
                <a:pathLst>
                  <a:path extrusionOk="0" fill="none" h="6067" w="3904">
                    <a:moveTo>
                      <a:pt x="3872" y="1"/>
                    </a:moveTo>
                    <a:lnTo>
                      <a:pt x="16" y="1"/>
                    </a:lnTo>
                    <a:lnTo>
                      <a:pt x="16" y="1"/>
                    </a:lnTo>
                    <a:lnTo>
                      <a:pt x="0" y="1"/>
                    </a:lnTo>
                    <a:lnTo>
                      <a:pt x="0" y="16"/>
                    </a:lnTo>
                    <a:lnTo>
                      <a:pt x="0" y="6051"/>
                    </a:lnTo>
                    <a:lnTo>
                      <a:pt x="0" y="6051"/>
                    </a:lnTo>
                    <a:lnTo>
                      <a:pt x="0" y="6067"/>
                    </a:lnTo>
                    <a:lnTo>
                      <a:pt x="16" y="6067"/>
                    </a:lnTo>
                    <a:lnTo>
                      <a:pt x="3872" y="6067"/>
                    </a:lnTo>
                    <a:lnTo>
                      <a:pt x="3872" y="6067"/>
                    </a:lnTo>
                    <a:lnTo>
                      <a:pt x="3888" y="6067"/>
                    </a:lnTo>
                    <a:lnTo>
                      <a:pt x="3904" y="6051"/>
                    </a:lnTo>
                    <a:lnTo>
                      <a:pt x="3904" y="16"/>
                    </a:lnTo>
                    <a:lnTo>
                      <a:pt x="3904" y="16"/>
                    </a:lnTo>
                    <a:lnTo>
                      <a:pt x="3888" y="1"/>
                    </a:lnTo>
                    <a:lnTo>
                      <a:pt x="387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8"/>
              <p:cNvSpPr/>
              <p:nvPr/>
            </p:nvSpPr>
            <p:spPr>
              <a:xfrm>
                <a:off x="6542690" y="4502073"/>
                <a:ext cx="101920" cy="101920"/>
              </a:xfrm>
              <a:custGeom>
                <a:rect b="b" l="l" r="r" t="t"/>
                <a:pathLst>
                  <a:path extrusionOk="0" h="6114" w="6114">
                    <a:moveTo>
                      <a:pt x="3057" y="1"/>
                    </a:moveTo>
                    <a:lnTo>
                      <a:pt x="2743" y="16"/>
                    </a:lnTo>
                    <a:lnTo>
                      <a:pt x="2446" y="63"/>
                    </a:lnTo>
                    <a:lnTo>
                      <a:pt x="2148" y="142"/>
                    </a:lnTo>
                    <a:lnTo>
                      <a:pt x="1866" y="236"/>
                    </a:lnTo>
                    <a:lnTo>
                      <a:pt x="1599" y="361"/>
                    </a:lnTo>
                    <a:lnTo>
                      <a:pt x="1348" y="518"/>
                    </a:lnTo>
                    <a:lnTo>
                      <a:pt x="1113" y="690"/>
                    </a:lnTo>
                    <a:lnTo>
                      <a:pt x="894" y="894"/>
                    </a:lnTo>
                    <a:lnTo>
                      <a:pt x="706" y="1114"/>
                    </a:lnTo>
                    <a:lnTo>
                      <a:pt x="517" y="1349"/>
                    </a:lnTo>
                    <a:lnTo>
                      <a:pt x="376" y="1599"/>
                    </a:lnTo>
                    <a:lnTo>
                      <a:pt x="235" y="1866"/>
                    </a:lnTo>
                    <a:lnTo>
                      <a:pt x="141" y="2148"/>
                    </a:lnTo>
                    <a:lnTo>
                      <a:pt x="63" y="2430"/>
                    </a:lnTo>
                    <a:lnTo>
                      <a:pt x="16" y="2744"/>
                    </a:lnTo>
                    <a:lnTo>
                      <a:pt x="0" y="3057"/>
                    </a:lnTo>
                    <a:lnTo>
                      <a:pt x="16" y="3371"/>
                    </a:lnTo>
                    <a:lnTo>
                      <a:pt x="63" y="3669"/>
                    </a:lnTo>
                    <a:lnTo>
                      <a:pt x="141" y="3966"/>
                    </a:lnTo>
                    <a:lnTo>
                      <a:pt x="235" y="4233"/>
                    </a:lnTo>
                    <a:lnTo>
                      <a:pt x="376" y="4515"/>
                    </a:lnTo>
                    <a:lnTo>
                      <a:pt x="517" y="4766"/>
                    </a:lnTo>
                    <a:lnTo>
                      <a:pt x="706" y="5001"/>
                    </a:lnTo>
                    <a:lnTo>
                      <a:pt x="894" y="5205"/>
                    </a:lnTo>
                    <a:lnTo>
                      <a:pt x="1113" y="5409"/>
                    </a:lnTo>
                    <a:lnTo>
                      <a:pt x="1348" y="5581"/>
                    </a:lnTo>
                    <a:lnTo>
                      <a:pt x="1599" y="5738"/>
                    </a:lnTo>
                    <a:lnTo>
                      <a:pt x="1866" y="5863"/>
                    </a:lnTo>
                    <a:lnTo>
                      <a:pt x="2148" y="5973"/>
                    </a:lnTo>
                    <a:lnTo>
                      <a:pt x="2446" y="6051"/>
                    </a:lnTo>
                    <a:lnTo>
                      <a:pt x="2743" y="6098"/>
                    </a:lnTo>
                    <a:lnTo>
                      <a:pt x="3057" y="6114"/>
                    </a:lnTo>
                    <a:lnTo>
                      <a:pt x="3370" y="6098"/>
                    </a:lnTo>
                    <a:lnTo>
                      <a:pt x="3668" y="6051"/>
                    </a:lnTo>
                    <a:lnTo>
                      <a:pt x="3966" y="5973"/>
                    </a:lnTo>
                    <a:lnTo>
                      <a:pt x="4248" y="5863"/>
                    </a:lnTo>
                    <a:lnTo>
                      <a:pt x="4515" y="5738"/>
                    </a:lnTo>
                    <a:lnTo>
                      <a:pt x="4766" y="5581"/>
                    </a:lnTo>
                    <a:lnTo>
                      <a:pt x="5001" y="5409"/>
                    </a:lnTo>
                    <a:lnTo>
                      <a:pt x="5220" y="5205"/>
                    </a:lnTo>
                    <a:lnTo>
                      <a:pt x="5408" y="5001"/>
                    </a:lnTo>
                    <a:lnTo>
                      <a:pt x="5581" y="4766"/>
                    </a:lnTo>
                    <a:lnTo>
                      <a:pt x="5737" y="4515"/>
                    </a:lnTo>
                    <a:lnTo>
                      <a:pt x="5863" y="4233"/>
                    </a:lnTo>
                    <a:lnTo>
                      <a:pt x="5973" y="3966"/>
                    </a:lnTo>
                    <a:lnTo>
                      <a:pt x="6051" y="3669"/>
                    </a:lnTo>
                    <a:lnTo>
                      <a:pt x="6098" y="3371"/>
                    </a:lnTo>
                    <a:lnTo>
                      <a:pt x="6114" y="3057"/>
                    </a:lnTo>
                    <a:lnTo>
                      <a:pt x="6098" y="2744"/>
                    </a:lnTo>
                    <a:lnTo>
                      <a:pt x="6051" y="2430"/>
                    </a:lnTo>
                    <a:lnTo>
                      <a:pt x="5973" y="2148"/>
                    </a:lnTo>
                    <a:lnTo>
                      <a:pt x="5863" y="1866"/>
                    </a:lnTo>
                    <a:lnTo>
                      <a:pt x="5737" y="1599"/>
                    </a:lnTo>
                    <a:lnTo>
                      <a:pt x="5581" y="1349"/>
                    </a:lnTo>
                    <a:lnTo>
                      <a:pt x="5408" y="1114"/>
                    </a:lnTo>
                    <a:lnTo>
                      <a:pt x="5220" y="894"/>
                    </a:lnTo>
                    <a:lnTo>
                      <a:pt x="5001" y="690"/>
                    </a:lnTo>
                    <a:lnTo>
                      <a:pt x="4766" y="518"/>
                    </a:lnTo>
                    <a:lnTo>
                      <a:pt x="4515" y="361"/>
                    </a:lnTo>
                    <a:lnTo>
                      <a:pt x="4248" y="236"/>
                    </a:lnTo>
                    <a:lnTo>
                      <a:pt x="3966" y="142"/>
                    </a:lnTo>
                    <a:lnTo>
                      <a:pt x="3668" y="63"/>
                    </a:lnTo>
                    <a:lnTo>
                      <a:pt x="3370" y="16"/>
                    </a:lnTo>
                    <a:lnTo>
                      <a:pt x="3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8"/>
              <p:cNvSpPr/>
              <p:nvPr/>
            </p:nvSpPr>
            <p:spPr>
              <a:xfrm>
                <a:off x="6565412" y="4524813"/>
                <a:ext cx="56461" cy="56461"/>
              </a:xfrm>
              <a:custGeom>
                <a:rect b="b" l="l" r="r" t="t"/>
                <a:pathLst>
                  <a:path extrusionOk="0" h="3387" w="3387">
                    <a:moveTo>
                      <a:pt x="1521" y="0"/>
                    </a:moveTo>
                    <a:lnTo>
                      <a:pt x="1349" y="32"/>
                    </a:lnTo>
                    <a:lnTo>
                      <a:pt x="1192" y="63"/>
                    </a:lnTo>
                    <a:lnTo>
                      <a:pt x="1036" y="126"/>
                    </a:lnTo>
                    <a:lnTo>
                      <a:pt x="879" y="204"/>
                    </a:lnTo>
                    <a:lnTo>
                      <a:pt x="738" y="282"/>
                    </a:lnTo>
                    <a:lnTo>
                      <a:pt x="612" y="377"/>
                    </a:lnTo>
                    <a:lnTo>
                      <a:pt x="487" y="486"/>
                    </a:lnTo>
                    <a:lnTo>
                      <a:pt x="377" y="612"/>
                    </a:lnTo>
                    <a:lnTo>
                      <a:pt x="283" y="737"/>
                    </a:lnTo>
                    <a:lnTo>
                      <a:pt x="205" y="878"/>
                    </a:lnTo>
                    <a:lnTo>
                      <a:pt x="126" y="1035"/>
                    </a:lnTo>
                    <a:lnTo>
                      <a:pt x="79" y="1192"/>
                    </a:lnTo>
                    <a:lnTo>
                      <a:pt x="32" y="1348"/>
                    </a:lnTo>
                    <a:lnTo>
                      <a:pt x="1" y="1521"/>
                    </a:lnTo>
                    <a:lnTo>
                      <a:pt x="1" y="1693"/>
                    </a:lnTo>
                    <a:lnTo>
                      <a:pt x="1" y="1866"/>
                    </a:lnTo>
                    <a:lnTo>
                      <a:pt x="32" y="2022"/>
                    </a:lnTo>
                    <a:lnTo>
                      <a:pt x="79" y="2195"/>
                    </a:lnTo>
                    <a:lnTo>
                      <a:pt x="126" y="2352"/>
                    </a:lnTo>
                    <a:lnTo>
                      <a:pt x="205" y="2493"/>
                    </a:lnTo>
                    <a:lnTo>
                      <a:pt x="283" y="2634"/>
                    </a:lnTo>
                    <a:lnTo>
                      <a:pt x="377" y="2759"/>
                    </a:lnTo>
                    <a:lnTo>
                      <a:pt x="487" y="2885"/>
                    </a:lnTo>
                    <a:lnTo>
                      <a:pt x="612" y="2994"/>
                    </a:lnTo>
                    <a:lnTo>
                      <a:pt x="738" y="3088"/>
                    </a:lnTo>
                    <a:lnTo>
                      <a:pt x="879" y="3182"/>
                    </a:lnTo>
                    <a:lnTo>
                      <a:pt x="1036" y="3245"/>
                    </a:lnTo>
                    <a:lnTo>
                      <a:pt x="1192" y="3308"/>
                    </a:lnTo>
                    <a:lnTo>
                      <a:pt x="1349" y="3355"/>
                    </a:lnTo>
                    <a:lnTo>
                      <a:pt x="1521" y="3371"/>
                    </a:lnTo>
                    <a:lnTo>
                      <a:pt x="1694" y="3386"/>
                    </a:lnTo>
                    <a:lnTo>
                      <a:pt x="1866" y="3371"/>
                    </a:lnTo>
                    <a:lnTo>
                      <a:pt x="2039" y="3355"/>
                    </a:lnTo>
                    <a:lnTo>
                      <a:pt x="2196" y="3308"/>
                    </a:lnTo>
                    <a:lnTo>
                      <a:pt x="2352" y="3245"/>
                    </a:lnTo>
                    <a:lnTo>
                      <a:pt x="2493" y="3182"/>
                    </a:lnTo>
                    <a:lnTo>
                      <a:pt x="2634" y="3088"/>
                    </a:lnTo>
                    <a:lnTo>
                      <a:pt x="2776" y="2994"/>
                    </a:lnTo>
                    <a:lnTo>
                      <a:pt x="2885" y="2885"/>
                    </a:lnTo>
                    <a:lnTo>
                      <a:pt x="2995" y="2759"/>
                    </a:lnTo>
                    <a:lnTo>
                      <a:pt x="3105" y="2634"/>
                    </a:lnTo>
                    <a:lnTo>
                      <a:pt x="3183" y="2493"/>
                    </a:lnTo>
                    <a:lnTo>
                      <a:pt x="3246" y="2352"/>
                    </a:lnTo>
                    <a:lnTo>
                      <a:pt x="3308" y="2195"/>
                    </a:lnTo>
                    <a:lnTo>
                      <a:pt x="3356" y="2022"/>
                    </a:lnTo>
                    <a:lnTo>
                      <a:pt x="3371" y="1866"/>
                    </a:lnTo>
                    <a:lnTo>
                      <a:pt x="3387" y="1693"/>
                    </a:lnTo>
                    <a:lnTo>
                      <a:pt x="3371" y="1521"/>
                    </a:lnTo>
                    <a:lnTo>
                      <a:pt x="3356" y="1348"/>
                    </a:lnTo>
                    <a:lnTo>
                      <a:pt x="3308" y="1192"/>
                    </a:lnTo>
                    <a:lnTo>
                      <a:pt x="3246" y="1035"/>
                    </a:lnTo>
                    <a:lnTo>
                      <a:pt x="3183" y="878"/>
                    </a:lnTo>
                    <a:lnTo>
                      <a:pt x="3105" y="737"/>
                    </a:lnTo>
                    <a:lnTo>
                      <a:pt x="2995" y="612"/>
                    </a:lnTo>
                    <a:lnTo>
                      <a:pt x="2885" y="486"/>
                    </a:lnTo>
                    <a:lnTo>
                      <a:pt x="2776" y="377"/>
                    </a:lnTo>
                    <a:lnTo>
                      <a:pt x="2634" y="282"/>
                    </a:lnTo>
                    <a:lnTo>
                      <a:pt x="2493" y="204"/>
                    </a:lnTo>
                    <a:lnTo>
                      <a:pt x="2352" y="126"/>
                    </a:lnTo>
                    <a:lnTo>
                      <a:pt x="2196" y="63"/>
                    </a:lnTo>
                    <a:lnTo>
                      <a:pt x="2039" y="32"/>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8"/>
              <p:cNvSpPr/>
              <p:nvPr/>
            </p:nvSpPr>
            <p:spPr>
              <a:xfrm>
                <a:off x="7287981" y="4502073"/>
                <a:ext cx="101937" cy="101920"/>
              </a:xfrm>
              <a:custGeom>
                <a:rect b="b" l="l" r="r" t="t"/>
                <a:pathLst>
                  <a:path extrusionOk="0" h="6114" w="6115">
                    <a:moveTo>
                      <a:pt x="3057" y="1"/>
                    </a:moveTo>
                    <a:lnTo>
                      <a:pt x="2744" y="16"/>
                    </a:lnTo>
                    <a:lnTo>
                      <a:pt x="2446" y="63"/>
                    </a:lnTo>
                    <a:lnTo>
                      <a:pt x="2148" y="142"/>
                    </a:lnTo>
                    <a:lnTo>
                      <a:pt x="1866" y="236"/>
                    </a:lnTo>
                    <a:lnTo>
                      <a:pt x="1600" y="361"/>
                    </a:lnTo>
                    <a:lnTo>
                      <a:pt x="1349" y="518"/>
                    </a:lnTo>
                    <a:lnTo>
                      <a:pt x="1114" y="690"/>
                    </a:lnTo>
                    <a:lnTo>
                      <a:pt x="910" y="894"/>
                    </a:lnTo>
                    <a:lnTo>
                      <a:pt x="706" y="1114"/>
                    </a:lnTo>
                    <a:lnTo>
                      <a:pt x="534" y="1349"/>
                    </a:lnTo>
                    <a:lnTo>
                      <a:pt x="377" y="1599"/>
                    </a:lnTo>
                    <a:lnTo>
                      <a:pt x="251" y="1866"/>
                    </a:lnTo>
                    <a:lnTo>
                      <a:pt x="142" y="2148"/>
                    </a:lnTo>
                    <a:lnTo>
                      <a:pt x="63" y="2430"/>
                    </a:lnTo>
                    <a:lnTo>
                      <a:pt x="16" y="2744"/>
                    </a:lnTo>
                    <a:lnTo>
                      <a:pt x="1" y="3057"/>
                    </a:lnTo>
                    <a:lnTo>
                      <a:pt x="16" y="3371"/>
                    </a:lnTo>
                    <a:lnTo>
                      <a:pt x="63" y="3669"/>
                    </a:lnTo>
                    <a:lnTo>
                      <a:pt x="142" y="3966"/>
                    </a:lnTo>
                    <a:lnTo>
                      <a:pt x="251" y="4233"/>
                    </a:lnTo>
                    <a:lnTo>
                      <a:pt x="377" y="4515"/>
                    </a:lnTo>
                    <a:lnTo>
                      <a:pt x="534" y="4766"/>
                    </a:lnTo>
                    <a:lnTo>
                      <a:pt x="706" y="5001"/>
                    </a:lnTo>
                    <a:lnTo>
                      <a:pt x="910" y="5205"/>
                    </a:lnTo>
                    <a:lnTo>
                      <a:pt x="1114" y="5409"/>
                    </a:lnTo>
                    <a:lnTo>
                      <a:pt x="1349" y="5581"/>
                    </a:lnTo>
                    <a:lnTo>
                      <a:pt x="1600" y="5738"/>
                    </a:lnTo>
                    <a:lnTo>
                      <a:pt x="1866" y="5863"/>
                    </a:lnTo>
                    <a:lnTo>
                      <a:pt x="2148" y="5973"/>
                    </a:lnTo>
                    <a:lnTo>
                      <a:pt x="2446" y="6051"/>
                    </a:lnTo>
                    <a:lnTo>
                      <a:pt x="2744" y="6098"/>
                    </a:lnTo>
                    <a:lnTo>
                      <a:pt x="3057" y="6114"/>
                    </a:lnTo>
                    <a:lnTo>
                      <a:pt x="3371" y="6098"/>
                    </a:lnTo>
                    <a:lnTo>
                      <a:pt x="3684" y="6051"/>
                    </a:lnTo>
                    <a:lnTo>
                      <a:pt x="3967" y="5973"/>
                    </a:lnTo>
                    <a:lnTo>
                      <a:pt x="4249" y="5863"/>
                    </a:lnTo>
                    <a:lnTo>
                      <a:pt x="4515" y="5738"/>
                    </a:lnTo>
                    <a:lnTo>
                      <a:pt x="4766" y="5581"/>
                    </a:lnTo>
                    <a:lnTo>
                      <a:pt x="5001" y="5409"/>
                    </a:lnTo>
                    <a:lnTo>
                      <a:pt x="5221" y="5205"/>
                    </a:lnTo>
                    <a:lnTo>
                      <a:pt x="5424" y="5001"/>
                    </a:lnTo>
                    <a:lnTo>
                      <a:pt x="5597" y="4766"/>
                    </a:lnTo>
                    <a:lnTo>
                      <a:pt x="5754" y="4515"/>
                    </a:lnTo>
                    <a:lnTo>
                      <a:pt x="5879" y="4233"/>
                    </a:lnTo>
                    <a:lnTo>
                      <a:pt x="5973" y="3966"/>
                    </a:lnTo>
                    <a:lnTo>
                      <a:pt x="6051" y="3669"/>
                    </a:lnTo>
                    <a:lnTo>
                      <a:pt x="6098" y="3371"/>
                    </a:lnTo>
                    <a:lnTo>
                      <a:pt x="6114" y="3057"/>
                    </a:lnTo>
                    <a:lnTo>
                      <a:pt x="6098" y="2744"/>
                    </a:lnTo>
                    <a:lnTo>
                      <a:pt x="6051" y="2430"/>
                    </a:lnTo>
                    <a:lnTo>
                      <a:pt x="5973" y="2148"/>
                    </a:lnTo>
                    <a:lnTo>
                      <a:pt x="5879" y="1866"/>
                    </a:lnTo>
                    <a:lnTo>
                      <a:pt x="5754" y="1599"/>
                    </a:lnTo>
                    <a:lnTo>
                      <a:pt x="5597" y="1349"/>
                    </a:lnTo>
                    <a:lnTo>
                      <a:pt x="5424" y="1114"/>
                    </a:lnTo>
                    <a:lnTo>
                      <a:pt x="5221" y="894"/>
                    </a:lnTo>
                    <a:lnTo>
                      <a:pt x="5001" y="690"/>
                    </a:lnTo>
                    <a:lnTo>
                      <a:pt x="4766" y="518"/>
                    </a:lnTo>
                    <a:lnTo>
                      <a:pt x="4515" y="361"/>
                    </a:lnTo>
                    <a:lnTo>
                      <a:pt x="4249" y="236"/>
                    </a:lnTo>
                    <a:lnTo>
                      <a:pt x="3967" y="142"/>
                    </a:lnTo>
                    <a:lnTo>
                      <a:pt x="3684" y="63"/>
                    </a:lnTo>
                    <a:lnTo>
                      <a:pt x="3371" y="16"/>
                    </a:lnTo>
                    <a:lnTo>
                      <a:pt x="3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8"/>
              <p:cNvSpPr/>
              <p:nvPr/>
            </p:nvSpPr>
            <p:spPr>
              <a:xfrm>
                <a:off x="7310720" y="4524813"/>
                <a:ext cx="56461" cy="56461"/>
              </a:xfrm>
              <a:custGeom>
                <a:rect b="b" l="l" r="r" t="t"/>
                <a:pathLst>
                  <a:path extrusionOk="0" h="3387" w="3387">
                    <a:moveTo>
                      <a:pt x="1521" y="0"/>
                    </a:moveTo>
                    <a:lnTo>
                      <a:pt x="1364" y="32"/>
                    </a:lnTo>
                    <a:lnTo>
                      <a:pt x="1192" y="63"/>
                    </a:lnTo>
                    <a:lnTo>
                      <a:pt x="1035" y="126"/>
                    </a:lnTo>
                    <a:lnTo>
                      <a:pt x="894" y="204"/>
                    </a:lnTo>
                    <a:lnTo>
                      <a:pt x="753" y="282"/>
                    </a:lnTo>
                    <a:lnTo>
                      <a:pt x="627" y="377"/>
                    </a:lnTo>
                    <a:lnTo>
                      <a:pt x="502" y="486"/>
                    </a:lnTo>
                    <a:lnTo>
                      <a:pt x="392" y="612"/>
                    </a:lnTo>
                    <a:lnTo>
                      <a:pt x="298" y="737"/>
                    </a:lnTo>
                    <a:lnTo>
                      <a:pt x="204" y="878"/>
                    </a:lnTo>
                    <a:lnTo>
                      <a:pt x="142" y="1035"/>
                    </a:lnTo>
                    <a:lnTo>
                      <a:pt x="79" y="1192"/>
                    </a:lnTo>
                    <a:lnTo>
                      <a:pt x="32" y="1348"/>
                    </a:lnTo>
                    <a:lnTo>
                      <a:pt x="16" y="1521"/>
                    </a:lnTo>
                    <a:lnTo>
                      <a:pt x="0" y="1693"/>
                    </a:lnTo>
                    <a:lnTo>
                      <a:pt x="16" y="1866"/>
                    </a:lnTo>
                    <a:lnTo>
                      <a:pt x="32" y="2022"/>
                    </a:lnTo>
                    <a:lnTo>
                      <a:pt x="79" y="2195"/>
                    </a:lnTo>
                    <a:lnTo>
                      <a:pt x="142" y="2352"/>
                    </a:lnTo>
                    <a:lnTo>
                      <a:pt x="204" y="2493"/>
                    </a:lnTo>
                    <a:lnTo>
                      <a:pt x="298" y="2634"/>
                    </a:lnTo>
                    <a:lnTo>
                      <a:pt x="392" y="2759"/>
                    </a:lnTo>
                    <a:lnTo>
                      <a:pt x="502" y="2885"/>
                    </a:lnTo>
                    <a:lnTo>
                      <a:pt x="627" y="2994"/>
                    </a:lnTo>
                    <a:lnTo>
                      <a:pt x="753" y="3088"/>
                    </a:lnTo>
                    <a:lnTo>
                      <a:pt x="894" y="3182"/>
                    </a:lnTo>
                    <a:lnTo>
                      <a:pt x="1035" y="3245"/>
                    </a:lnTo>
                    <a:lnTo>
                      <a:pt x="1192" y="3308"/>
                    </a:lnTo>
                    <a:lnTo>
                      <a:pt x="1364" y="3355"/>
                    </a:lnTo>
                    <a:lnTo>
                      <a:pt x="1521" y="3371"/>
                    </a:lnTo>
                    <a:lnTo>
                      <a:pt x="1693" y="3386"/>
                    </a:lnTo>
                    <a:lnTo>
                      <a:pt x="1866" y="3371"/>
                    </a:lnTo>
                    <a:lnTo>
                      <a:pt x="2038" y="3355"/>
                    </a:lnTo>
                    <a:lnTo>
                      <a:pt x="2195" y="3308"/>
                    </a:lnTo>
                    <a:lnTo>
                      <a:pt x="2352" y="3245"/>
                    </a:lnTo>
                    <a:lnTo>
                      <a:pt x="2509" y="3182"/>
                    </a:lnTo>
                    <a:lnTo>
                      <a:pt x="2650" y="3088"/>
                    </a:lnTo>
                    <a:lnTo>
                      <a:pt x="2775" y="2994"/>
                    </a:lnTo>
                    <a:lnTo>
                      <a:pt x="2900" y="2885"/>
                    </a:lnTo>
                    <a:lnTo>
                      <a:pt x="3010" y="2759"/>
                    </a:lnTo>
                    <a:lnTo>
                      <a:pt x="3104" y="2634"/>
                    </a:lnTo>
                    <a:lnTo>
                      <a:pt x="3183" y="2493"/>
                    </a:lnTo>
                    <a:lnTo>
                      <a:pt x="3261" y="2352"/>
                    </a:lnTo>
                    <a:lnTo>
                      <a:pt x="3324" y="2195"/>
                    </a:lnTo>
                    <a:lnTo>
                      <a:pt x="3355" y="2022"/>
                    </a:lnTo>
                    <a:lnTo>
                      <a:pt x="3386" y="1866"/>
                    </a:lnTo>
                    <a:lnTo>
                      <a:pt x="3386" y="1693"/>
                    </a:lnTo>
                    <a:lnTo>
                      <a:pt x="3386" y="1521"/>
                    </a:lnTo>
                    <a:lnTo>
                      <a:pt x="3355" y="1348"/>
                    </a:lnTo>
                    <a:lnTo>
                      <a:pt x="3324" y="1192"/>
                    </a:lnTo>
                    <a:lnTo>
                      <a:pt x="3261" y="1035"/>
                    </a:lnTo>
                    <a:lnTo>
                      <a:pt x="3183" y="878"/>
                    </a:lnTo>
                    <a:lnTo>
                      <a:pt x="3104" y="737"/>
                    </a:lnTo>
                    <a:lnTo>
                      <a:pt x="3010" y="612"/>
                    </a:lnTo>
                    <a:lnTo>
                      <a:pt x="2900" y="486"/>
                    </a:lnTo>
                    <a:lnTo>
                      <a:pt x="2775" y="377"/>
                    </a:lnTo>
                    <a:lnTo>
                      <a:pt x="2650" y="282"/>
                    </a:lnTo>
                    <a:lnTo>
                      <a:pt x="2509" y="204"/>
                    </a:lnTo>
                    <a:lnTo>
                      <a:pt x="2352" y="126"/>
                    </a:lnTo>
                    <a:lnTo>
                      <a:pt x="2195" y="63"/>
                    </a:lnTo>
                    <a:lnTo>
                      <a:pt x="2038" y="32"/>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8"/>
              <p:cNvSpPr/>
              <p:nvPr/>
            </p:nvSpPr>
            <p:spPr>
              <a:xfrm>
                <a:off x="7265508" y="2976198"/>
                <a:ext cx="85984" cy="540658"/>
              </a:xfrm>
              <a:custGeom>
                <a:rect b="b" l="l" r="r" t="t"/>
                <a:pathLst>
                  <a:path extrusionOk="0" h="32433" w="5158">
                    <a:moveTo>
                      <a:pt x="2806" y="0"/>
                    </a:moveTo>
                    <a:lnTo>
                      <a:pt x="2806" y="24595"/>
                    </a:lnTo>
                    <a:lnTo>
                      <a:pt x="2791" y="25144"/>
                    </a:lnTo>
                    <a:lnTo>
                      <a:pt x="2759" y="25692"/>
                    </a:lnTo>
                    <a:lnTo>
                      <a:pt x="2697" y="26241"/>
                    </a:lnTo>
                    <a:lnTo>
                      <a:pt x="2618" y="26774"/>
                    </a:lnTo>
                    <a:lnTo>
                      <a:pt x="2509" y="27307"/>
                    </a:lnTo>
                    <a:lnTo>
                      <a:pt x="2383" y="27824"/>
                    </a:lnTo>
                    <a:lnTo>
                      <a:pt x="2227" y="28326"/>
                    </a:lnTo>
                    <a:lnTo>
                      <a:pt x="2054" y="28828"/>
                    </a:lnTo>
                    <a:lnTo>
                      <a:pt x="1866" y="29314"/>
                    </a:lnTo>
                    <a:lnTo>
                      <a:pt x="1662" y="29799"/>
                    </a:lnTo>
                    <a:lnTo>
                      <a:pt x="1427" y="30270"/>
                    </a:lnTo>
                    <a:lnTo>
                      <a:pt x="1176" y="30724"/>
                    </a:lnTo>
                    <a:lnTo>
                      <a:pt x="910" y="31163"/>
                    </a:lnTo>
                    <a:lnTo>
                      <a:pt x="628" y="31602"/>
                    </a:lnTo>
                    <a:lnTo>
                      <a:pt x="314" y="32025"/>
                    </a:lnTo>
                    <a:lnTo>
                      <a:pt x="1" y="32433"/>
                    </a:lnTo>
                    <a:lnTo>
                      <a:pt x="2352" y="32433"/>
                    </a:lnTo>
                    <a:lnTo>
                      <a:pt x="2665" y="32025"/>
                    </a:lnTo>
                    <a:lnTo>
                      <a:pt x="2963" y="31602"/>
                    </a:lnTo>
                    <a:lnTo>
                      <a:pt x="3261" y="31163"/>
                    </a:lnTo>
                    <a:lnTo>
                      <a:pt x="3528" y="30724"/>
                    </a:lnTo>
                    <a:lnTo>
                      <a:pt x="3778" y="30270"/>
                    </a:lnTo>
                    <a:lnTo>
                      <a:pt x="3998" y="29799"/>
                    </a:lnTo>
                    <a:lnTo>
                      <a:pt x="4217" y="29314"/>
                    </a:lnTo>
                    <a:lnTo>
                      <a:pt x="4405" y="28828"/>
                    </a:lnTo>
                    <a:lnTo>
                      <a:pt x="4578" y="28326"/>
                    </a:lnTo>
                    <a:lnTo>
                      <a:pt x="4719" y="27824"/>
                    </a:lnTo>
                    <a:lnTo>
                      <a:pt x="4860" y="27307"/>
                    </a:lnTo>
                    <a:lnTo>
                      <a:pt x="4954" y="26774"/>
                    </a:lnTo>
                    <a:lnTo>
                      <a:pt x="5048" y="26241"/>
                    </a:lnTo>
                    <a:lnTo>
                      <a:pt x="5095" y="25692"/>
                    </a:lnTo>
                    <a:lnTo>
                      <a:pt x="5142" y="25144"/>
                    </a:lnTo>
                    <a:lnTo>
                      <a:pt x="5158" y="24595"/>
                    </a:lnTo>
                    <a:lnTo>
                      <a:pt x="51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8"/>
              <p:cNvSpPr/>
              <p:nvPr/>
            </p:nvSpPr>
            <p:spPr>
              <a:xfrm>
                <a:off x="7125172" y="2976198"/>
                <a:ext cx="187121" cy="540658"/>
              </a:xfrm>
              <a:custGeom>
                <a:rect b="b" l="l" r="r" t="t"/>
                <a:pathLst>
                  <a:path extrusionOk="0" h="32433" w="11225">
                    <a:moveTo>
                      <a:pt x="6240" y="0"/>
                    </a:moveTo>
                    <a:lnTo>
                      <a:pt x="6240" y="24062"/>
                    </a:lnTo>
                    <a:lnTo>
                      <a:pt x="6224" y="24438"/>
                    </a:lnTo>
                    <a:lnTo>
                      <a:pt x="6208" y="24799"/>
                    </a:lnTo>
                    <a:lnTo>
                      <a:pt x="6161" y="25160"/>
                    </a:lnTo>
                    <a:lnTo>
                      <a:pt x="6114" y="25520"/>
                    </a:lnTo>
                    <a:lnTo>
                      <a:pt x="6052" y="25865"/>
                    </a:lnTo>
                    <a:lnTo>
                      <a:pt x="5973" y="26210"/>
                    </a:lnTo>
                    <a:lnTo>
                      <a:pt x="5879" y="26555"/>
                    </a:lnTo>
                    <a:lnTo>
                      <a:pt x="5769" y="26884"/>
                    </a:lnTo>
                    <a:lnTo>
                      <a:pt x="5644" y="27213"/>
                    </a:lnTo>
                    <a:lnTo>
                      <a:pt x="5519" y="27542"/>
                    </a:lnTo>
                    <a:lnTo>
                      <a:pt x="5362" y="27856"/>
                    </a:lnTo>
                    <a:lnTo>
                      <a:pt x="5205" y="28169"/>
                    </a:lnTo>
                    <a:lnTo>
                      <a:pt x="5048" y="28467"/>
                    </a:lnTo>
                    <a:lnTo>
                      <a:pt x="4860" y="28765"/>
                    </a:lnTo>
                    <a:lnTo>
                      <a:pt x="4672" y="29047"/>
                    </a:lnTo>
                    <a:lnTo>
                      <a:pt x="4468" y="29329"/>
                    </a:lnTo>
                    <a:lnTo>
                      <a:pt x="4249" y="29596"/>
                    </a:lnTo>
                    <a:lnTo>
                      <a:pt x="4029" y="29862"/>
                    </a:lnTo>
                    <a:lnTo>
                      <a:pt x="3794" y="30113"/>
                    </a:lnTo>
                    <a:lnTo>
                      <a:pt x="3559" y="30348"/>
                    </a:lnTo>
                    <a:lnTo>
                      <a:pt x="3308" y="30583"/>
                    </a:lnTo>
                    <a:lnTo>
                      <a:pt x="3042" y="30818"/>
                    </a:lnTo>
                    <a:lnTo>
                      <a:pt x="2775" y="31022"/>
                    </a:lnTo>
                    <a:lnTo>
                      <a:pt x="2493" y="31226"/>
                    </a:lnTo>
                    <a:lnTo>
                      <a:pt x="2211" y="31414"/>
                    </a:lnTo>
                    <a:lnTo>
                      <a:pt x="1913" y="31602"/>
                    </a:lnTo>
                    <a:lnTo>
                      <a:pt x="1615" y="31775"/>
                    </a:lnTo>
                    <a:lnTo>
                      <a:pt x="1302" y="31931"/>
                    </a:lnTo>
                    <a:lnTo>
                      <a:pt x="988" y="32072"/>
                    </a:lnTo>
                    <a:lnTo>
                      <a:pt x="659" y="32198"/>
                    </a:lnTo>
                    <a:lnTo>
                      <a:pt x="330" y="32323"/>
                    </a:lnTo>
                    <a:lnTo>
                      <a:pt x="1" y="32433"/>
                    </a:lnTo>
                    <a:lnTo>
                      <a:pt x="8419" y="32433"/>
                    </a:lnTo>
                    <a:lnTo>
                      <a:pt x="8732" y="32025"/>
                    </a:lnTo>
                    <a:lnTo>
                      <a:pt x="9046" y="31602"/>
                    </a:lnTo>
                    <a:lnTo>
                      <a:pt x="9328" y="31163"/>
                    </a:lnTo>
                    <a:lnTo>
                      <a:pt x="9594" y="30724"/>
                    </a:lnTo>
                    <a:lnTo>
                      <a:pt x="9845" y="30270"/>
                    </a:lnTo>
                    <a:lnTo>
                      <a:pt x="10080" y="29799"/>
                    </a:lnTo>
                    <a:lnTo>
                      <a:pt x="10284" y="29314"/>
                    </a:lnTo>
                    <a:lnTo>
                      <a:pt x="10472" y="28828"/>
                    </a:lnTo>
                    <a:lnTo>
                      <a:pt x="10645" y="28326"/>
                    </a:lnTo>
                    <a:lnTo>
                      <a:pt x="10801" y="27824"/>
                    </a:lnTo>
                    <a:lnTo>
                      <a:pt x="10927" y="27307"/>
                    </a:lnTo>
                    <a:lnTo>
                      <a:pt x="11036" y="26774"/>
                    </a:lnTo>
                    <a:lnTo>
                      <a:pt x="11115" y="26241"/>
                    </a:lnTo>
                    <a:lnTo>
                      <a:pt x="11177" y="25692"/>
                    </a:lnTo>
                    <a:lnTo>
                      <a:pt x="11209" y="25144"/>
                    </a:lnTo>
                    <a:lnTo>
                      <a:pt x="11224" y="24595"/>
                    </a:lnTo>
                    <a:lnTo>
                      <a:pt x="112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8"/>
              <p:cNvSpPr/>
              <p:nvPr/>
            </p:nvSpPr>
            <p:spPr>
              <a:xfrm>
                <a:off x="6888678" y="2574278"/>
                <a:ext cx="609655" cy="401914"/>
              </a:xfrm>
              <a:custGeom>
                <a:rect b="b" l="l" r="r" t="t"/>
                <a:pathLst>
                  <a:path extrusionOk="0" h="24110" w="36572">
                    <a:moveTo>
                      <a:pt x="2806" y="0"/>
                    </a:moveTo>
                    <a:lnTo>
                      <a:pt x="2524" y="16"/>
                    </a:lnTo>
                    <a:lnTo>
                      <a:pt x="2242" y="63"/>
                    </a:lnTo>
                    <a:lnTo>
                      <a:pt x="1976" y="126"/>
                    </a:lnTo>
                    <a:lnTo>
                      <a:pt x="1709" y="220"/>
                    </a:lnTo>
                    <a:lnTo>
                      <a:pt x="1474" y="330"/>
                    </a:lnTo>
                    <a:lnTo>
                      <a:pt x="1239" y="471"/>
                    </a:lnTo>
                    <a:lnTo>
                      <a:pt x="1019" y="643"/>
                    </a:lnTo>
                    <a:lnTo>
                      <a:pt x="816" y="816"/>
                    </a:lnTo>
                    <a:lnTo>
                      <a:pt x="643" y="1019"/>
                    </a:lnTo>
                    <a:lnTo>
                      <a:pt x="486" y="1239"/>
                    </a:lnTo>
                    <a:lnTo>
                      <a:pt x="345" y="1458"/>
                    </a:lnTo>
                    <a:lnTo>
                      <a:pt x="220" y="1709"/>
                    </a:lnTo>
                    <a:lnTo>
                      <a:pt x="126" y="1960"/>
                    </a:lnTo>
                    <a:lnTo>
                      <a:pt x="63" y="2242"/>
                    </a:lnTo>
                    <a:lnTo>
                      <a:pt x="16" y="2509"/>
                    </a:lnTo>
                    <a:lnTo>
                      <a:pt x="1" y="2806"/>
                    </a:lnTo>
                    <a:lnTo>
                      <a:pt x="1" y="21319"/>
                    </a:lnTo>
                    <a:lnTo>
                      <a:pt x="16" y="21601"/>
                    </a:lnTo>
                    <a:lnTo>
                      <a:pt x="63" y="21883"/>
                    </a:lnTo>
                    <a:lnTo>
                      <a:pt x="126" y="22150"/>
                    </a:lnTo>
                    <a:lnTo>
                      <a:pt x="220" y="22401"/>
                    </a:lnTo>
                    <a:lnTo>
                      <a:pt x="345" y="22652"/>
                    </a:lnTo>
                    <a:lnTo>
                      <a:pt x="486" y="22871"/>
                    </a:lnTo>
                    <a:lnTo>
                      <a:pt x="643" y="23090"/>
                    </a:lnTo>
                    <a:lnTo>
                      <a:pt x="816" y="23294"/>
                    </a:lnTo>
                    <a:lnTo>
                      <a:pt x="1019" y="23467"/>
                    </a:lnTo>
                    <a:lnTo>
                      <a:pt x="1239" y="23639"/>
                    </a:lnTo>
                    <a:lnTo>
                      <a:pt x="1474" y="23780"/>
                    </a:lnTo>
                    <a:lnTo>
                      <a:pt x="1709" y="23890"/>
                    </a:lnTo>
                    <a:lnTo>
                      <a:pt x="1976" y="23984"/>
                    </a:lnTo>
                    <a:lnTo>
                      <a:pt x="2242" y="24062"/>
                    </a:lnTo>
                    <a:lnTo>
                      <a:pt x="2524" y="24094"/>
                    </a:lnTo>
                    <a:lnTo>
                      <a:pt x="2806" y="24109"/>
                    </a:lnTo>
                    <a:lnTo>
                      <a:pt x="33766" y="24109"/>
                    </a:lnTo>
                    <a:lnTo>
                      <a:pt x="34063" y="24094"/>
                    </a:lnTo>
                    <a:lnTo>
                      <a:pt x="34330" y="24062"/>
                    </a:lnTo>
                    <a:lnTo>
                      <a:pt x="34612" y="23984"/>
                    </a:lnTo>
                    <a:lnTo>
                      <a:pt x="34863" y="23890"/>
                    </a:lnTo>
                    <a:lnTo>
                      <a:pt x="35114" y="23780"/>
                    </a:lnTo>
                    <a:lnTo>
                      <a:pt x="35333" y="23639"/>
                    </a:lnTo>
                    <a:lnTo>
                      <a:pt x="35553" y="23467"/>
                    </a:lnTo>
                    <a:lnTo>
                      <a:pt x="35756" y="23294"/>
                    </a:lnTo>
                    <a:lnTo>
                      <a:pt x="35929" y="23090"/>
                    </a:lnTo>
                    <a:lnTo>
                      <a:pt x="36085" y="22871"/>
                    </a:lnTo>
                    <a:lnTo>
                      <a:pt x="36227" y="22652"/>
                    </a:lnTo>
                    <a:lnTo>
                      <a:pt x="36352" y="22401"/>
                    </a:lnTo>
                    <a:lnTo>
                      <a:pt x="36446" y="22150"/>
                    </a:lnTo>
                    <a:lnTo>
                      <a:pt x="36509" y="21883"/>
                    </a:lnTo>
                    <a:lnTo>
                      <a:pt x="36556" y="21601"/>
                    </a:lnTo>
                    <a:lnTo>
                      <a:pt x="36571" y="21319"/>
                    </a:lnTo>
                    <a:lnTo>
                      <a:pt x="36571" y="2806"/>
                    </a:lnTo>
                    <a:lnTo>
                      <a:pt x="36556" y="2509"/>
                    </a:lnTo>
                    <a:lnTo>
                      <a:pt x="36509" y="2242"/>
                    </a:lnTo>
                    <a:lnTo>
                      <a:pt x="36446" y="1960"/>
                    </a:lnTo>
                    <a:lnTo>
                      <a:pt x="36352" y="1709"/>
                    </a:lnTo>
                    <a:lnTo>
                      <a:pt x="36227" y="1458"/>
                    </a:lnTo>
                    <a:lnTo>
                      <a:pt x="36085" y="1239"/>
                    </a:lnTo>
                    <a:lnTo>
                      <a:pt x="35929" y="1019"/>
                    </a:lnTo>
                    <a:lnTo>
                      <a:pt x="35756" y="816"/>
                    </a:lnTo>
                    <a:lnTo>
                      <a:pt x="35553" y="643"/>
                    </a:lnTo>
                    <a:lnTo>
                      <a:pt x="35333" y="471"/>
                    </a:lnTo>
                    <a:lnTo>
                      <a:pt x="35114" y="330"/>
                    </a:lnTo>
                    <a:lnTo>
                      <a:pt x="34863" y="220"/>
                    </a:lnTo>
                    <a:lnTo>
                      <a:pt x="34612" y="126"/>
                    </a:lnTo>
                    <a:lnTo>
                      <a:pt x="34330" y="63"/>
                    </a:lnTo>
                    <a:lnTo>
                      <a:pt x="34063" y="16"/>
                    </a:lnTo>
                    <a:lnTo>
                      <a:pt x="337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8"/>
              <p:cNvSpPr/>
              <p:nvPr/>
            </p:nvSpPr>
            <p:spPr>
              <a:xfrm>
                <a:off x="7451572" y="2574278"/>
                <a:ext cx="84167" cy="401914"/>
              </a:xfrm>
              <a:custGeom>
                <a:rect b="b" l="l" r="r" t="t"/>
                <a:pathLst>
                  <a:path extrusionOk="0" h="24110" w="5049">
                    <a:moveTo>
                      <a:pt x="1" y="0"/>
                    </a:moveTo>
                    <a:lnTo>
                      <a:pt x="298" y="16"/>
                    </a:lnTo>
                    <a:lnTo>
                      <a:pt x="565" y="63"/>
                    </a:lnTo>
                    <a:lnTo>
                      <a:pt x="847" y="126"/>
                    </a:lnTo>
                    <a:lnTo>
                      <a:pt x="1098" y="220"/>
                    </a:lnTo>
                    <a:lnTo>
                      <a:pt x="1349" y="330"/>
                    </a:lnTo>
                    <a:lnTo>
                      <a:pt x="1568" y="471"/>
                    </a:lnTo>
                    <a:lnTo>
                      <a:pt x="1788" y="643"/>
                    </a:lnTo>
                    <a:lnTo>
                      <a:pt x="1991" y="816"/>
                    </a:lnTo>
                    <a:lnTo>
                      <a:pt x="2164" y="1019"/>
                    </a:lnTo>
                    <a:lnTo>
                      <a:pt x="2320" y="1239"/>
                    </a:lnTo>
                    <a:lnTo>
                      <a:pt x="2462" y="1458"/>
                    </a:lnTo>
                    <a:lnTo>
                      <a:pt x="2587" y="1709"/>
                    </a:lnTo>
                    <a:lnTo>
                      <a:pt x="2681" y="1960"/>
                    </a:lnTo>
                    <a:lnTo>
                      <a:pt x="2744" y="2242"/>
                    </a:lnTo>
                    <a:lnTo>
                      <a:pt x="2791" y="2509"/>
                    </a:lnTo>
                    <a:lnTo>
                      <a:pt x="2806" y="2806"/>
                    </a:lnTo>
                    <a:lnTo>
                      <a:pt x="2806" y="21319"/>
                    </a:lnTo>
                    <a:lnTo>
                      <a:pt x="2791" y="21601"/>
                    </a:lnTo>
                    <a:lnTo>
                      <a:pt x="2744" y="21883"/>
                    </a:lnTo>
                    <a:lnTo>
                      <a:pt x="2681" y="22150"/>
                    </a:lnTo>
                    <a:lnTo>
                      <a:pt x="2587" y="22401"/>
                    </a:lnTo>
                    <a:lnTo>
                      <a:pt x="2462" y="22652"/>
                    </a:lnTo>
                    <a:lnTo>
                      <a:pt x="2320" y="22871"/>
                    </a:lnTo>
                    <a:lnTo>
                      <a:pt x="2164" y="23090"/>
                    </a:lnTo>
                    <a:lnTo>
                      <a:pt x="1991" y="23294"/>
                    </a:lnTo>
                    <a:lnTo>
                      <a:pt x="1788" y="23467"/>
                    </a:lnTo>
                    <a:lnTo>
                      <a:pt x="1568" y="23639"/>
                    </a:lnTo>
                    <a:lnTo>
                      <a:pt x="1349" y="23780"/>
                    </a:lnTo>
                    <a:lnTo>
                      <a:pt x="1098" y="23890"/>
                    </a:lnTo>
                    <a:lnTo>
                      <a:pt x="847" y="23984"/>
                    </a:lnTo>
                    <a:lnTo>
                      <a:pt x="565" y="24062"/>
                    </a:lnTo>
                    <a:lnTo>
                      <a:pt x="298" y="24094"/>
                    </a:lnTo>
                    <a:lnTo>
                      <a:pt x="1" y="24109"/>
                    </a:lnTo>
                    <a:lnTo>
                      <a:pt x="2258" y="24109"/>
                    </a:lnTo>
                    <a:lnTo>
                      <a:pt x="2540" y="24094"/>
                    </a:lnTo>
                    <a:lnTo>
                      <a:pt x="2822" y="24062"/>
                    </a:lnTo>
                    <a:lnTo>
                      <a:pt x="3089" y="23984"/>
                    </a:lnTo>
                    <a:lnTo>
                      <a:pt x="3339" y="23890"/>
                    </a:lnTo>
                    <a:lnTo>
                      <a:pt x="3590" y="23780"/>
                    </a:lnTo>
                    <a:lnTo>
                      <a:pt x="3825" y="23639"/>
                    </a:lnTo>
                    <a:lnTo>
                      <a:pt x="4029" y="23467"/>
                    </a:lnTo>
                    <a:lnTo>
                      <a:pt x="4233" y="23294"/>
                    </a:lnTo>
                    <a:lnTo>
                      <a:pt x="4421" y="23090"/>
                    </a:lnTo>
                    <a:lnTo>
                      <a:pt x="4578" y="22871"/>
                    </a:lnTo>
                    <a:lnTo>
                      <a:pt x="4719" y="22652"/>
                    </a:lnTo>
                    <a:lnTo>
                      <a:pt x="4829" y="22401"/>
                    </a:lnTo>
                    <a:lnTo>
                      <a:pt x="4923" y="22150"/>
                    </a:lnTo>
                    <a:lnTo>
                      <a:pt x="5001" y="21883"/>
                    </a:lnTo>
                    <a:lnTo>
                      <a:pt x="5032" y="21601"/>
                    </a:lnTo>
                    <a:lnTo>
                      <a:pt x="5048" y="21319"/>
                    </a:lnTo>
                    <a:lnTo>
                      <a:pt x="5048" y="2806"/>
                    </a:lnTo>
                    <a:lnTo>
                      <a:pt x="5032" y="2509"/>
                    </a:lnTo>
                    <a:lnTo>
                      <a:pt x="5001" y="2242"/>
                    </a:lnTo>
                    <a:lnTo>
                      <a:pt x="4923" y="1960"/>
                    </a:lnTo>
                    <a:lnTo>
                      <a:pt x="4829" y="1709"/>
                    </a:lnTo>
                    <a:lnTo>
                      <a:pt x="4719" y="1458"/>
                    </a:lnTo>
                    <a:lnTo>
                      <a:pt x="4578" y="1239"/>
                    </a:lnTo>
                    <a:lnTo>
                      <a:pt x="4421" y="1019"/>
                    </a:lnTo>
                    <a:lnTo>
                      <a:pt x="4233" y="816"/>
                    </a:lnTo>
                    <a:lnTo>
                      <a:pt x="4029" y="643"/>
                    </a:lnTo>
                    <a:lnTo>
                      <a:pt x="3825" y="471"/>
                    </a:lnTo>
                    <a:lnTo>
                      <a:pt x="3590" y="330"/>
                    </a:lnTo>
                    <a:lnTo>
                      <a:pt x="3339" y="220"/>
                    </a:lnTo>
                    <a:lnTo>
                      <a:pt x="3089" y="126"/>
                    </a:lnTo>
                    <a:lnTo>
                      <a:pt x="2822" y="63"/>
                    </a:lnTo>
                    <a:lnTo>
                      <a:pt x="2540" y="16"/>
                    </a:lnTo>
                    <a:lnTo>
                      <a:pt x="22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8"/>
              <p:cNvSpPr/>
              <p:nvPr/>
            </p:nvSpPr>
            <p:spPr>
              <a:xfrm>
                <a:off x="6987454" y="1854593"/>
                <a:ext cx="359589" cy="325865"/>
              </a:xfrm>
              <a:custGeom>
                <a:rect b="b" l="l" r="r" t="t"/>
                <a:pathLst>
                  <a:path extrusionOk="0" h="19548" w="21571">
                    <a:moveTo>
                      <a:pt x="7196" y="0"/>
                    </a:moveTo>
                    <a:lnTo>
                      <a:pt x="6726" y="16"/>
                    </a:lnTo>
                    <a:lnTo>
                      <a:pt x="6287" y="47"/>
                    </a:lnTo>
                    <a:lnTo>
                      <a:pt x="5911" y="94"/>
                    </a:lnTo>
                    <a:lnTo>
                      <a:pt x="5581" y="173"/>
                    </a:lnTo>
                    <a:lnTo>
                      <a:pt x="5299" y="251"/>
                    </a:lnTo>
                    <a:lnTo>
                      <a:pt x="5095" y="329"/>
                    </a:lnTo>
                    <a:lnTo>
                      <a:pt x="5001" y="376"/>
                    </a:lnTo>
                    <a:lnTo>
                      <a:pt x="4939" y="439"/>
                    </a:lnTo>
                    <a:lnTo>
                      <a:pt x="4641" y="706"/>
                    </a:lnTo>
                    <a:lnTo>
                      <a:pt x="4374" y="988"/>
                    </a:lnTo>
                    <a:lnTo>
                      <a:pt x="4092" y="1317"/>
                    </a:lnTo>
                    <a:lnTo>
                      <a:pt x="3826" y="1646"/>
                    </a:lnTo>
                    <a:lnTo>
                      <a:pt x="3591" y="1975"/>
                    </a:lnTo>
                    <a:lnTo>
                      <a:pt x="3371" y="2320"/>
                    </a:lnTo>
                    <a:lnTo>
                      <a:pt x="3183" y="2649"/>
                    </a:lnTo>
                    <a:lnTo>
                      <a:pt x="3011" y="2994"/>
                    </a:lnTo>
                    <a:lnTo>
                      <a:pt x="2869" y="3323"/>
                    </a:lnTo>
                    <a:lnTo>
                      <a:pt x="2728" y="3653"/>
                    </a:lnTo>
                    <a:lnTo>
                      <a:pt x="2619" y="3982"/>
                    </a:lnTo>
                    <a:lnTo>
                      <a:pt x="2509" y="4295"/>
                    </a:lnTo>
                    <a:lnTo>
                      <a:pt x="2431" y="4593"/>
                    </a:lnTo>
                    <a:lnTo>
                      <a:pt x="2368" y="4875"/>
                    </a:lnTo>
                    <a:lnTo>
                      <a:pt x="2305" y="5157"/>
                    </a:lnTo>
                    <a:lnTo>
                      <a:pt x="2258" y="5408"/>
                    </a:lnTo>
                    <a:lnTo>
                      <a:pt x="2211" y="5863"/>
                    </a:lnTo>
                    <a:lnTo>
                      <a:pt x="2180" y="6082"/>
                    </a:lnTo>
                    <a:lnTo>
                      <a:pt x="2117" y="6333"/>
                    </a:lnTo>
                    <a:lnTo>
                      <a:pt x="2039" y="6600"/>
                    </a:lnTo>
                    <a:lnTo>
                      <a:pt x="1945" y="6897"/>
                    </a:lnTo>
                    <a:lnTo>
                      <a:pt x="1709" y="7556"/>
                    </a:lnTo>
                    <a:lnTo>
                      <a:pt x="1443" y="8292"/>
                    </a:lnTo>
                    <a:lnTo>
                      <a:pt x="1239" y="8810"/>
                    </a:lnTo>
                    <a:lnTo>
                      <a:pt x="1051" y="9343"/>
                    </a:lnTo>
                    <a:lnTo>
                      <a:pt x="879" y="9891"/>
                    </a:lnTo>
                    <a:lnTo>
                      <a:pt x="722" y="10440"/>
                    </a:lnTo>
                    <a:lnTo>
                      <a:pt x="581" y="11004"/>
                    </a:lnTo>
                    <a:lnTo>
                      <a:pt x="471" y="11569"/>
                    </a:lnTo>
                    <a:lnTo>
                      <a:pt x="424" y="11835"/>
                    </a:lnTo>
                    <a:lnTo>
                      <a:pt x="393" y="12117"/>
                    </a:lnTo>
                    <a:lnTo>
                      <a:pt x="377" y="12384"/>
                    </a:lnTo>
                    <a:lnTo>
                      <a:pt x="377" y="12650"/>
                    </a:lnTo>
                    <a:lnTo>
                      <a:pt x="361" y="13215"/>
                    </a:lnTo>
                    <a:lnTo>
                      <a:pt x="346" y="13779"/>
                    </a:lnTo>
                    <a:lnTo>
                      <a:pt x="283" y="14908"/>
                    </a:lnTo>
                    <a:lnTo>
                      <a:pt x="220" y="15707"/>
                    </a:lnTo>
                    <a:lnTo>
                      <a:pt x="142" y="16459"/>
                    </a:lnTo>
                    <a:lnTo>
                      <a:pt x="1" y="17666"/>
                    </a:lnTo>
                    <a:lnTo>
                      <a:pt x="1" y="17823"/>
                    </a:lnTo>
                    <a:lnTo>
                      <a:pt x="17" y="17980"/>
                    </a:lnTo>
                    <a:lnTo>
                      <a:pt x="48" y="18121"/>
                    </a:lnTo>
                    <a:lnTo>
                      <a:pt x="111" y="18246"/>
                    </a:lnTo>
                    <a:lnTo>
                      <a:pt x="205" y="18372"/>
                    </a:lnTo>
                    <a:lnTo>
                      <a:pt x="299" y="18497"/>
                    </a:lnTo>
                    <a:lnTo>
                      <a:pt x="424" y="18591"/>
                    </a:lnTo>
                    <a:lnTo>
                      <a:pt x="550" y="18670"/>
                    </a:lnTo>
                    <a:lnTo>
                      <a:pt x="1255" y="18983"/>
                    </a:lnTo>
                    <a:lnTo>
                      <a:pt x="1647" y="19140"/>
                    </a:lnTo>
                    <a:lnTo>
                      <a:pt x="2039" y="19297"/>
                    </a:lnTo>
                    <a:lnTo>
                      <a:pt x="2399" y="19422"/>
                    </a:lnTo>
                    <a:lnTo>
                      <a:pt x="2760" y="19500"/>
                    </a:lnTo>
                    <a:lnTo>
                      <a:pt x="3136" y="19532"/>
                    </a:lnTo>
                    <a:lnTo>
                      <a:pt x="3512" y="19547"/>
                    </a:lnTo>
                    <a:lnTo>
                      <a:pt x="4374" y="19516"/>
                    </a:lnTo>
                    <a:lnTo>
                      <a:pt x="4923" y="19485"/>
                    </a:lnTo>
                    <a:lnTo>
                      <a:pt x="5033" y="19469"/>
                    </a:lnTo>
                    <a:lnTo>
                      <a:pt x="5440" y="19438"/>
                    </a:lnTo>
                    <a:lnTo>
                      <a:pt x="5456" y="19438"/>
                    </a:lnTo>
                    <a:lnTo>
                      <a:pt x="5644" y="19422"/>
                    </a:lnTo>
                    <a:lnTo>
                      <a:pt x="6005" y="19391"/>
                    </a:lnTo>
                    <a:lnTo>
                      <a:pt x="6287" y="19359"/>
                    </a:lnTo>
                    <a:lnTo>
                      <a:pt x="7212" y="19234"/>
                    </a:lnTo>
                    <a:lnTo>
                      <a:pt x="7368" y="19218"/>
                    </a:lnTo>
                    <a:lnTo>
                      <a:pt x="7729" y="19156"/>
                    </a:lnTo>
                    <a:lnTo>
                      <a:pt x="8027" y="19109"/>
                    </a:lnTo>
                    <a:lnTo>
                      <a:pt x="8560" y="19015"/>
                    </a:lnTo>
                    <a:lnTo>
                      <a:pt x="8810" y="18967"/>
                    </a:lnTo>
                    <a:lnTo>
                      <a:pt x="9829" y="18764"/>
                    </a:lnTo>
                    <a:lnTo>
                      <a:pt x="10754" y="18560"/>
                    </a:lnTo>
                    <a:lnTo>
                      <a:pt x="10864" y="18529"/>
                    </a:lnTo>
                    <a:lnTo>
                      <a:pt x="11005" y="18497"/>
                    </a:lnTo>
                    <a:lnTo>
                      <a:pt x="11225" y="18435"/>
                    </a:lnTo>
                    <a:lnTo>
                      <a:pt x="11867" y="18246"/>
                    </a:lnTo>
                    <a:lnTo>
                      <a:pt x="12024" y="18199"/>
                    </a:lnTo>
                    <a:lnTo>
                      <a:pt x="12181" y="18168"/>
                    </a:lnTo>
                    <a:lnTo>
                      <a:pt x="12588" y="18027"/>
                    </a:lnTo>
                    <a:lnTo>
                      <a:pt x="12917" y="17917"/>
                    </a:lnTo>
                    <a:lnTo>
                      <a:pt x="12996" y="17870"/>
                    </a:lnTo>
                    <a:lnTo>
                      <a:pt x="13059" y="17823"/>
                    </a:lnTo>
                    <a:lnTo>
                      <a:pt x="13106" y="17760"/>
                    </a:lnTo>
                    <a:lnTo>
                      <a:pt x="13153" y="17698"/>
                    </a:lnTo>
                    <a:lnTo>
                      <a:pt x="13544" y="16867"/>
                    </a:lnTo>
                    <a:lnTo>
                      <a:pt x="14015" y="15864"/>
                    </a:lnTo>
                    <a:lnTo>
                      <a:pt x="14266" y="15346"/>
                    </a:lnTo>
                    <a:lnTo>
                      <a:pt x="14501" y="14813"/>
                    </a:lnTo>
                    <a:lnTo>
                      <a:pt x="14720" y="14312"/>
                    </a:lnTo>
                    <a:lnTo>
                      <a:pt x="14893" y="13842"/>
                    </a:lnTo>
                    <a:lnTo>
                      <a:pt x="14893" y="14030"/>
                    </a:lnTo>
                    <a:lnTo>
                      <a:pt x="14908" y="14218"/>
                    </a:lnTo>
                    <a:lnTo>
                      <a:pt x="14940" y="14375"/>
                    </a:lnTo>
                    <a:lnTo>
                      <a:pt x="14987" y="14516"/>
                    </a:lnTo>
                    <a:lnTo>
                      <a:pt x="15034" y="14641"/>
                    </a:lnTo>
                    <a:lnTo>
                      <a:pt x="15096" y="14751"/>
                    </a:lnTo>
                    <a:lnTo>
                      <a:pt x="15159" y="14861"/>
                    </a:lnTo>
                    <a:lnTo>
                      <a:pt x="15237" y="14939"/>
                    </a:lnTo>
                    <a:lnTo>
                      <a:pt x="15331" y="15017"/>
                    </a:lnTo>
                    <a:lnTo>
                      <a:pt x="15426" y="15080"/>
                    </a:lnTo>
                    <a:lnTo>
                      <a:pt x="15520" y="15143"/>
                    </a:lnTo>
                    <a:lnTo>
                      <a:pt x="15614" y="15190"/>
                    </a:lnTo>
                    <a:lnTo>
                      <a:pt x="15833" y="15252"/>
                    </a:lnTo>
                    <a:lnTo>
                      <a:pt x="16068" y="15284"/>
                    </a:lnTo>
                    <a:lnTo>
                      <a:pt x="16241" y="15299"/>
                    </a:lnTo>
                    <a:lnTo>
                      <a:pt x="16413" y="15299"/>
                    </a:lnTo>
                    <a:lnTo>
                      <a:pt x="16742" y="15268"/>
                    </a:lnTo>
                    <a:lnTo>
                      <a:pt x="16899" y="15252"/>
                    </a:lnTo>
                    <a:lnTo>
                      <a:pt x="17134" y="15190"/>
                    </a:lnTo>
                    <a:lnTo>
                      <a:pt x="17416" y="15096"/>
                    </a:lnTo>
                    <a:lnTo>
                      <a:pt x="17730" y="14970"/>
                    </a:lnTo>
                    <a:lnTo>
                      <a:pt x="18090" y="14829"/>
                    </a:lnTo>
                    <a:lnTo>
                      <a:pt x="18482" y="14657"/>
                    </a:lnTo>
                    <a:lnTo>
                      <a:pt x="18874" y="14469"/>
                    </a:lnTo>
                    <a:lnTo>
                      <a:pt x="19282" y="14249"/>
                    </a:lnTo>
                    <a:lnTo>
                      <a:pt x="19689" y="13998"/>
                    </a:lnTo>
                    <a:lnTo>
                      <a:pt x="20065" y="13732"/>
                    </a:lnTo>
                    <a:lnTo>
                      <a:pt x="20426" y="13450"/>
                    </a:lnTo>
                    <a:lnTo>
                      <a:pt x="20598" y="13309"/>
                    </a:lnTo>
                    <a:lnTo>
                      <a:pt x="20755" y="13152"/>
                    </a:lnTo>
                    <a:lnTo>
                      <a:pt x="20912" y="12995"/>
                    </a:lnTo>
                    <a:lnTo>
                      <a:pt x="21053" y="12838"/>
                    </a:lnTo>
                    <a:lnTo>
                      <a:pt x="21163" y="12666"/>
                    </a:lnTo>
                    <a:lnTo>
                      <a:pt x="21273" y="12509"/>
                    </a:lnTo>
                    <a:lnTo>
                      <a:pt x="21367" y="12337"/>
                    </a:lnTo>
                    <a:lnTo>
                      <a:pt x="21445" y="12149"/>
                    </a:lnTo>
                    <a:lnTo>
                      <a:pt x="21508" y="11976"/>
                    </a:lnTo>
                    <a:lnTo>
                      <a:pt x="21555" y="11788"/>
                    </a:lnTo>
                    <a:lnTo>
                      <a:pt x="21570" y="11600"/>
                    </a:lnTo>
                    <a:lnTo>
                      <a:pt x="21570" y="11412"/>
                    </a:lnTo>
                    <a:lnTo>
                      <a:pt x="21555" y="11271"/>
                    </a:lnTo>
                    <a:lnTo>
                      <a:pt x="21523" y="11098"/>
                    </a:lnTo>
                    <a:lnTo>
                      <a:pt x="21476" y="10926"/>
                    </a:lnTo>
                    <a:lnTo>
                      <a:pt x="21414" y="10769"/>
                    </a:lnTo>
                    <a:lnTo>
                      <a:pt x="21351" y="10628"/>
                    </a:lnTo>
                    <a:lnTo>
                      <a:pt x="21288" y="10503"/>
                    </a:lnTo>
                    <a:lnTo>
                      <a:pt x="21194" y="10377"/>
                    </a:lnTo>
                    <a:lnTo>
                      <a:pt x="21116" y="10268"/>
                    </a:lnTo>
                    <a:lnTo>
                      <a:pt x="21022" y="10158"/>
                    </a:lnTo>
                    <a:lnTo>
                      <a:pt x="20912" y="10064"/>
                    </a:lnTo>
                    <a:lnTo>
                      <a:pt x="20802" y="9985"/>
                    </a:lnTo>
                    <a:lnTo>
                      <a:pt x="20693" y="9907"/>
                    </a:lnTo>
                    <a:lnTo>
                      <a:pt x="20583" y="9844"/>
                    </a:lnTo>
                    <a:lnTo>
                      <a:pt x="20332" y="9735"/>
                    </a:lnTo>
                    <a:lnTo>
                      <a:pt x="20081" y="9656"/>
                    </a:lnTo>
                    <a:lnTo>
                      <a:pt x="19783" y="9594"/>
                    </a:lnTo>
                    <a:lnTo>
                      <a:pt x="19501" y="9578"/>
                    </a:lnTo>
                    <a:lnTo>
                      <a:pt x="19203" y="9578"/>
                    </a:lnTo>
                    <a:lnTo>
                      <a:pt x="18937" y="9609"/>
                    </a:lnTo>
                    <a:lnTo>
                      <a:pt x="18686" y="9656"/>
                    </a:lnTo>
                    <a:lnTo>
                      <a:pt x="18482" y="9735"/>
                    </a:lnTo>
                    <a:lnTo>
                      <a:pt x="18294" y="9813"/>
                    </a:lnTo>
                    <a:lnTo>
                      <a:pt x="18153" y="9907"/>
                    </a:lnTo>
                    <a:lnTo>
                      <a:pt x="17934" y="10111"/>
                    </a:lnTo>
                    <a:lnTo>
                      <a:pt x="17683" y="10299"/>
                    </a:lnTo>
                    <a:lnTo>
                      <a:pt x="17181" y="10659"/>
                    </a:lnTo>
                    <a:lnTo>
                      <a:pt x="16633" y="11036"/>
                    </a:lnTo>
                    <a:lnTo>
                      <a:pt x="15175" y="8982"/>
                    </a:lnTo>
                    <a:lnTo>
                      <a:pt x="15300" y="8919"/>
                    </a:lnTo>
                    <a:lnTo>
                      <a:pt x="15629" y="8731"/>
                    </a:lnTo>
                    <a:lnTo>
                      <a:pt x="15849" y="8590"/>
                    </a:lnTo>
                    <a:lnTo>
                      <a:pt x="16084" y="8418"/>
                    </a:lnTo>
                    <a:lnTo>
                      <a:pt x="16350" y="8230"/>
                    </a:lnTo>
                    <a:lnTo>
                      <a:pt x="16617" y="7995"/>
                    </a:lnTo>
                    <a:lnTo>
                      <a:pt x="16789" y="7838"/>
                    </a:lnTo>
                    <a:lnTo>
                      <a:pt x="16962" y="7665"/>
                    </a:lnTo>
                    <a:lnTo>
                      <a:pt x="17118" y="7493"/>
                    </a:lnTo>
                    <a:lnTo>
                      <a:pt x="17275" y="7289"/>
                    </a:lnTo>
                    <a:lnTo>
                      <a:pt x="17432" y="7085"/>
                    </a:lnTo>
                    <a:lnTo>
                      <a:pt x="17573" y="6866"/>
                    </a:lnTo>
                    <a:lnTo>
                      <a:pt x="17698" y="6631"/>
                    </a:lnTo>
                    <a:lnTo>
                      <a:pt x="17808" y="6396"/>
                    </a:lnTo>
                    <a:lnTo>
                      <a:pt x="17855" y="6239"/>
                    </a:lnTo>
                    <a:lnTo>
                      <a:pt x="17902" y="6082"/>
                    </a:lnTo>
                    <a:lnTo>
                      <a:pt x="17934" y="5925"/>
                    </a:lnTo>
                    <a:lnTo>
                      <a:pt x="17949" y="5769"/>
                    </a:lnTo>
                    <a:lnTo>
                      <a:pt x="17949" y="5612"/>
                    </a:lnTo>
                    <a:lnTo>
                      <a:pt x="17949" y="5455"/>
                    </a:lnTo>
                    <a:lnTo>
                      <a:pt x="17918" y="5314"/>
                    </a:lnTo>
                    <a:lnTo>
                      <a:pt x="17887" y="5157"/>
                    </a:lnTo>
                    <a:lnTo>
                      <a:pt x="17855" y="5016"/>
                    </a:lnTo>
                    <a:lnTo>
                      <a:pt x="17793" y="4860"/>
                    </a:lnTo>
                    <a:lnTo>
                      <a:pt x="17667" y="4577"/>
                    </a:lnTo>
                    <a:lnTo>
                      <a:pt x="17495" y="4280"/>
                    </a:lnTo>
                    <a:lnTo>
                      <a:pt x="17307" y="3997"/>
                    </a:lnTo>
                    <a:lnTo>
                      <a:pt x="17071" y="3731"/>
                    </a:lnTo>
                    <a:lnTo>
                      <a:pt x="16836" y="3464"/>
                    </a:lnTo>
                    <a:lnTo>
                      <a:pt x="16570" y="3214"/>
                    </a:lnTo>
                    <a:lnTo>
                      <a:pt x="16288" y="2963"/>
                    </a:lnTo>
                    <a:lnTo>
                      <a:pt x="15990" y="2728"/>
                    </a:lnTo>
                    <a:lnTo>
                      <a:pt x="15692" y="2508"/>
                    </a:lnTo>
                    <a:lnTo>
                      <a:pt x="15394" y="2289"/>
                    </a:lnTo>
                    <a:lnTo>
                      <a:pt x="15096" y="2085"/>
                    </a:lnTo>
                    <a:lnTo>
                      <a:pt x="14861" y="1944"/>
                    </a:lnTo>
                    <a:lnTo>
                      <a:pt x="14673" y="1834"/>
                    </a:lnTo>
                    <a:lnTo>
                      <a:pt x="14595" y="1787"/>
                    </a:lnTo>
                    <a:lnTo>
                      <a:pt x="14579" y="1787"/>
                    </a:lnTo>
                    <a:lnTo>
                      <a:pt x="14375" y="1677"/>
                    </a:lnTo>
                    <a:lnTo>
                      <a:pt x="14172" y="1568"/>
                    </a:lnTo>
                    <a:lnTo>
                      <a:pt x="14124" y="1536"/>
                    </a:lnTo>
                    <a:lnTo>
                      <a:pt x="13889" y="1427"/>
                    </a:lnTo>
                    <a:lnTo>
                      <a:pt x="13639" y="1317"/>
                    </a:lnTo>
                    <a:lnTo>
                      <a:pt x="13623" y="1301"/>
                    </a:lnTo>
                    <a:lnTo>
                      <a:pt x="13435" y="1223"/>
                    </a:lnTo>
                    <a:lnTo>
                      <a:pt x="13356" y="1191"/>
                    </a:lnTo>
                    <a:lnTo>
                      <a:pt x="13153" y="1097"/>
                    </a:lnTo>
                    <a:lnTo>
                      <a:pt x="13137" y="1097"/>
                    </a:lnTo>
                    <a:lnTo>
                      <a:pt x="12902" y="1003"/>
                    </a:lnTo>
                    <a:lnTo>
                      <a:pt x="12886" y="988"/>
                    </a:lnTo>
                    <a:lnTo>
                      <a:pt x="12667" y="909"/>
                    </a:lnTo>
                    <a:lnTo>
                      <a:pt x="12635" y="909"/>
                    </a:lnTo>
                    <a:lnTo>
                      <a:pt x="12416" y="831"/>
                    </a:lnTo>
                    <a:lnTo>
                      <a:pt x="12337" y="800"/>
                    </a:lnTo>
                    <a:lnTo>
                      <a:pt x="12134" y="737"/>
                    </a:lnTo>
                    <a:lnTo>
                      <a:pt x="11914" y="659"/>
                    </a:lnTo>
                    <a:lnTo>
                      <a:pt x="11428" y="533"/>
                    </a:lnTo>
                    <a:lnTo>
                      <a:pt x="10958" y="408"/>
                    </a:lnTo>
                    <a:lnTo>
                      <a:pt x="10848" y="392"/>
                    </a:lnTo>
                    <a:lnTo>
                      <a:pt x="10723" y="361"/>
                    </a:lnTo>
                    <a:lnTo>
                      <a:pt x="10503" y="314"/>
                    </a:lnTo>
                    <a:lnTo>
                      <a:pt x="10488" y="314"/>
                    </a:lnTo>
                    <a:lnTo>
                      <a:pt x="10268" y="267"/>
                    </a:lnTo>
                    <a:lnTo>
                      <a:pt x="10049" y="220"/>
                    </a:lnTo>
                    <a:lnTo>
                      <a:pt x="9829" y="188"/>
                    </a:lnTo>
                    <a:lnTo>
                      <a:pt x="9610" y="157"/>
                    </a:lnTo>
                    <a:lnTo>
                      <a:pt x="8983" y="79"/>
                    </a:lnTo>
                    <a:lnTo>
                      <a:pt x="8779" y="47"/>
                    </a:lnTo>
                    <a:lnTo>
                      <a:pt x="8607" y="47"/>
                    </a:lnTo>
                    <a:lnTo>
                      <a:pt x="8356" y="16"/>
                    </a:lnTo>
                    <a:lnTo>
                      <a:pt x="8215" y="16"/>
                    </a:lnTo>
                    <a:lnTo>
                      <a:pt x="8058"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8"/>
              <p:cNvSpPr/>
              <p:nvPr/>
            </p:nvSpPr>
            <p:spPr>
              <a:xfrm>
                <a:off x="6987454" y="1854593"/>
                <a:ext cx="359589" cy="325865"/>
              </a:xfrm>
              <a:custGeom>
                <a:rect b="b" l="l" r="r" t="t"/>
                <a:pathLst>
                  <a:path extrusionOk="0" fill="none" h="19548" w="21571">
                    <a:moveTo>
                      <a:pt x="16899" y="15252"/>
                    </a:moveTo>
                    <a:lnTo>
                      <a:pt x="16899" y="15252"/>
                    </a:lnTo>
                    <a:lnTo>
                      <a:pt x="16742" y="15268"/>
                    </a:lnTo>
                    <a:lnTo>
                      <a:pt x="16742" y="15268"/>
                    </a:lnTo>
                    <a:lnTo>
                      <a:pt x="16413" y="15299"/>
                    </a:lnTo>
                    <a:lnTo>
                      <a:pt x="16241" y="15299"/>
                    </a:lnTo>
                    <a:lnTo>
                      <a:pt x="16068" y="15284"/>
                    </a:lnTo>
                    <a:lnTo>
                      <a:pt x="16068" y="15284"/>
                    </a:lnTo>
                    <a:lnTo>
                      <a:pt x="15833" y="15252"/>
                    </a:lnTo>
                    <a:lnTo>
                      <a:pt x="15614" y="15190"/>
                    </a:lnTo>
                    <a:lnTo>
                      <a:pt x="15520" y="15143"/>
                    </a:lnTo>
                    <a:lnTo>
                      <a:pt x="15426" y="15080"/>
                    </a:lnTo>
                    <a:lnTo>
                      <a:pt x="15331" y="15017"/>
                    </a:lnTo>
                    <a:lnTo>
                      <a:pt x="15237" y="14939"/>
                    </a:lnTo>
                    <a:lnTo>
                      <a:pt x="15159" y="14861"/>
                    </a:lnTo>
                    <a:lnTo>
                      <a:pt x="15096" y="14751"/>
                    </a:lnTo>
                    <a:lnTo>
                      <a:pt x="15034" y="14641"/>
                    </a:lnTo>
                    <a:lnTo>
                      <a:pt x="14987" y="14516"/>
                    </a:lnTo>
                    <a:lnTo>
                      <a:pt x="14940" y="14375"/>
                    </a:lnTo>
                    <a:lnTo>
                      <a:pt x="14908" y="14218"/>
                    </a:lnTo>
                    <a:lnTo>
                      <a:pt x="14893" y="14030"/>
                    </a:lnTo>
                    <a:lnTo>
                      <a:pt x="14893" y="13842"/>
                    </a:lnTo>
                    <a:lnTo>
                      <a:pt x="14893" y="13842"/>
                    </a:lnTo>
                    <a:lnTo>
                      <a:pt x="14720" y="14312"/>
                    </a:lnTo>
                    <a:lnTo>
                      <a:pt x="14501" y="14813"/>
                    </a:lnTo>
                    <a:lnTo>
                      <a:pt x="14266" y="15346"/>
                    </a:lnTo>
                    <a:lnTo>
                      <a:pt x="14015" y="15864"/>
                    </a:lnTo>
                    <a:lnTo>
                      <a:pt x="13544" y="16867"/>
                    </a:lnTo>
                    <a:lnTo>
                      <a:pt x="13153" y="17698"/>
                    </a:lnTo>
                    <a:lnTo>
                      <a:pt x="13153" y="17698"/>
                    </a:lnTo>
                    <a:lnTo>
                      <a:pt x="13106" y="17760"/>
                    </a:lnTo>
                    <a:lnTo>
                      <a:pt x="13059" y="17823"/>
                    </a:lnTo>
                    <a:lnTo>
                      <a:pt x="12996" y="17870"/>
                    </a:lnTo>
                    <a:lnTo>
                      <a:pt x="12917" y="17917"/>
                    </a:lnTo>
                    <a:lnTo>
                      <a:pt x="12917" y="17917"/>
                    </a:lnTo>
                    <a:lnTo>
                      <a:pt x="12588" y="18027"/>
                    </a:lnTo>
                    <a:lnTo>
                      <a:pt x="12181" y="18168"/>
                    </a:lnTo>
                    <a:lnTo>
                      <a:pt x="12181" y="18168"/>
                    </a:lnTo>
                    <a:lnTo>
                      <a:pt x="12024" y="18199"/>
                    </a:lnTo>
                    <a:lnTo>
                      <a:pt x="12024" y="18199"/>
                    </a:lnTo>
                    <a:lnTo>
                      <a:pt x="11867" y="18246"/>
                    </a:lnTo>
                    <a:lnTo>
                      <a:pt x="11867" y="18246"/>
                    </a:lnTo>
                    <a:lnTo>
                      <a:pt x="11225" y="18435"/>
                    </a:lnTo>
                    <a:lnTo>
                      <a:pt x="11225" y="18435"/>
                    </a:lnTo>
                    <a:lnTo>
                      <a:pt x="11005" y="18497"/>
                    </a:lnTo>
                    <a:lnTo>
                      <a:pt x="11005" y="18497"/>
                    </a:lnTo>
                    <a:lnTo>
                      <a:pt x="10864" y="18529"/>
                    </a:lnTo>
                    <a:lnTo>
                      <a:pt x="10864" y="18529"/>
                    </a:lnTo>
                    <a:lnTo>
                      <a:pt x="10754" y="18560"/>
                    </a:lnTo>
                    <a:lnTo>
                      <a:pt x="10754" y="18560"/>
                    </a:lnTo>
                    <a:lnTo>
                      <a:pt x="9829" y="18764"/>
                    </a:lnTo>
                    <a:lnTo>
                      <a:pt x="8810" y="18967"/>
                    </a:lnTo>
                    <a:lnTo>
                      <a:pt x="8810" y="18967"/>
                    </a:lnTo>
                    <a:lnTo>
                      <a:pt x="8560" y="19015"/>
                    </a:lnTo>
                    <a:lnTo>
                      <a:pt x="8560" y="19015"/>
                    </a:lnTo>
                    <a:lnTo>
                      <a:pt x="8027" y="19109"/>
                    </a:lnTo>
                    <a:lnTo>
                      <a:pt x="8027" y="19109"/>
                    </a:lnTo>
                    <a:lnTo>
                      <a:pt x="7729" y="19156"/>
                    </a:lnTo>
                    <a:lnTo>
                      <a:pt x="7729" y="19156"/>
                    </a:lnTo>
                    <a:lnTo>
                      <a:pt x="7368" y="19218"/>
                    </a:lnTo>
                    <a:lnTo>
                      <a:pt x="7368" y="19218"/>
                    </a:lnTo>
                    <a:lnTo>
                      <a:pt x="7212" y="19234"/>
                    </a:lnTo>
                    <a:lnTo>
                      <a:pt x="7212" y="19234"/>
                    </a:lnTo>
                    <a:lnTo>
                      <a:pt x="6287" y="19359"/>
                    </a:lnTo>
                    <a:lnTo>
                      <a:pt x="6287" y="19359"/>
                    </a:lnTo>
                    <a:lnTo>
                      <a:pt x="6005" y="19391"/>
                    </a:lnTo>
                    <a:lnTo>
                      <a:pt x="6005" y="19391"/>
                    </a:lnTo>
                    <a:lnTo>
                      <a:pt x="5644" y="19422"/>
                    </a:lnTo>
                    <a:lnTo>
                      <a:pt x="5644" y="19422"/>
                    </a:lnTo>
                    <a:lnTo>
                      <a:pt x="5456" y="19438"/>
                    </a:lnTo>
                    <a:lnTo>
                      <a:pt x="5456" y="19438"/>
                    </a:lnTo>
                    <a:lnTo>
                      <a:pt x="5440" y="19438"/>
                    </a:lnTo>
                    <a:lnTo>
                      <a:pt x="5440" y="19438"/>
                    </a:lnTo>
                    <a:lnTo>
                      <a:pt x="5033" y="19469"/>
                    </a:lnTo>
                    <a:lnTo>
                      <a:pt x="5033" y="19469"/>
                    </a:lnTo>
                    <a:lnTo>
                      <a:pt x="4923" y="19485"/>
                    </a:lnTo>
                    <a:lnTo>
                      <a:pt x="4923" y="19485"/>
                    </a:lnTo>
                    <a:lnTo>
                      <a:pt x="4374" y="19516"/>
                    </a:lnTo>
                    <a:lnTo>
                      <a:pt x="4374" y="19516"/>
                    </a:lnTo>
                    <a:lnTo>
                      <a:pt x="3512" y="19547"/>
                    </a:lnTo>
                    <a:lnTo>
                      <a:pt x="3512" y="19547"/>
                    </a:lnTo>
                    <a:lnTo>
                      <a:pt x="3136" y="19532"/>
                    </a:lnTo>
                    <a:lnTo>
                      <a:pt x="2760" y="19500"/>
                    </a:lnTo>
                    <a:lnTo>
                      <a:pt x="2399" y="19422"/>
                    </a:lnTo>
                    <a:lnTo>
                      <a:pt x="2039" y="19297"/>
                    </a:lnTo>
                    <a:lnTo>
                      <a:pt x="2039" y="19297"/>
                    </a:lnTo>
                    <a:lnTo>
                      <a:pt x="1647" y="19140"/>
                    </a:lnTo>
                    <a:lnTo>
                      <a:pt x="1255" y="18983"/>
                    </a:lnTo>
                    <a:lnTo>
                      <a:pt x="550" y="18670"/>
                    </a:lnTo>
                    <a:lnTo>
                      <a:pt x="550" y="18670"/>
                    </a:lnTo>
                    <a:lnTo>
                      <a:pt x="424" y="18591"/>
                    </a:lnTo>
                    <a:lnTo>
                      <a:pt x="299" y="18497"/>
                    </a:lnTo>
                    <a:lnTo>
                      <a:pt x="205" y="18372"/>
                    </a:lnTo>
                    <a:lnTo>
                      <a:pt x="111" y="18246"/>
                    </a:lnTo>
                    <a:lnTo>
                      <a:pt x="48" y="18121"/>
                    </a:lnTo>
                    <a:lnTo>
                      <a:pt x="17" y="17980"/>
                    </a:lnTo>
                    <a:lnTo>
                      <a:pt x="1" y="17823"/>
                    </a:lnTo>
                    <a:lnTo>
                      <a:pt x="1" y="17666"/>
                    </a:lnTo>
                    <a:lnTo>
                      <a:pt x="1" y="17666"/>
                    </a:lnTo>
                    <a:lnTo>
                      <a:pt x="142" y="16459"/>
                    </a:lnTo>
                    <a:lnTo>
                      <a:pt x="220" y="15707"/>
                    </a:lnTo>
                    <a:lnTo>
                      <a:pt x="283" y="14908"/>
                    </a:lnTo>
                    <a:lnTo>
                      <a:pt x="283" y="14908"/>
                    </a:lnTo>
                    <a:lnTo>
                      <a:pt x="346" y="13779"/>
                    </a:lnTo>
                    <a:lnTo>
                      <a:pt x="361" y="13215"/>
                    </a:lnTo>
                    <a:lnTo>
                      <a:pt x="377" y="12650"/>
                    </a:lnTo>
                    <a:lnTo>
                      <a:pt x="377" y="12650"/>
                    </a:lnTo>
                    <a:lnTo>
                      <a:pt x="377" y="12384"/>
                    </a:lnTo>
                    <a:lnTo>
                      <a:pt x="393" y="12117"/>
                    </a:lnTo>
                    <a:lnTo>
                      <a:pt x="424" y="11835"/>
                    </a:lnTo>
                    <a:lnTo>
                      <a:pt x="471" y="11569"/>
                    </a:lnTo>
                    <a:lnTo>
                      <a:pt x="581" y="11004"/>
                    </a:lnTo>
                    <a:lnTo>
                      <a:pt x="722" y="10440"/>
                    </a:lnTo>
                    <a:lnTo>
                      <a:pt x="879" y="9891"/>
                    </a:lnTo>
                    <a:lnTo>
                      <a:pt x="1051" y="9343"/>
                    </a:lnTo>
                    <a:lnTo>
                      <a:pt x="1239" y="8810"/>
                    </a:lnTo>
                    <a:lnTo>
                      <a:pt x="1443" y="8292"/>
                    </a:lnTo>
                    <a:lnTo>
                      <a:pt x="1443" y="8292"/>
                    </a:lnTo>
                    <a:lnTo>
                      <a:pt x="1709" y="7556"/>
                    </a:lnTo>
                    <a:lnTo>
                      <a:pt x="1945" y="6897"/>
                    </a:lnTo>
                    <a:lnTo>
                      <a:pt x="2039" y="6600"/>
                    </a:lnTo>
                    <a:lnTo>
                      <a:pt x="2117" y="6333"/>
                    </a:lnTo>
                    <a:lnTo>
                      <a:pt x="2180" y="6082"/>
                    </a:lnTo>
                    <a:lnTo>
                      <a:pt x="2211" y="5863"/>
                    </a:lnTo>
                    <a:lnTo>
                      <a:pt x="2211" y="5863"/>
                    </a:lnTo>
                    <a:lnTo>
                      <a:pt x="2258" y="5408"/>
                    </a:lnTo>
                    <a:lnTo>
                      <a:pt x="2305" y="5157"/>
                    </a:lnTo>
                    <a:lnTo>
                      <a:pt x="2368" y="4875"/>
                    </a:lnTo>
                    <a:lnTo>
                      <a:pt x="2431" y="4593"/>
                    </a:lnTo>
                    <a:lnTo>
                      <a:pt x="2509" y="4295"/>
                    </a:lnTo>
                    <a:lnTo>
                      <a:pt x="2619" y="3982"/>
                    </a:lnTo>
                    <a:lnTo>
                      <a:pt x="2728" y="3653"/>
                    </a:lnTo>
                    <a:lnTo>
                      <a:pt x="2869" y="3323"/>
                    </a:lnTo>
                    <a:lnTo>
                      <a:pt x="3011" y="2994"/>
                    </a:lnTo>
                    <a:lnTo>
                      <a:pt x="3183" y="2649"/>
                    </a:lnTo>
                    <a:lnTo>
                      <a:pt x="3371" y="2320"/>
                    </a:lnTo>
                    <a:lnTo>
                      <a:pt x="3591" y="1975"/>
                    </a:lnTo>
                    <a:lnTo>
                      <a:pt x="3826" y="1646"/>
                    </a:lnTo>
                    <a:lnTo>
                      <a:pt x="4092" y="1317"/>
                    </a:lnTo>
                    <a:lnTo>
                      <a:pt x="4374" y="988"/>
                    </a:lnTo>
                    <a:lnTo>
                      <a:pt x="4374" y="988"/>
                    </a:lnTo>
                    <a:lnTo>
                      <a:pt x="4374" y="988"/>
                    </a:lnTo>
                    <a:lnTo>
                      <a:pt x="4641" y="706"/>
                    </a:lnTo>
                    <a:lnTo>
                      <a:pt x="4939" y="439"/>
                    </a:lnTo>
                    <a:lnTo>
                      <a:pt x="4939" y="439"/>
                    </a:lnTo>
                    <a:lnTo>
                      <a:pt x="5001" y="376"/>
                    </a:lnTo>
                    <a:lnTo>
                      <a:pt x="5095" y="329"/>
                    </a:lnTo>
                    <a:lnTo>
                      <a:pt x="5299" y="251"/>
                    </a:lnTo>
                    <a:lnTo>
                      <a:pt x="5581" y="173"/>
                    </a:lnTo>
                    <a:lnTo>
                      <a:pt x="5911" y="94"/>
                    </a:lnTo>
                    <a:lnTo>
                      <a:pt x="6287" y="47"/>
                    </a:lnTo>
                    <a:lnTo>
                      <a:pt x="6726" y="16"/>
                    </a:lnTo>
                    <a:lnTo>
                      <a:pt x="7196" y="0"/>
                    </a:lnTo>
                    <a:lnTo>
                      <a:pt x="7698" y="0"/>
                    </a:lnTo>
                    <a:lnTo>
                      <a:pt x="7698" y="0"/>
                    </a:lnTo>
                    <a:lnTo>
                      <a:pt x="7839" y="0"/>
                    </a:lnTo>
                    <a:lnTo>
                      <a:pt x="7839" y="0"/>
                    </a:lnTo>
                    <a:lnTo>
                      <a:pt x="8058" y="0"/>
                    </a:lnTo>
                    <a:lnTo>
                      <a:pt x="8058" y="0"/>
                    </a:lnTo>
                    <a:lnTo>
                      <a:pt x="8215" y="16"/>
                    </a:lnTo>
                    <a:lnTo>
                      <a:pt x="8215" y="16"/>
                    </a:lnTo>
                    <a:lnTo>
                      <a:pt x="8356" y="16"/>
                    </a:lnTo>
                    <a:lnTo>
                      <a:pt x="8356" y="16"/>
                    </a:lnTo>
                    <a:lnTo>
                      <a:pt x="8607" y="47"/>
                    </a:lnTo>
                    <a:lnTo>
                      <a:pt x="8607" y="47"/>
                    </a:lnTo>
                    <a:lnTo>
                      <a:pt x="8779" y="47"/>
                    </a:lnTo>
                    <a:lnTo>
                      <a:pt x="8779" y="47"/>
                    </a:lnTo>
                    <a:lnTo>
                      <a:pt x="8983" y="79"/>
                    </a:lnTo>
                    <a:lnTo>
                      <a:pt x="8983" y="79"/>
                    </a:lnTo>
                    <a:lnTo>
                      <a:pt x="9610" y="157"/>
                    </a:lnTo>
                    <a:lnTo>
                      <a:pt x="9610" y="157"/>
                    </a:lnTo>
                    <a:lnTo>
                      <a:pt x="9829" y="188"/>
                    </a:lnTo>
                    <a:lnTo>
                      <a:pt x="9829" y="188"/>
                    </a:lnTo>
                    <a:lnTo>
                      <a:pt x="10049" y="220"/>
                    </a:lnTo>
                    <a:lnTo>
                      <a:pt x="10049" y="220"/>
                    </a:lnTo>
                    <a:lnTo>
                      <a:pt x="10268" y="267"/>
                    </a:lnTo>
                    <a:lnTo>
                      <a:pt x="10268" y="267"/>
                    </a:lnTo>
                    <a:lnTo>
                      <a:pt x="10488" y="314"/>
                    </a:lnTo>
                    <a:lnTo>
                      <a:pt x="10503" y="314"/>
                    </a:lnTo>
                    <a:lnTo>
                      <a:pt x="10503" y="314"/>
                    </a:lnTo>
                    <a:lnTo>
                      <a:pt x="10723" y="361"/>
                    </a:lnTo>
                    <a:lnTo>
                      <a:pt x="10723" y="361"/>
                    </a:lnTo>
                    <a:lnTo>
                      <a:pt x="10848" y="392"/>
                    </a:lnTo>
                    <a:lnTo>
                      <a:pt x="10848" y="392"/>
                    </a:lnTo>
                    <a:lnTo>
                      <a:pt x="10958" y="408"/>
                    </a:lnTo>
                    <a:lnTo>
                      <a:pt x="10958" y="408"/>
                    </a:lnTo>
                    <a:lnTo>
                      <a:pt x="11428" y="533"/>
                    </a:lnTo>
                    <a:lnTo>
                      <a:pt x="11914" y="659"/>
                    </a:lnTo>
                    <a:lnTo>
                      <a:pt x="11914" y="659"/>
                    </a:lnTo>
                    <a:lnTo>
                      <a:pt x="12134" y="737"/>
                    </a:lnTo>
                    <a:lnTo>
                      <a:pt x="12134" y="737"/>
                    </a:lnTo>
                    <a:lnTo>
                      <a:pt x="12337" y="800"/>
                    </a:lnTo>
                    <a:lnTo>
                      <a:pt x="12337" y="800"/>
                    </a:lnTo>
                    <a:lnTo>
                      <a:pt x="12416" y="831"/>
                    </a:lnTo>
                    <a:lnTo>
                      <a:pt x="12416" y="831"/>
                    </a:lnTo>
                    <a:lnTo>
                      <a:pt x="12635" y="909"/>
                    </a:lnTo>
                    <a:lnTo>
                      <a:pt x="12635" y="909"/>
                    </a:lnTo>
                    <a:lnTo>
                      <a:pt x="12667" y="909"/>
                    </a:lnTo>
                    <a:lnTo>
                      <a:pt x="12667" y="909"/>
                    </a:lnTo>
                    <a:lnTo>
                      <a:pt x="12886" y="988"/>
                    </a:lnTo>
                    <a:lnTo>
                      <a:pt x="12902" y="1003"/>
                    </a:lnTo>
                    <a:lnTo>
                      <a:pt x="12902" y="1003"/>
                    </a:lnTo>
                    <a:lnTo>
                      <a:pt x="13137" y="1097"/>
                    </a:lnTo>
                    <a:lnTo>
                      <a:pt x="13153" y="1097"/>
                    </a:lnTo>
                    <a:lnTo>
                      <a:pt x="13153" y="1097"/>
                    </a:lnTo>
                    <a:lnTo>
                      <a:pt x="13356" y="1191"/>
                    </a:lnTo>
                    <a:lnTo>
                      <a:pt x="13356" y="1191"/>
                    </a:lnTo>
                    <a:lnTo>
                      <a:pt x="13435" y="1223"/>
                    </a:lnTo>
                    <a:lnTo>
                      <a:pt x="13435" y="1223"/>
                    </a:lnTo>
                    <a:lnTo>
                      <a:pt x="13623" y="1301"/>
                    </a:lnTo>
                    <a:lnTo>
                      <a:pt x="13639" y="1317"/>
                    </a:lnTo>
                    <a:lnTo>
                      <a:pt x="13639" y="1317"/>
                    </a:lnTo>
                    <a:lnTo>
                      <a:pt x="13889" y="1427"/>
                    </a:lnTo>
                    <a:lnTo>
                      <a:pt x="13889" y="1427"/>
                    </a:lnTo>
                    <a:lnTo>
                      <a:pt x="14124" y="1536"/>
                    </a:lnTo>
                    <a:lnTo>
                      <a:pt x="14124" y="1536"/>
                    </a:lnTo>
                    <a:lnTo>
                      <a:pt x="14172" y="1568"/>
                    </a:lnTo>
                    <a:lnTo>
                      <a:pt x="14172" y="1568"/>
                    </a:lnTo>
                    <a:lnTo>
                      <a:pt x="14375" y="1677"/>
                    </a:lnTo>
                    <a:lnTo>
                      <a:pt x="14375" y="1677"/>
                    </a:lnTo>
                    <a:lnTo>
                      <a:pt x="14579" y="1787"/>
                    </a:lnTo>
                    <a:lnTo>
                      <a:pt x="14579" y="1787"/>
                    </a:lnTo>
                    <a:lnTo>
                      <a:pt x="14595" y="1787"/>
                    </a:lnTo>
                    <a:lnTo>
                      <a:pt x="14595" y="1787"/>
                    </a:lnTo>
                    <a:lnTo>
                      <a:pt x="14673" y="1834"/>
                    </a:lnTo>
                    <a:lnTo>
                      <a:pt x="14673" y="1834"/>
                    </a:lnTo>
                    <a:lnTo>
                      <a:pt x="14861" y="1944"/>
                    </a:lnTo>
                    <a:lnTo>
                      <a:pt x="14861" y="1944"/>
                    </a:lnTo>
                    <a:lnTo>
                      <a:pt x="15096" y="2085"/>
                    </a:lnTo>
                    <a:lnTo>
                      <a:pt x="15096" y="2085"/>
                    </a:lnTo>
                    <a:lnTo>
                      <a:pt x="15394" y="2289"/>
                    </a:lnTo>
                    <a:lnTo>
                      <a:pt x="15692" y="2508"/>
                    </a:lnTo>
                    <a:lnTo>
                      <a:pt x="15990" y="2728"/>
                    </a:lnTo>
                    <a:lnTo>
                      <a:pt x="16288" y="2963"/>
                    </a:lnTo>
                    <a:lnTo>
                      <a:pt x="16570" y="3214"/>
                    </a:lnTo>
                    <a:lnTo>
                      <a:pt x="16836" y="3464"/>
                    </a:lnTo>
                    <a:lnTo>
                      <a:pt x="17071" y="3731"/>
                    </a:lnTo>
                    <a:lnTo>
                      <a:pt x="17307" y="3997"/>
                    </a:lnTo>
                    <a:lnTo>
                      <a:pt x="17495" y="4280"/>
                    </a:lnTo>
                    <a:lnTo>
                      <a:pt x="17667" y="4577"/>
                    </a:lnTo>
                    <a:lnTo>
                      <a:pt x="17793" y="4860"/>
                    </a:lnTo>
                    <a:lnTo>
                      <a:pt x="17855" y="5016"/>
                    </a:lnTo>
                    <a:lnTo>
                      <a:pt x="17887" y="5157"/>
                    </a:lnTo>
                    <a:lnTo>
                      <a:pt x="17918" y="5314"/>
                    </a:lnTo>
                    <a:lnTo>
                      <a:pt x="17949" y="5455"/>
                    </a:lnTo>
                    <a:lnTo>
                      <a:pt x="17949" y="5612"/>
                    </a:lnTo>
                    <a:lnTo>
                      <a:pt x="17949" y="5769"/>
                    </a:lnTo>
                    <a:lnTo>
                      <a:pt x="17934" y="5925"/>
                    </a:lnTo>
                    <a:lnTo>
                      <a:pt x="17902" y="6082"/>
                    </a:lnTo>
                    <a:lnTo>
                      <a:pt x="17855" y="6239"/>
                    </a:lnTo>
                    <a:lnTo>
                      <a:pt x="17808" y="6396"/>
                    </a:lnTo>
                    <a:lnTo>
                      <a:pt x="17808" y="6396"/>
                    </a:lnTo>
                    <a:lnTo>
                      <a:pt x="17698" y="6631"/>
                    </a:lnTo>
                    <a:lnTo>
                      <a:pt x="17573" y="6866"/>
                    </a:lnTo>
                    <a:lnTo>
                      <a:pt x="17432" y="7085"/>
                    </a:lnTo>
                    <a:lnTo>
                      <a:pt x="17275" y="7289"/>
                    </a:lnTo>
                    <a:lnTo>
                      <a:pt x="17118" y="7493"/>
                    </a:lnTo>
                    <a:lnTo>
                      <a:pt x="16962" y="7665"/>
                    </a:lnTo>
                    <a:lnTo>
                      <a:pt x="16789" y="7838"/>
                    </a:lnTo>
                    <a:lnTo>
                      <a:pt x="16617" y="7995"/>
                    </a:lnTo>
                    <a:lnTo>
                      <a:pt x="16617" y="7995"/>
                    </a:lnTo>
                    <a:lnTo>
                      <a:pt x="16350" y="8230"/>
                    </a:lnTo>
                    <a:lnTo>
                      <a:pt x="16084" y="8418"/>
                    </a:lnTo>
                    <a:lnTo>
                      <a:pt x="15849" y="8590"/>
                    </a:lnTo>
                    <a:lnTo>
                      <a:pt x="15629" y="8731"/>
                    </a:lnTo>
                    <a:lnTo>
                      <a:pt x="15300" y="8919"/>
                    </a:lnTo>
                    <a:lnTo>
                      <a:pt x="15175" y="8982"/>
                    </a:lnTo>
                    <a:lnTo>
                      <a:pt x="16633" y="11036"/>
                    </a:lnTo>
                    <a:lnTo>
                      <a:pt x="16633" y="11036"/>
                    </a:lnTo>
                    <a:lnTo>
                      <a:pt x="17181" y="10659"/>
                    </a:lnTo>
                    <a:lnTo>
                      <a:pt x="17683" y="10299"/>
                    </a:lnTo>
                    <a:lnTo>
                      <a:pt x="17934" y="10111"/>
                    </a:lnTo>
                    <a:lnTo>
                      <a:pt x="18153" y="9907"/>
                    </a:lnTo>
                    <a:lnTo>
                      <a:pt x="18153" y="9907"/>
                    </a:lnTo>
                    <a:lnTo>
                      <a:pt x="18294" y="9813"/>
                    </a:lnTo>
                    <a:lnTo>
                      <a:pt x="18482" y="9735"/>
                    </a:lnTo>
                    <a:lnTo>
                      <a:pt x="18686" y="9656"/>
                    </a:lnTo>
                    <a:lnTo>
                      <a:pt x="18937" y="9609"/>
                    </a:lnTo>
                    <a:lnTo>
                      <a:pt x="19203" y="9578"/>
                    </a:lnTo>
                    <a:lnTo>
                      <a:pt x="19501" y="9578"/>
                    </a:lnTo>
                    <a:lnTo>
                      <a:pt x="19783" y="9594"/>
                    </a:lnTo>
                    <a:lnTo>
                      <a:pt x="20081" y="9656"/>
                    </a:lnTo>
                    <a:lnTo>
                      <a:pt x="20081" y="9656"/>
                    </a:lnTo>
                    <a:lnTo>
                      <a:pt x="20332" y="9735"/>
                    </a:lnTo>
                    <a:lnTo>
                      <a:pt x="20583" y="9844"/>
                    </a:lnTo>
                    <a:lnTo>
                      <a:pt x="20693" y="9907"/>
                    </a:lnTo>
                    <a:lnTo>
                      <a:pt x="20802" y="9985"/>
                    </a:lnTo>
                    <a:lnTo>
                      <a:pt x="20912" y="10064"/>
                    </a:lnTo>
                    <a:lnTo>
                      <a:pt x="21022" y="10158"/>
                    </a:lnTo>
                    <a:lnTo>
                      <a:pt x="21116" y="10268"/>
                    </a:lnTo>
                    <a:lnTo>
                      <a:pt x="21194" y="10377"/>
                    </a:lnTo>
                    <a:lnTo>
                      <a:pt x="21288" y="10503"/>
                    </a:lnTo>
                    <a:lnTo>
                      <a:pt x="21351" y="10628"/>
                    </a:lnTo>
                    <a:lnTo>
                      <a:pt x="21414" y="10769"/>
                    </a:lnTo>
                    <a:lnTo>
                      <a:pt x="21476" y="10926"/>
                    </a:lnTo>
                    <a:lnTo>
                      <a:pt x="21523" y="11098"/>
                    </a:lnTo>
                    <a:lnTo>
                      <a:pt x="21555" y="11271"/>
                    </a:lnTo>
                    <a:lnTo>
                      <a:pt x="21555" y="11271"/>
                    </a:lnTo>
                    <a:lnTo>
                      <a:pt x="21570" y="11412"/>
                    </a:lnTo>
                    <a:lnTo>
                      <a:pt x="21570" y="11412"/>
                    </a:lnTo>
                    <a:lnTo>
                      <a:pt x="21570" y="11600"/>
                    </a:lnTo>
                    <a:lnTo>
                      <a:pt x="21555" y="11788"/>
                    </a:lnTo>
                    <a:lnTo>
                      <a:pt x="21508" y="11976"/>
                    </a:lnTo>
                    <a:lnTo>
                      <a:pt x="21445" y="12149"/>
                    </a:lnTo>
                    <a:lnTo>
                      <a:pt x="21367" y="12337"/>
                    </a:lnTo>
                    <a:lnTo>
                      <a:pt x="21273" y="12509"/>
                    </a:lnTo>
                    <a:lnTo>
                      <a:pt x="21163" y="12666"/>
                    </a:lnTo>
                    <a:lnTo>
                      <a:pt x="21053" y="12838"/>
                    </a:lnTo>
                    <a:lnTo>
                      <a:pt x="20912" y="12995"/>
                    </a:lnTo>
                    <a:lnTo>
                      <a:pt x="20755" y="13152"/>
                    </a:lnTo>
                    <a:lnTo>
                      <a:pt x="20598" y="13309"/>
                    </a:lnTo>
                    <a:lnTo>
                      <a:pt x="20426" y="13450"/>
                    </a:lnTo>
                    <a:lnTo>
                      <a:pt x="20065" y="13732"/>
                    </a:lnTo>
                    <a:lnTo>
                      <a:pt x="19689" y="13998"/>
                    </a:lnTo>
                    <a:lnTo>
                      <a:pt x="19282" y="14249"/>
                    </a:lnTo>
                    <a:lnTo>
                      <a:pt x="18874" y="14469"/>
                    </a:lnTo>
                    <a:lnTo>
                      <a:pt x="18482" y="14657"/>
                    </a:lnTo>
                    <a:lnTo>
                      <a:pt x="18090" y="14829"/>
                    </a:lnTo>
                    <a:lnTo>
                      <a:pt x="17730" y="14970"/>
                    </a:lnTo>
                    <a:lnTo>
                      <a:pt x="17416" y="15096"/>
                    </a:lnTo>
                    <a:lnTo>
                      <a:pt x="17134" y="15190"/>
                    </a:lnTo>
                    <a:lnTo>
                      <a:pt x="16899" y="1525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8"/>
              <p:cNvSpPr/>
              <p:nvPr/>
            </p:nvSpPr>
            <p:spPr>
              <a:xfrm>
                <a:off x="7060372" y="1755017"/>
                <a:ext cx="322464" cy="289808"/>
              </a:xfrm>
              <a:custGeom>
                <a:rect b="b" l="l" r="r" t="t"/>
                <a:pathLst>
                  <a:path extrusionOk="0" h="17385" w="19344">
                    <a:moveTo>
                      <a:pt x="6725" y="1"/>
                    </a:moveTo>
                    <a:lnTo>
                      <a:pt x="6255" y="16"/>
                    </a:lnTo>
                    <a:lnTo>
                      <a:pt x="5785" y="48"/>
                    </a:lnTo>
                    <a:lnTo>
                      <a:pt x="5330" y="95"/>
                    </a:lnTo>
                    <a:lnTo>
                      <a:pt x="4907" y="158"/>
                    </a:lnTo>
                    <a:lnTo>
                      <a:pt x="4484" y="236"/>
                    </a:lnTo>
                    <a:lnTo>
                      <a:pt x="4092" y="330"/>
                    </a:lnTo>
                    <a:lnTo>
                      <a:pt x="3731" y="440"/>
                    </a:lnTo>
                    <a:lnTo>
                      <a:pt x="3371" y="549"/>
                    </a:lnTo>
                    <a:lnTo>
                      <a:pt x="3057" y="690"/>
                    </a:lnTo>
                    <a:lnTo>
                      <a:pt x="2775" y="832"/>
                    </a:lnTo>
                    <a:lnTo>
                      <a:pt x="2367" y="1082"/>
                    </a:lnTo>
                    <a:lnTo>
                      <a:pt x="2007" y="1333"/>
                    </a:lnTo>
                    <a:lnTo>
                      <a:pt x="1678" y="1568"/>
                    </a:lnTo>
                    <a:lnTo>
                      <a:pt x="1395" y="1819"/>
                    </a:lnTo>
                    <a:lnTo>
                      <a:pt x="1129" y="2070"/>
                    </a:lnTo>
                    <a:lnTo>
                      <a:pt x="910" y="2321"/>
                    </a:lnTo>
                    <a:lnTo>
                      <a:pt x="706" y="2572"/>
                    </a:lnTo>
                    <a:lnTo>
                      <a:pt x="549" y="2807"/>
                    </a:lnTo>
                    <a:lnTo>
                      <a:pt x="392" y="3057"/>
                    </a:lnTo>
                    <a:lnTo>
                      <a:pt x="282" y="3293"/>
                    </a:lnTo>
                    <a:lnTo>
                      <a:pt x="188" y="3528"/>
                    </a:lnTo>
                    <a:lnTo>
                      <a:pt x="110" y="3747"/>
                    </a:lnTo>
                    <a:lnTo>
                      <a:pt x="63" y="3967"/>
                    </a:lnTo>
                    <a:lnTo>
                      <a:pt x="16" y="4186"/>
                    </a:lnTo>
                    <a:lnTo>
                      <a:pt x="0" y="4406"/>
                    </a:lnTo>
                    <a:lnTo>
                      <a:pt x="0" y="4609"/>
                    </a:lnTo>
                    <a:lnTo>
                      <a:pt x="0" y="4797"/>
                    </a:lnTo>
                    <a:lnTo>
                      <a:pt x="16" y="4986"/>
                    </a:lnTo>
                    <a:lnTo>
                      <a:pt x="47" y="5158"/>
                    </a:lnTo>
                    <a:lnTo>
                      <a:pt x="94" y="5330"/>
                    </a:lnTo>
                    <a:lnTo>
                      <a:pt x="173" y="5644"/>
                    </a:lnTo>
                    <a:lnTo>
                      <a:pt x="282" y="5910"/>
                    </a:lnTo>
                    <a:lnTo>
                      <a:pt x="392" y="6114"/>
                    </a:lnTo>
                    <a:lnTo>
                      <a:pt x="486" y="6271"/>
                    </a:lnTo>
                    <a:lnTo>
                      <a:pt x="565" y="6412"/>
                    </a:lnTo>
                    <a:lnTo>
                      <a:pt x="627" y="6349"/>
                    </a:lnTo>
                    <a:lnTo>
                      <a:pt x="721" y="6302"/>
                    </a:lnTo>
                    <a:lnTo>
                      <a:pt x="925" y="6224"/>
                    </a:lnTo>
                    <a:lnTo>
                      <a:pt x="1207" y="6146"/>
                    </a:lnTo>
                    <a:lnTo>
                      <a:pt x="1537" y="6067"/>
                    </a:lnTo>
                    <a:lnTo>
                      <a:pt x="1913" y="6020"/>
                    </a:lnTo>
                    <a:lnTo>
                      <a:pt x="2352" y="5989"/>
                    </a:lnTo>
                    <a:lnTo>
                      <a:pt x="2822" y="5973"/>
                    </a:lnTo>
                    <a:lnTo>
                      <a:pt x="3684" y="5973"/>
                    </a:lnTo>
                    <a:lnTo>
                      <a:pt x="3841" y="5989"/>
                    </a:lnTo>
                    <a:lnTo>
                      <a:pt x="3982" y="5989"/>
                    </a:lnTo>
                    <a:lnTo>
                      <a:pt x="4233" y="6020"/>
                    </a:lnTo>
                    <a:lnTo>
                      <a:pt x="4405" y="6020"/>
                    </a:lnTo>
                    <a:lnTo>
                      <a:pt x="4609" y="6052"/>
                    </a:lnTo>
                    <a:lnTo>
                      <a:pt x="5236" y="6130"/>
                    </a:lnTo>
                    <a:lnTo>
                      <a:pt x="5455" y="6161"/>
                    </a:lnTo>
                    <a:lnTo>
                      <a:pt x="5675" y="6193"/>
                    </a:lnTo>
                    <a:lnTo>
                      <a:pt x="5894" y="6240"/>
                    </a:lnTo>
                    <a:lnTo>
                      <a:pt x="6114" y="6287"/>
                    </a:lnTo>
                    <a:lnTo>
                      <a:pt x="6129" y="6287"/>
                    </a:lnTo>
                    <a:lnTo>
                      <a:pt x="6349" y="6334"/>
                    </a:lnTo>
                    <a:lnTo>
                      <a:pt x="6474" y="6365"/>
                    </a:lnTo>
                    <a:lnTo>
                      <a:pt x="6584" y="6381"/>
                    </a:lnTo>
                    <a:lnTo>
                      <a:pt x="7054" y="6506"/>
                    </a:lnTo>
                    <a:lnTo>
                      <a:pt x="7540" y="6632"/>
                    </a:lnTo>
                    <a:lnTo>
                      <a:pt x="7760" y="6710"/>
                    </a:lnTo>
                    <a:lnTo>
                      <a:pt x="7963" y="6773"/>
                    </a:lnTo>
                    <a:lnTo>
                      <a:pt x="8042" y="6804"/>
                    </a:lnTo>
                    <a:lnTo>
                      <a:pt x="8261" y="6882"/>
                    </a:lnTo>
                    <a:lnTo>
                      <a:pt x="8293" y="6882"/>
                    </a:lnTo>
                    <a:lnTo>
                      <a:pt x="8512" y="6961"/>
                    </a:lnTo>
                    <a:lnTo>
                      <a:pt x="8528" y="6976"/>
                    </a:lnTo>
                    <a:lnTo>
                      <a:pt x="8763" y="7070"/>
                    </a:lnTo>
                    <a:lnTo>
                      <a:pt x="8779" y="7070"/>
                    </a:lnTo>
                    <a:lnTo>
                      <a:pt x="8982" y="7164"/>
                    </a:lnTo>
                    <a:lnTo>
                      <a:pt x="9061" y="7180"/>
                    </a:lnTo>
                    <a:lnTo>
                      <a:pt x="9249" y="7274"/>
                    </a:lnTo>
                    <a:lnTo>
                      <a:pt x="9265" y="7290"/>
                    </a:lnTo>
                    <a:lnTo>
                      <a:pt x="9515" y="7400"/>
                    </a:lnTo>
                    <a:lnTo>
                      <a:pt x="9750" y="7509"/>
                    </a:lnTo>
                    <a:lnTo>
                      <a:pt x="9798" y="7541"/>
                    </a:lnTo>
                    <a:lnTo>
                      <a:pt x="10001" y="7650"/>
                    </a:lnTo>
                    <a:lnTo>
                      <a:pt x="10205" y="7760"/>
                    </a:lnTo>
                    <a:lnTo>
                      <a:pt x="10221" y="7760"/>
                    </a:lnTo>
                    <a:lnTo>
                      <a:pt x="10299" y="7807"/>
                    </a:lnTo>
                    <a:lnTo>
                      <a:pt x="10487" y="7917"/>
                    </a:lnTo>
                    <a:lnTo>
                      <a:pt x="10722" y="8058"/>
                    </a:lnTo>
                    <a:lnTo>
                      <a:pt x="11020" y="8262"/>
                    </a:lnTo>
                    <a:lnTo>
                      <a:pt x="11318" y="8481"/>
                    </a:lnTo>
                    <a:lnTo>
                      <a:pt x="11616" y="8701"/>
                    </a:lnTo>
                    <a:lnTo>
                      <a:pt x="11914" y="8936"/>
                    </a:lnTo>
                    <a:lnTo>
                      <a:pt x="12196" y="9187"/>
                    </a:lnTo>
                    <a:lnTo>
                      <a:pt x="12462" y="9437"/>
                    </a:lnTo>
                    <a:lnTo>
                      <a:pt x="12697" y="9704"/>
                    </a:lnTo>
                    <a:lnTo>
                      <a:pt x="12933" y="9970"/>
                    </a:lnTo>
                    <a:lnTo>
                      <a:pt x="13121" y="10253"/>
                    </a:lnTo>
                    <a:lnTo>
                      <a:pt x="13293" y="10535"/>
                    </a:lnTo>
                    <a:lnTo>
                      <a:pt x="13419" y="10833"/>
                    </a:lnTo>
                    <a:lnTo>
                      <a:pt x="13481" y="10989"/>
                    </a:lnTo>
                    <a:lnTo>
                      <a:pt x="13513" y="11130"/>
                    </a:lnTo>
                    <a:lnTo>
                      <a:pt x="13544" y="11287"/>
                    </a:lnTo>
                    <a:lnTo>
                      <a:pt x="13575" y="11428"/>
                    </a:lnTo>
                    <a:lnTo>
                      <a:pt x="13575" y="11585"/>
                    </a:lnTo>
                    <a:lnTo>
                      <a:pt x="13575" y="11742"/>
                    </a:lnTo>
                    <a:lnTo>
                      <a:pt x="13560" y="11898"/>
                    </a:lnTo>
                    <a:lnTo>
                      <a:pt x="13528" y="12055"/>
                    </a:lnTo>
                    <a:lnTo>
                      <a:pt x="13481" y="12212"/>
                    </a:lnTo>
                    <a:lnTo>
                      <a:pt x="13434" y="12369"/>
                    </a:lnTo>
                    <a:lnTo>
                      <a:pt x="13277" y="12667"/>
                    </a:lnTo>
                    <a:lnTo>
                      <a:pt x="13121" y="12964"/>
                    </a:lnTo>
                    <a:lnTo>
                      <a:pt x="12933" y="13231"/>
                    </a:lnTo>
                    <a:lnTo>
                      <a:pt x="12729" y="13482"/>
                    </a:lnTo>
                    <a:lnTo>
                      <a:pt x="12509" y="13717"/>
                    </a:lnTo>
                    <a:lnTo>
                      <a:pt x="12290" y="13921"/>
                    </a:lnTo>
                    <a:lnTo>
                      <a:pt x="12070" y="14124"/>
                    </a:lnTo>
                    <a:lnTo>
                      <a:pt x="11851" y="14297"/>
                    </a:lnTo>
                    <a:lnTo>
                      <a:pt x="11647" y="14438"/>
                    </a:lnTo>
                    <a:lnTo>
                      <a:pt x="11459" y="14579"/>
                    </a:lnTo>
                    <a:lnTo>
                      <a:pt x="11114" y="14783"/>
                    </a:lnTo>
                    <a:lnTo>
                      <a:pt x="10895" y="14908"/>
                    </a:lnTo>
                    <a:lnTo>
                      <a:pt x="10801" y="14955"/>
                    </a:lnTo>
                    <a:lnTo>
                      <a:pt x="12259" y="17009"/>
                    </a:lnTo>
                    <a:lnTo>
                      <a:pt x="12807" y="16632"/>
                    </a:lnTo>
                    <a:lnTo>
                      <a:pt x="13309" y="16272"/>
                    </a:lnTo>
                    <a:lnTo>
                      <a:pt x="13560" y="16084"/>
                    </a:lnTo>
                    <a:lnTo>
                      <a:pt x="13779" y="15880"/>
                    </a:lnTo>
                    <a:lnTo>
                      <a:pt x="13920" y="15786"/>
                    </a:lnTo>
                    <a:lnTo>
                      <a:pt x="14108" y="15708"/>
                    </a:lnTo>
                    <a:lnTo>
                      <a:pt x="14328" y="15629"/>
                    </a:lnTo>
                    <a:lnTo>
                      <a:pt x="14563" y="15582"/>
                    </a:lnTo>
                    <a:lnTo>
                      <a:pt x="14829" y="15551"/>
                    </a:lnTo>
                    <a:lnTo>
                      <a:pt x="15127" y="15551"/>
                    </a:lnTo>
                    <a:lnTo>
                      <a:pt x="15409" y="15567"/>
                    </a:lnTo>
                    <a:lnTo>
                      <a:pt x="15707" y="15629"/>
                    </a:lnTo>
                    <a:lnTo>
                      <a:pt x="15958" y="15708"/>
                    </a:lnTo>
                    <a:lnTo>
                      <a:pt x="16209" y="15817"/>
                    </a:lnTo>
                    <a:lnTo>
                      <a:pt x="16319" y="15880"/>
                    </a:lnTo>
                    <a:lnTo>
                      <a:pt x="16428" y="15958"/>
                    </a:lnTo>
                    <a:lnTo>
                      <a:pt x="16538" y="16037"/>
                    </a:lnTo>
                    <a:lnTo>
                      <a:pt x="16648" y="16131"/>
                    </a:lnTo>
                    <a:lnTo>
                      <a:pt x="16742" y="16241"/>
                    </a:lnTo>
                    <a:lnTo>
                      <a:pt x="16820" y="16350"/>
                    </a:lnTo>
                    <a:lnTo>
                      <a:pt x="16914" y="16476"/>
                    </a:lnTo>
                    <a:lnTo>
                      <a:pt x="16977" y="16601"/>
                    </a:lnTo>
                    <a:lnTo>
                      <a:pt x="17040" y="16742"/>
                    </a:lnTo>
                    <a:lnTo>
                      <a:pt x="17102" y="16899"/>
                    </a:lnTo>
                    <a:lnTo>
                      <a:pt x="17149" y="17071"/>
                    </a:lnTo>
                    <a:lnTo>
                      <a:pt x="17181" y="17244"/>
                    </a:lnTo>
                    <a:lnTo>
                      <a:pt x="17196" y="17385"/>
                    </a:lnTo>
                    <a:lnTo>
                      <a:pt x="17510" y="16930"/>
                    </a:lnTo>
                    <a:lnTo>
                      <a:pt x="17792" y="16476"/>
                    </a:lnTo>
                    <a:lnTo>
                      <a:pt x="18043" y="16021"/>
                    </a:lnTo>
                    <a:lnTo>
                      <a:pt x="18278" y="15567"/>
                    </a:lnTo>
                    <a:lnTo>
                      <a:pt x="18497" y="15112"/>
                    </a:lnTo>
                    <a:lnTo>
                      <a:pt x="18670" y="14657"/>
                    </a:lnTo>
                    <a:lnTo>
                      <a:pt x="18827" y="14203"/>
                    </a:lnTo>
                    <a:lnTo>
                      <a:pt x="18968" y="13764"/>
                    </a:lnTo>
                    <a:lnTo>
                      <a:pt x="19093" y="13309"/>
                    </a:lnTo>
                    <a:lnTo>
                      <a:pt x="19187" y="12855"/>
                    </a:lnTo>
                    <a:lnTo>
                      <a:pt x="19250" y="12400"/>
                    </a:lnTo>
                    <a:lnTo>
                      <a:pt x="19313" y="11961"/>
                    </a:lnTo>
                    <a:lnTo>
                      <a:pt x="19344" y="11522"/>
                    </a:lnTo>
                    <a:lnTo>
                      <a:pt x="19344" y="11083"/>
                    </a:lnTo>
                    <a:lnTo>
                      <a:pt x="19344" y="10660"/>
                    </a:lnTo>
                    <a:lnTo>
                      <a:pt x="19328" y="10237"/>
                    </a:lnTo>
                    <a:lnTo>
                      <a:pt x="19281" y="9829"/>
                    </a:lnTo>
                    <a:lnTo>
                      <a:pt x="19218" y="9422"/>
                    </a:lnTo>
                    <a:lnTo>
                      <a:pt x="19156" y="9030"/>
                    </a:lnTo>
                    <a:lnTo>
                      <a:pt x="19062" y="8638"/>
                    </a:lnTo>
                    <a:lnTo>
                      <a:pt x="18968" y="8262"/>
                    </a:lnTo>
                    <a:lnTo>
                      <a:pt x="18858" y="7886"/>
                    </a:lnTo>
                    <a:lnTo>
                      <a:pt x="18733" y="7525"/>
                    </a:lnTo>
                    <a:lnTo>
                      <a:pt x="18607" y="7180"/>
                    </a:lnTo>
                    <a:lnTo>
                      <a:pt x="18450" y="6835"/>
                    </a:lnTo>
                    <a:lnTo>
                      <a:pt x="18309" y="6506"/>
                    </a:lnTo>
                    <a:lnTo>
                      <a:pt x="18137" y="6193"/>
                    </a:lnTo>
                    <a:lnTo>
                      <a:pt x="17964" y="5895"/>
                    </a:lnTo>
                    <a:lnTo>
                      <a:pt x="17792" y="5597"/>
                    </a:lnTo>
                    <a:lnTo>
                      <a:pt x="17620" y="5315"/>
                    </a:lnTo>
                    <a:lnTo>
                      <a:pt x="17431" y="5048"/>
                    </a:lnTo>
                    <a:lnTo>
                      <a:pt x="17228" y="4797"/>
                    </a:lnTo>
                    <a:lnTo>
                      <a:pt x="17040" y="4547"/>
                    </a:lnTo>
                    <a:lnTo>
                      <a:pt x="16851" y="4327"/>
                    </a:lnTo>
                    <a:lnTo>
                      <a:pt x="16648" y="4108"/>
                    </a:lnTo>
                    <a:lnTo>
                      <a:pt x="16444" y="3920"/>
                    </a:lnTo>
                    <a:lnTo>
                      <a:pt x="16256" y="3732"/>
                    </a:lnTo>
                    <a:lnTo>
                      <a:pt x="16052" y="3575"/>
                    </a:lnTo>
                    <a:lnTo>
                      <a:pt x="15848" y="3418"/>
                    </a:lnTo>
                    <a:lnTo>
                      <a:pt x="15660" y="3293"/>
                    </a:lnTo>
                    <a:lnTo>
                      <a:pt x="15582" y="3136"/>
                    </a:lnTo>
                    <a:lnTo>
                      <a:pt x="15488" y="2979"/>
                    </a:lnTo>
                    <a:lnTo>
                      <a:pt x="15378" y="2838"/>
                    </a:lnTo>
                    <a:lnTo>
                      <a:pt x="15268" y="2681"/>
                    </a:lnTo>
                    <a:lnTo>
                      <a:pt x="15033" y="2415"/>
                    </a:lnTo>
                    <a:lnTo>
                      <a:pt x="14751" y="2148"/>
                    </a:lnTo>
                    <a:lnTo>
                      <a:pt x="14437" y="1898"/>
                    </a:lnTo>
                    <a:lnTo>
                      <a:pt x="14108" y="1678"/>
                    </a:lnTo>
                    <a:lnTo>
                      <a:pt x="13748" y="1459"/>
                    </a:lnTo>
                    <a:lnTo>
                      <a:pt x="13356" y="1255"/>
                    </a:lnTo>
                    <a:lnTo>
                      <a:pt x="12948" y="1067"/>
                    </a:lnTo>
                    <a:lnTo>
                      <a:pt x="12525" y="894"/>
                    </a:lnTo>
                    <a:lnTo>
                      <a:pt x="12086" y="738"/>
                    </a:lnTo>
                    <a:lnTo>
                      <a:pt x="11632" y="596"/>
                    </a:lnTo>
                    <a:lnTo>
                      <a:pt x="11161" y="471"/>
                    </a:lnTo>
                    <a:lnTo>
                      <a:pt x="10675" y="361"/>
                    </a:lnTo>
                    <a:lnTo>
                      <a:pt x="10189" y="267"/>
                    </a:lnTo>
                    <a:lnTo>
                      <a:pt x="9688" y="189"/>
                    </a:lnTo>
                    <a:lnTo>
                      <a:pt x="9186" y="126"/>
                    </a:lnTo>
                    <a:lnTo>
                      <a:pt x="8700" y="63"/>
                    </a:lnTo>
                    <a:lnTo>
                      <a:pt x="8199" y="32"/>
                    </a:lnTo>
                    <a:lnTo>
                      <a:pt x="769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8"/>
              <p:cNvSpPr/>
              <p:nvPr/>
            </p:nvSpPr>
            <p:spPr>
              <a:xfrm>
                <a:off x="7060372" y="1755017"/>
                <a:ext cx="322464" cy="289808"/>
              </a:xfrm>
              <a:custGeom>
                <a:rect b="b" l="l" r="r" t="t"/>
                <a:pathLst>
                  <a:path extrusionOk="0" fill="none" h="17385" w="19344">
                    <a:moveTo>
                      <a:pt x="18968" y="13764"/>
                    </a:moveTo>
                    <a:lnTo>
                      <a:pt x="18968" y="13764"/>
                    </a:lnTo>
                    <a:lnTo>
                      <a:pt x="18827" y="14203"/>
                    </a:lnTo>
                    <a:lnTo>
                      <a:pt x="18670" y="14657"/>
                    </a:lnTo>
                    <a:lnTo>
                      <a:pt x="18497" y="15112"/>
                    </a:lnTo>
                    <a:lnTo>
                      <a:pt x="18278" y="15567"/>
                    </a:lnTo>
                    <a:lnTo>
                      <a:pt x="18043" y="16021"/>
                    </a:lnTo>
                    <a:lnTo>
                      <a:pt x="17792" y="16476"/>
                    </a:lnTo>
                    <a:lnTo>
                      <a:pt x="17510" y="16930"/>
                    </a:lnTo>
                    <a:lnTo>
                      <a:pt x="17196" y="17385"/>
                    </a:lnTo>
                    <a:lnTo>
                      <a:pt x="17196" y="17385"/>
                    </a:lnTo>
                    <a:lnTo>
                      <a:pt x="17181" y="17244"/>
                    </a:lnTo>
                    <a:lnTo>
                      <a:pt x="17181" y="17244"/>
                    </a:lnTo>
                    <a:lnTo>
                      <a:pt x="17149" y="17071"/>
                    </a:lnTo>
                    <a:lnTo>
                      <a:pt x="17102" y="16899"/>
                    </a:lnTo>
                    <a:lnTo>
                      <a:pt x="17040" y="16742"/>
                    </a:lnTo>
                    <a:lnTo>
                      <a:pt x="16977" y="16601"/>
                    </a:lnTo>
                    <a:lnTo>
                      <a:pt x="16914" y="16476"/>
                    </a:lnTo>
                    <a:lnTo>
                      <a:pt x="16820" y="16350"/>
                    </a:lnTo>
                    <a:lnTo>
                      <a:pt x="16742" y="16241"/>
                    </a:lnTo>
                    <a:lnTo>
                      <a:pt x="16648" y="16131"/>
                    </a:lnTo>
                    <a:lnTo>
                      <a:pt x="16538" y="16037"/>
                    </a:lnTo>
                    <a:lnTo>
                      <a:pt x="16428" y="15958"/>
                    </a:lnTo>
                    <a:lnTo>
                      <a:pt x="16319" y="15880"/>
                    </a:lnTo>
                    <a:lnTo>
                      <a:pt x="16209" y="15817"/>
                    </a:lnTo>
                    <a:lnTo>
                      <a:pt x="15958" y="15708"/>
                    </a:lnTo>
                    <a:lnTo>
                      <a:pt x="15707" y="15629"/>
                    </a:lnTo>
                    <a:lnTo>
                      <a:pt x="15707" y="15629"/>
                    </a:lnTo>
                    <a:lnTo>
                      <a:pt x="15409" y="15567"/>
                    </a:lnTo>
                    <a:lnTo>
                      <a:pt x="15127" y="15551"/>
                    </a:lnTo>
                    <a:lnTo>
                      <a:pt x="14829" y="15551"/>
                    </a:lnTo>
                    <a:lnTo>
                      <a:pt x="14563" y="15582"/>
                    </a:lnTo>
                    <a:lnTo>
                      <a:pt x="14328" y="15629"/>
                    </a:lnTo>
                    <a:lnTo>
                      <a:pt x="14108" y="15708"/>
                    </a:lnTo>
                    <a:lnTo>
                      <a:pt x="13920" y="15786"/>
                    </a:lnTo>
                    <a:lnTo>
                      <a:pt x="13779" y="15880"/>
                    </a:lnTo>
                    <a:lnTo>
                      <a:pt x="13779" y="15880"/>
                    </a:lnTo>
                    <a:lnTo>
                      <a:pt x="13560" y="16084"/>
                    </a:lnTo>
                    <a:lnTo>
                      <a:pt x="13309" y="16272"/>
                    </a:lnTo>
                    <a:lnTo>
                      <a:pt x="12807" y="16632"/>
                    </a:lnTo>
                    <a:lnTo>
                      <a:pt x="12259" y="17009"/>
                    </a:lnTo>
                    <a:lnTo>
                      <a:pt x="10801" y="14955"/>
                    </a:lnTo>
                    <a:lnTo>
                      <a:pt x="10801" y="14955"/>
                    </a:lnTo>
                    <a:lnTo>
                      <a:pt x="10895" y="14908"/>
                    </a:lnTo>
                    <a:lnTo>
                      <a:pt x="11114" y="14783"/>
                    </a:lnTo>
                    <a:lnTo>
                      <a:pt x="11459" y="14579"/>
                    </a:lnTo>
                    <a:lnTo>
                      <a:pt x="11647" y="14438"/>
                    </a:lnTo>
                    <a:lnTo>
                      <a:pt x="11851" y="14297"/>
                    </a:lnTo>
                    <a:lnTo>
                      <a:pt x="12070" y="14124"/>
                    </a:lnTo>
                    <a:lnTo>
                      <a:pt x="12290" y="13921"/>
                    </a:lnTo>
                    <a:lnTo>
                      <a:pt x="12509" y="13717"/>
                    </a:lnTo>
                    <a:lnTo>
                      <a:pt x="12729" y="13482"/>
                    </a:lnTo>
                    <a:lnTo>
                      <a:pt x="12933" y="13231"/>
                    </a:lnTo>
                    <a:lnTo>
                      <a:pt x="13121" y="12964"/>
                    </a:lnTo>
                    <a:lnTo>
                      <a:pt x="13277" y="12667"/>
                    </a:lnTo>
                    <a:lnTo>
                      <a:pt x="13434" y="12369"/>
                    </a:lnTo>
                    <a:lnTo>
                      <a:pt x="13434" y="12369"/>
                    </a:lnTo>
                    <a:lnTo>
                      <a:pt x="13481" y="12212"/>
                    </a:lnTo>
                    <a:lnTo>
                      <a:pt x="13528" y="12055"/>
                    </a:lnTo>
                    <a:lnTo>
                      <a:pt x="13560" y="11898"/>
                    </a:lnTo>
                    <a:lnTo>
                      <a:pt x="13575" y="11742"/>
                    </a:lnTo>
                    <a:lnTo>
                      <a:pt x="13575" y="11585"/>
                    </a:lnTo>
                    <a:lnTo>
                      <a:pt x="13575" y="11428"/>
                    </a:lnTo>
                    <a:lnTo>
                      <a:pt x="13544" y="11287"/>
                    </a:lnTo>
                    <a:lnTo>
                      <a:pt x="13513" y="11130"/>
                    </a:lnTo>
                    <a:lnTo>
                      <a:pt x="13481" y="10989"/>
                    </a:lnTo>
                    <a:lnTo>
                      <a:pt x="13419" y="10833"/>
                    </a:lnTo>
                    <a:lnTo>
                      <a:pt x="13293" y="10535"/>
                    </a:lnTo>
                    <a:lnTo>
                      <a:pt x="13121" y="10253"/>
                    </a:lnTo>
                    <a:lnTo>
                      <a:pt x="12933" y="9970"/>
                    </a:lnTo>
                    <a:lnTo>
                      <a:pt x="12697" y="9704"/>
                    </a:lnTo>
                    <a:lnTo>
                      <a:pt x="12462" y="9437"/>
                    </a:lnTo>
                    <a:lnTo>
                      <a:pt x="12196" y="9187"/>
                    </a:lnTo>
                    <a:lnTo>
                      <a:pt x="11914" y="8936"/>
                    </a:lnTo>
                    <a:lnTo>
                      <a:pt x="11616" y="8701"/>
                    </a:lnTo>
                    <a:lnTo>
                      <a:pt x="11318" y="8481"/>
                    </a:lnTo>
                    <a:lnTo>
                      <a:pt x="11020" y="8262"/>
                    </a:lnTo>
                    <a:lnTo>
                      <a:pt x="10722" y="8058"/>
                    </a:lnTo>
                    <a:lnTo>
                      <a:pt x="10722" y="8058"/>
                    </a:lnTo>
                    <a:lnTo>
                      <a:pt x="10487" y="7917"/>
                    </a:lnTo>
                    <a:lnTo>
                      <a:pt x="10487" y="7917"/>
                    </a:lnTo>
                    <a:lnTo>
                      <a:pt x="10299" y="7807"/>
                    </a:lnTo>
                    <a:lnTo>
                      <a:pt x="10299" y="7807"/>
                    </a:lnTo>
                    <a:lnTo>
                      <a:pt x="10221" y="7760"/>
                    </a:lnTo>
                    <a:lnTo>
                      <a:pt x="10221" y="7760"/>
                    </a:lnTo>
                    <a:lnTo>
                      <a:pt x="10205" y="7760"/>
                    </a:lnTo>
                    <a:lnTo>
                      <a:pt x="10205" y="7760"/>
                    </a:lnTo>
                    <a:lnTo>
                      <a:pt x="10001" y="7650"/>
                    </a:lnTo>
                    <a:lnTo>
                      <a:pt x="10001" y="7650"/>
                    </a:lnTo>
                    <a:lnTo>
                      <a:pt x="9798" y="7541"/>
                    </a:lnTo>
                    <a:lnTo>
                      <a:pt x="9798" y="7541"/>
                    </a:lnTo>
                    <a:lnTo>
                      <a:pt x="9750" y="7509"/>
                    </a:lnTo>
                    <a:lnTo>
                      <a:pt x="9750" y="7509"/>
                    </a:lnTo>
                    <a:lnTo>
                      <a:pt x="9515" y="7400"/>
                    </a:lnTo>
                    <a:lnTo>
                      <a:pt x="9515" y="7400"/>
                    </a:lnTo>
                    <a:lnTo>
                      <a:pt x="9265" y="7290"/>
                    </a:lnTo>
                    <a:lnTo>
                      <a:pt x="9249" y="7274"/>
                    </a:lnTo>
                    <a:lnTo>
                      <a:pt x="9249" y="7274"/>
                    </a:lnTo>
                    <a:lnTo>
                      <a:pt x="9061" y="7180"/>
                    </a:lnTo>
                    <a:lnTo>
                      <a:pt x="9061" y="7180"/>
                    </a:lnTo>
                    <a:lnTo>
                      <a:pt x="8982" y="7164"/>
                    </a:lnTo>
                    <a:lnTo>
                      <a:pt x="8982" y="7164"/>
                    </a:lnTo>
                    <a:lnTo>
                      <a:pt x="8779" y="7070"/>
                    </a:lnTo>
                    <a:lnTo>
                      <a:pt x="8763" y="7070"/>
                    </a:lnTo>
                    <a:lnTo>
                      <a:pt x="8763" y="7070"/>
                    </a:lnTo>
                    <a:lnTo>
                      <a:pt x="8528" y="6976"/>
                    </a:lnTo>
                    <a:lnTo>
                      <a:pt x="8512" y="6961"/>
                    </a:lnTo>
                    <a:lnTo>
                      <a:pt x="8512" y="6961"/>
                    </a:lnTo>
                    <a:lnTo>
                      <a:pt x="8293" y="6882"/>
                    </a:lnTo>
                    <a:lnTo>
                      <a:pt x="8293" y="6882"/>
                    </a:lnTo>
                    <a:lnTo>
                      <a:pt x="8261" y="6882"/>
                    </a:lnTo>
                    <a:lnTo>
                      <a:pt x="8261" y="6882"/>
                    </a:lnTo>
                    <a:lnTo>
                      <a:pt x="8042" y="6804"/>
                    </a:lnTo>
                    <a:lnTo>
                      <a:pt x="8042" y="6804"/>
                    </a:lnTo>
                    <a:lnTo>
                      <a:pt x="7963" y="6773"/>
                    </a:lnTo>
                    <a:lnTo>
                      <a:pt x="7963" y="6773"/>
                    </a:lnTo>
                    <a:lnTo>
                      <a:pt x="7760" y="6710"/>
                    </a:lnTo>
                    <a:lnTo>
                      <a:pt x="7760" y="6710"/>
                    </a:lnTo>
                    <a:lnTo>
                      <a:pt x="7540" y="6632"/>
                    </a:lnTo>
                    <a:lnTo>
                      <a:pt x="7540" y="6632"/>
                    </a:lnTo>
                    <a:lnTo>
                      <a:pt x="7054" y="6506"/>
                    </a:lnTo>
                    <a:lnTo>
                      <a:pt x="6584" y="6381"/>
                    </a:lnTo>
                    <a:lnTo>
                      <a:pt x="6584" y="6381"/>
                    </a:lnTo>
                    <a:lnTo>
                      <a:pt x="6474" y="6365"/>
                    </a:lnTo>
                    <a:lnTo>
                      <a:pt x="6474" y="6365"/>
                    </a:lnTo>
                    <a:lnTo>
                      <a:pt x="6349" y="6334"/>
                    </a:lnTo>
                    <a:lnTo>
                      <a:pt x="6349" y="6334"/>
                    </a:lnTo>
                    <a:lnTo>
                      <a:pt x="6129" y="6287"/>
                    </a:lnTo>
                    <a:lnTo>
                      <a:pt x="6114" y="6287"/>
                    </a:lnTo>
                    <a:lnTo>
                      <a:pt x="6114" y="6287"/>
                    </a:lnTo>
                    <a:lnTo>
                      <a:pt x="5894" y="6240"/>
                    </a:lnTo>
                    <a:lnTo>
                      <a:pt x="5894" y="6240"/>
                    </a:lnTo>
                    <a:lnTo>
                      <a:pt x="5675" y="6193"/>
                    </a:lnTo>
                    <a:lnTo>
                      <a:pt x="5675" y="6193"/>
                    </a:lnTo>
                    <a:lnTo>
                      <a:pt x="5455" y="6161"/>
                    </a:lnTo>
                    <a:lnTo>
                      <a:pt x="5455" y="6161"/>
                    </a:lnTo>
                    <a:lnTo>
                      <a:pt x="5236" y="6130"/>
                    </a:lnTo>
                    <a:lnTo>
                      <a:pt x="5236" y="6130"/>
                    </a:lnTo>
                    <a:lnTo>
                      <a:pt x="4609" y="6052"/>
                    </a:lnTo>
                    <a:lnTo>
                      <a:pt x="4609" y="6052"/>
                    </a:lnTo>
                    <a:lnTo>
                      <a:pt x="4405" y="6020"/>
                    </a:lnTo>
                    <a:lnTo>
                      <a:pt x="4405" y="6020"/>
                    </a:lnTo>
                    <a:lnTo>
                      <a:pt x="4233" y="6020"/>
                    </a:lnTo>
                    <a:lnTo>
                      <a:pt x="4233" y="6020"/>
                    </a:lnTo>
                    <a:lnTo>
                      <a:pt x="3982" y="5989"/>
                    </a:lnTo>
                    <a:lnTo>
                      <a:pt x="3982" y="5989"/>
                    </a:lnTo>
                    <a:lnTo>
                      <a:pt x="3841" y="5989"/>
                    </a:lnTo>
                    <a:lnTo>
                      <a:pt x="3841" y="5989"/>
                    </a:lnTo>
                    <a:lnTo>
                      <a:pt x="3684" y="5973"/>
                    </a:lnTo>
                    <a:lnTo>
                      <a:pt x="3684" y="5973"/>
                    </a:lnTo>
                    <a:lnTo>
                      <a:pt x="3465" y="5973"/>
                    </a:lnTo>
                    <a:lnTo>
                      <a:pt x="3465" y="5973"/>
                    </a:lnTo>
                    <a:lnTo>
                      <a:pt x="3324" y="5973"/>
                    </a:lnTo>
                    <a:lnTo>
                      <a:pt x="3324" y="5973"/>
                    </a:lnTo>
                    <a:lnTo>
                      <a:pt x="2822" y="5973"/>
                    </a:lnTo>
                    <a:lnTo>
                      <a:pt x="2352" y="5989"/>
                    </a:lnTo>
                    <a:lnTo>
                      <a:pt x="1913" y="6020"/>
                    </a:lnTo>
                    <a:lnTo>
                      <a:pt x="1537" y="6067"/>
                    </a:lnTo>
                    <a:lnTo>
                      <a:pt x="1207" y="6146"/>
                    </a:lnTo>
                    <a:lnTo>
                      <a:pt x="925" y="6224"/>
                    </a:lnTo>
                    <a:lnTo>
                      <a:pt x="721" y="6302"/>
                    </a:lnTo>
                    <a:lnTo>
                      <a:pt x="627" y="6349"/>
                    </a:lnTo>
                    <a:lnTo>
                      <a:pt x="565" y="6412"/>
                    </a:lnTo>
                    <a:lnTo>
                      <a:pt x="565" y="6412"/>
                    </a:lnTo>
                    <a:lnTo>
                      <a:pt x="486" y="6271"/>
                    </a:lnTo>
                    <a:lnTo>
                      <a:pt x="392" y="6114"/>
                    </a:lnTo>
                    <a:lnTo>
                      <a:pt x="282" y="5910"/>
                    </a:lnTo>
                    <a:lnTo>
                      <a:pt x="173" y="5644"/>
                    </a:lnTo>
                    <a:lnTo>
                      <a:pt x="94" y="5330"/>
                    </a:lnTo>
                    <a:lnTo>
                      <a:pt x="47" y="5158"/>
                    </a:lnTo>
                    <a:lnTo>
                      <a:pt x="16" y="4986"/>
                    </a:lnTo>
                    <a:lnTo>
                      <a:pt x="0" y="4797"/>
                    </a:lnTo>
                    <a:lnTo>
                      <a:pt x="0" y="4609"/>
                    </a:lnTo>
                    <a:lnTo>
                      <a:pt x="0" y="4406"/>
                    </a:lnTo>
                    <a:lnTo>
                      <a:pt x="16" y="4186"/>
                    </a:lnTo>
                    <a:lnTo>
                      <a:pt x="63" y="3967"/>
                    </a:lnTo>
                    <a:lnTo>
                      <a:pt x="110" y="3747"/>
                    </a:lnTo>
                    <a:lnTo>
                      <a:pt x="188" y="3528"/>
                    </a:lnTo>
                    <a:lnTo>
                      <a:pt x="282" y="3293"/>
                    </a:lnTo>
                    <a:lnTo>
                      <a:pt x="392" y="3057"/>
                    </a:lnTo>
                    <a:lnTo>
                      <a:pt x="549" y="2807"/>
                    </a:lnTo>
                    <a:lnTo>
                      <a:pt x="706" y="2572"/>
                    </a:lnTo>
                    <a:lnTo>
                      <a:pt x="910" y="2321"/>
                    </a:lnTo>
                    <a:lnTo>
                      <a:pt x="1129" y="2070"/>
                    </a:lnTo>
                    <a:lnTo>
                      <a:pt x="1395" y="1819"/>
                    </a:lnTo>
                    <a:lnTo>
                      <a:pt x="1678" y="1568"/>
                    </a:lnTo>
                    <a:lnTo>
                      <a:pt x="2007" y="1333"/>
                    </a:lnTo>
                    <a:lnTo>
                      <a:pt x="2367" y="1082"/>
                    </a:lnTo>
                    <a:lnTo>
                      <a:pt x="2775" y="832"/>
                    </a:lnTo>
                    <a:lnTo>
                      <a:pt x="2775" y="832"/>
                    </a:lnTo>
                    <a:lnTo>
                      <a:pt x="3057" y="690"/>
                    </a:lnTo>
                    <a:lnTo>
                      <a:pt x="3371" y="549"/>
                    </a:lnTo>
                    <a:lnTo>
                      <a:pt x="3731" y="440"/>
                    </a:lnTo>
                    <a:lnTo>
                      <a:pt x="4092" y="330"/>
                    </a:lnTo>
                    <a:lnTo>
                      <a:pt x="4484" y="236"/>
                    </a:lnTo>
                    <a:lnTo>
                      <a:pt x="4907" y="158"/>
                    </a:lnTo>
                    <a:lnTo>
                      <a:pt x="5330" y="95"/>
                    </a:lnTo>
                    <a:lnTo>
                      <a:pt x="5785" y="48"/>
                    </a:lnTo>
                    <a:lnTo>
                      <a:pt x="6255" y="16"/>
                    </a:lnTo>
                    <a:lnTo>
                      <a:pt x="6725" y="1"/>
                    </a:lnTo>
                    <a:lnTo>
                      <a:pt x="7211" y="1"/>
                    </a:lnTo>
                    <a:lnTo>
                      <a:pt x="7697" y="1"/>
                    </a:lnTo>
                    <a:lnTo>
                      <a:pt x="8199" y="32"/>
                    </a:lnTo>
                    <a:lnTo>
                      <a:pt x="8700" y="63"/>
                    </a:lnTo>
                    <a:lnTo>
                      <a:pt x="9186" y="126"/>
                    </a:lnTo>
                    <a:lnTo>
                      <a:pt x="9688" y="189"/>
                    </a:lnTo>
                    <a:lnTo>
                      <a:pt x="10189" y="267"/>
                    </a:lnTo>
                    <a:lnTo>
                      <a:pt x="10675" y="361"/>
                    </a:lnTo>
                    <a:lnTo>
                      <a:pt x="11161" y="471"/>
                    </a:lnTo>
                    <a:lnTo>
                      <a:pt x="11632" y="596"/>
                    </a:lnTo>
                    <a:lnTo>
                      <a:pt x="12086" y="738"/>
                    </a:lnTo>
                    <a:lnTo>
                      <a:pt x="12525" y="894"/>
                    </a:lnTo>
                    <a:lnTo>
                      <a:pt x="12948" y="1067"/>
                    </a:lnTo>
                    <a:lnTo>
                      <a:pt x="13356" y="1255"/>
                    </a:lnTo>
                    <a:lnTo>
                      <a:pt x="13748" y="1459"/>
                    </a:lnTo>
                    <a:lnTo>
                      <a:pt x="14108" y="1678"/>
                    </a:lnTo>
                    <a:lnTo>
                      <a:pt x="14437" y="1898"/>
                    </a:lnTo>
                    <a:lnTo>
                      <a:pt x="14751" y="2148"/>
                    </a:lnTo>
                    <a:lnTo>
                      <a:pt x="15033" y="2415"/>
                    </a:lnTo>
                    <a:lnTo>
                      <a:pt x="15268" y="2681"/>
                    </a:lnTo>
                    <a:lnTo>
                      <a:pt x="15378" y="2838"/>
                    </a:lnTo>
                    <a:lnTo>
                      <a:pt x="15488" y="2979"/>
                    </a:lnTo>
                    <a:lnTo>
                      <a:pt x="15582" y="3136"/>
                    </a:lnTo>
                    <a:lnTo>
                      <a:pt x="15660" y="3293"/>
                    </a:lnTo>
                    <a:lnTo>
                      <a:pt x="15660" y="3293"/>
                    </a:lnTo>
                    <a:lnTo>
                      <a:pt x="15848" y="3418"/>
                    </a:lnTo>
                    <a:lnTo>
                      <a:pt x="16052" y="3575"/>
                    </a:lnTo>
                    <a:lnTo>
                      <a:pt x="16256" y="3732"/>
                    </a:lnTo>
                    <a:lnTo>
                      <a:pt x="16444" y="3920"/>
                    </a:lnTo>
                    <a:lnTo>
                      <a:pt x="16648" y="4108"/>
                    </a:lnTo>
                    <a:lnTo>
                      <a:pt x="16851" y="4327"/>
                    </a:lnTo>
                    <a:lnTo>
                      <a:pt x="17040" y="4547"/>
                    </a:lnTo>
                    <a:lnTo>
                      <a:pt x="17228" y="4797"/>
                    </a:lnTo>
                    <a:lnTo>
                      <a:pt x="17431" y="5048"/>
                    </a:lnTo>
                    <a:lnTo>
                      <a:pt x="17620" y="5315"/>
                    </a:lnTo>
                    <a:lnTo>
                      <a:pt x="17792" y="5597"/>
                    </a:lnTo>
                    <a:lnTo>
                      <a:pt x="17964" y="5895"/>
                    </a:lnTo>
                    <a:lnTo>
                      <a:pt x="18137" y="6193"/>
                    </a:lnTo>
                    <a:lnTo>
                      <a:pt x="18309" y="6506"/>
                    </a:lnTo>
                    <a:lnTo>
                      <a:pt x="18450" y="6835"/>
                    </a:lnTo>
                    <a:lnTo>
                      <a:pt x="18607" y="7180"/>
                    </a:lnTo>
                    <a:lnTo>
                      <a:pt x="18733" y="7525"/>
                    </a:lnTo>
                    <a:lnTo>
                      <a:pt x="18858" y="7886"/>
                    </a:lnTo>
                    <a:lnTo>
                      <a:pt x="18968" y="8262"/>
                    </a:lnTo>
                    <a:lnTo>
                      <a:pt x="19062" y="8638"/>
                    </a:lnTo>
                    <a:lnTo>
                      <a:pt x="19156" y="9030"/>
                    </a:lnTo>
                    <a:lnTo>
                      <a:pt x="19218" y="9422"/>
                    </a:lnTo>
                    <a:lnTo>
                      <a:pt x="19281" y="9829"/>
                    </a:lnTo>
                    <a:lnTo>
                      <a:pt x="19328" y="10237"/>
                    </a:lnTo>
                    <a:lnTo>
                      <a:pt x="19344" y="10660"/>
                    </a:lnTo>
                    <a:lnTo>
                      <a:pt x="19344" y="11083"/>
                    </a:lnTo>
                    <a:lnTo>
                      <a:pt x="19344" y="11522"/>
                    </a:lnTo>
                    <a:lnTo>
                      <a:pt x="19313" y="11961"/>
                    </a:lnTo>
                    <a:lnTo>
                      <a:pt x="19250" y="12400"/>
                    </a:lnTo>
                    <a:lnTo>
                      <a:pt x="19187" y="12855"/>
                    </a:lnTo>
                    <a:lnTo>
                      <a:pt x="19093" y="13309"/>
                    </a:lnTo>
                    <a:lnTo>
                      <a:pt x="18968" y="1376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8"/>
              <p:cNvSpPr/>
              <p:nvPr/>
            </p:nvSpPr>
            <p:spPr>
              <a:xfrm>
                <a:off x="7060372" y="1755017"/>
                <a:ext cx="261069" cy="106905"/>
              </a:xfrm>
              <a:custGeom>
                <a:rect b="b" l="l" r="r" t="t"/>
                <a:pathLst>
                  <a:path extrusionOk="0" h="6413" w="15661">
                    <a:moveTo>
                      <a:pt x="6725" y="1"/>
                    </a:moveTo>
                    <a:lnTo>
                      <a:pt x="6255" y="16"/>
                    </a:lnTo>
                    <a:lnTo>
                      <a:pt x="5785" y="48"/>
                    </a:lnTo>
                    <a:lnTo>
                      <a:pt x="5330" y="95"/>
                    </a:lnTo>
                    <a:lnTo>
                      <a:pt x="4907" y="158"/>
                    </a:lnTo>
                    <a:lnTo>
                      <a:pt x="4484" y="236"/>
                    </a:lnTo>
                    <a:lnTo>
                      <a:pt x="4092" y="330"/>
                    </a:lnTo>
                    <a:lnTo>
                      <a:pt x="3731" y="440"/>
                    </a:lnTo>
                    <a:lnTo>
                      <a:pt x="3371" y="549"/>
                    </a:lnTo>
                    <a:lnTo>
                      <a:pt x="3057" y="690"/>
                    </a:lnTo>
                    <a:lnTo>
                      <a:pt x="2775" y="832"/>
                    </a:lnTo>
                    <a:lnTo>
                      <a:pt x="2367" y="1082"/>
                    </a:lnTo>
                    <a:lnTo>
                      <a:pt x="2007" y="1333"/>
                    </a:lnTo>
                    <a:lnTo>
                      <a:pt x="1678" y="1568"/>
                    </a:lnTo>
                    <a:lnTo>
                      <a:pt x="1395" y="1819"/>
                    </a:lnTo>
                    <a:lnTo>
                      <a:pt x="1129" y="2070"/>
                    </a:lnTo>
                    <a:lnTo>
                      <a:pt x="910" y="2321"/>
                    </a:lnTo>
                    <a:lnTo>
                      <a:pt x="706" y="2572"/>
                    </a:lnTo>
                    <a:lnTo>
                      <a:pt x="549" y="2807"/>
                    </a:lnTo>
                    <a:lnTo>
                      <a:pt x="392" y="3057"/>
                    </a:lnTo>
                    <a:lnTo>
                      <a:pt x="282" y="3293"/>
                    </a:lnTo>
                    <a:lnTo>
                      <a:pt x="188" y="3528"/>
                    </a:lnTo>
                    <a:lnTo>
                      <a:pt x="110" y="3747"/>
                    </a:lnTo>
                    <a:lnTo>
                      <a:pt x="63" y="3967"/>
                    </a:lnTo>
                    <a:lnTo>
                      <a:pt x="16" y="4186"/>
                    </a:lnTo>
                    <a:lnTo>
                      <a:pt x="0" y="4406"/>
                    </a:lnTo>
                    <a:lnTo>
                      <a:pt x="0" y="4609"/>
                    </a:lnTo>
                    <a:lnTo>
                      <a:pt x="0" y="4797"/>
                    </a:lnTo>
                    <a:lnTo>
                      <a:pt x="16" y="4986"/>
                    </a:lnTo>
                    <a:lnTo>
                      <a:pt x="47" y="5158"/>
                    </a:lnTo>
                    <a:lnTo>
                      <a:pt x="94" y="5330"/>
                    </a:lnTo>
                    <a:lnTo>
                      <a:pt x="173" y="5644"/>
                    </a:lnTo>
                    <a:lnTo>
                      <a:pt x="282" y="5910"/>
                    </a:lnTo>
                    <a:lnTo>
                      <a:pt x="392" y="6114"/>
                    </a:lnTo>
                    <a:lnTo>
                      <a:pt x="486" y="6271"/>
                    </a:lnTo>
                    <a:lnTo>
                      <a:pt x="565" y="6412"/>
                    </a:lnTo>
                    <a:lnTo>
                      <a:pt x="690" y="6318"/>
                    </a:lnTo>
                    <a:lnTo>
                      <a:pt x="847" y="6255"/>
                    </a:lnTo>
                    <a:lnTo>
                      <a:pt x="1051" y="6177"/>
                    </a:lnTo>
                    <a:lnTo>
                      <a:pt x="1286" y="6114"/>
                    </a:lnTo>
                    <a:lnTo>
                      <a:pt x="1568" y="6067"/>
                    </a:lnTo>
                    <a:lnTo>
                      <a:pt x="1881" y="6020"/>
                    </a:lnTo>
                    <a:lnTo>
                      <a:pt x="2226" y="5989"/>
                    </a:lnTo>
                    <a:lnTo>
                      <a:pt x="2602" y="5973"/>
                    </a:lnTo>
                    <a:lnTo>
                      <a:pt x="2994" y="5957"/>
                    </a:lnTo>
                    <a:lnTo>
                      <a:pt x="3418" y="5973"/>
                    </a:lnTo>
                    <a:lnTo>
                      <a:pt x="3872" y="5989"/>
                    </a:lnTo>
                    <a:lnTo>
                      <a:pt x="4342" y="6020"/>
                    </a:lnTo>
                    <a:lnTo>
                      <a:pt x="4813" y="6067"/>
                    </a:lnTo>
                    <a:lnTo>
                      <a:pt x="5314" y="6146"/>
                    </a:lnTo>
                    <a:lnTo>
                      <a:pt x="5832" y="6224"/>
                    </a:lnTo>
                    <a:lnTo>
                      <a:pt x="6349" y="6334"/>
                    </a:lnTo>
                    <a:lnTo>
                      <a:pt x="6992" y="6287"/>
                    </a:lnTo>
                    <a:lnTo>
                      <a:pt x="7336" y="6255"/>
                    </a:lnTo>
                    <a:lnTo>
                      <a:pt x="7681" y="6208"/>
                    </a:lnTo>
                    <a:lnTo>
                      <a:pt x="8026" y="6146"/>
                    </a:lnTo>
                    <a:lnTo>
                      <a:pt x="8387" y="6067"/>
                    </a:lnTo>
                    <a:lnTo>
                      <a:pt x="8732" y="5989"/>
                    </a:lnTo>
                    <a:lnTo>
                      <a:pt x="9061" y="5879"/>
                    </a:lnTo>
                    <a:lnTo>
                      <a:pt x="9390" y="5769"/>
                    </a:lnTo>
                    <a:lnTo>
                      <a:pt x="9703" y="5628"/>
                    </a:lnTo>
                    <a:lnTo>
                      <a:pt x="10001" y="5472"/>
                    </a:lnTo>
                    <a:lnTo>
                      <a:pt x="10268" y="5299"/>
                    </a:lnTo>
                    <a:lnTo>
                      <a:pt x="10519" y="5111"/>
                    </a:lnTo>
                    <a:lnTo>
                      <a:pt x="10644" y="5001"/>
                    </a:lnTo>
                    <a:lnTo>
                      <a:pt x="10738" y="4892"/>
                    </a:lnTo>
                    <a:lnTo>
                      <a:pt x="10848" y="4766"/>
                    </a:lnTo>
                    <a:lnTo>
                      <a:pt x="10942" y="4641"/>
                    </a:lnTo>
                    <a:lnTo>
                      <a:pt x="11020" y="4515"/>
                    </a:lnTo>
                    <a:lnTo>
                      <a:pt x="11099" y="4374"/>
                    </a:lnTo>
                    <a:lnTo>
                      <a:pt x="11208" y="4155"/>
                    </a:lnTo>
                    <a:lnTo>
                      <a:pt x="11334" y="3967"/>
                    </a:lnTo>
                    <a:lnTo>
                      <a:pt x="11475" y="3794"/>
                    </a:lnTo>
                    <a:lnTo>
                      <a:pt x="11632" y="3637"/>
                    </a:lnTo>
                    <a:lnTo>
                      <a:pt x="11788" y="3496"/>
                    </a:lnTo>
                    <a:lnTo>
                      <a:pt x="11945" y="3387"/>
                    </a:lnTo>
                    <a:lnTo>
                      <a:pt x="12117" y="3277"/>
                    </a:lnTo>
                    <a:lnTo>
                      <a:pt x="12306" y="3199"/>
                    </a:lnTo>
                    <a:lnTo>
                      <a:pt x="12478" y="3120"/>
                    </a:lnTo>
                    <a:lnTo>
                      <a:pt x="12666" y="3057"/>
                    </a:lnTo>
                    <a:lnTo>
                      <a:pt x="12854" y="3010"/>
                    </a:lnTo>
                    <a:lnTo>
                      <a:pt x="13058" y="2979"/>
                    </a:lnTo>
                    <a:lnTo>
                      <a:pt x="13246" y="2948"/>
                    </a:lnTo>
                    <a:lnTo>
                      <a:pt x="13434" y="2932"/>
                    </a:lnTo>
                    <a:lnTo>
                      <a:pt x="13810" y="2932"/>
                    </a:lnTo>
                    <a:lnTo>
                      <a:pt x="14187" y="2948"/>
                    </a:lnTo>
                    <a:lnTo>
                      <a:pt x="14532" y="2995"/>
                    </a:lnTo>
                    <a:lnTo>
                      <a:pt x="14845" y="3057"/>
                    </a:lnTo>
                    <a:lnTo>
                      <a:pt x="15111" y="3120"/>
                    </a:lnTo>
                    <a:lnTo>
                      <a:pt x="15519" y="3230"/>
                    </a:lnTo>
                    <a:lnTo>
                      <a:pt x="15660" y="3293"/>
                    </a:lnTo>
                    <a:lnTo>
                      <a:pt x="15582" y="3136"/>
                    </a:lnTo>
                    <a:lnTo>
                      <a:pt x="15488" y="2979"/>
                    </a:lnTo>
                    <a:lnTo>
                      <a:pt x="15378" y="2838"/>
                    </a:lnTo>
                    <a:lnTo>
                      <a:pt x="15268" y="2681"/>
                    </a:lnTo>
                    <a:lnTo>
                      <a:pt x="15033" y="2415"/>
                    </a:lnTo>
                    <a:lnTo>
                      <a:pt x="14751" y="2148"/>
                    </a:lnTo>
                    <a:lnTo>
                      <a:pt x="14437" y="1898"/>
                    </a:lnTo>
                    <a:lnTo>
                      <a:pt x="14108" y="1678"/>
                    </a:lnTo>
                    <a:lnTo>
                      <a:pt x="13748" y="1459"/>
                    </a:lnTo>
                    <a:lnTo>
                      <a:pt x="13356" y="1255"/>
                    </a:lnTo>
                    <a:lnTo>
                      <a:pt x="12948" y="1067"/>
                    </a:lnTo>
                    <a:lnTo>
                      <a:pt x="12525" y="894"/>
                    </a:lnTo>
                    <a:lnTo>
                      <a:pt x="12086" y="738"/>
                    </a:lnTo>
                    <a:lnTo>
                      <a:pt x="11632" y="596"/>
                    </a:lnTo>
                    <a:lnTo>
                      <a:pt x="11161" y="471"/>
                    </a:lnTo>
                    <a:lnTo>
                      <a:pt x="10675" y="361"/>
                    </a:lnTo>
                    <a:lnTo>
                      <a:pt x="10189" y="267"/>
                    </a:lnTo>
                    <a:lnTo>
                      <a:pt x="9688" y="189"/>
                    </a:lnTo>
                    <a:lnTo>
                      <a:pt x="9186" y="126"/>
                    </a:lnTo>
                    <a:lnTo>
                      <a:pt x="8700" y="63"/>
                    </a:lnTo>
                    <a:lnTo>
                      <a:pt x="8199" y="32"/>
                    </a:lnTo>
                    <a:lnTo>
                      <a:pt x="769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8"/>
              <p:cNvSpPr/>
              <p:nvPr/>
            </p:nvSpPr>
            <p:spPr>
              <a:xfrm>
                <a:off x="7060372" y="1755017"/>
                <a:ext cx="261069" cy="106905"/>
              </a:xfrm>
              <a:custGeom>
                <a:rect b="b" l="l" r="r" t="t"/>
                <a:pathLst>
                  <a:path extrusionOk="0" fill="none" h="6413" w="15661">
                    <a:moveTo>
                      <a:pt x="15660" y="3293"/>
                    </a:moveTo>
                    <a:lnTo>
                      <a:pt x="15660" y="3293"/>
                    </a:lnTo>
                    <a:lnTo>
                      <a:pt x="15519" y="3230"/>
                    </a:lnTo>
                    <a:lnTo>
                      <a:pt x="15111" y="3120"/>
                    </a:lnTo>
                    <a:lnTo>
                      <a:pt x="14845" y="3057"/>
                    </a:lnTo>
                    <a:lnTo>
                      <a:pt x="14532" y="2995"/>
                    </a:lnTo>
                    <a:lnTo>
                      <a:pt x="14187" y="2948"/>
                    </a:lnTo>
                    <a:lnTo>
                      <a:pt x="13810" y="2932"/>
                    </a:lnTo>
                    <a:lnTo>
                      <a:pt x="13434" y="2932"/>
                    </a:lnTo>
                    <a:lnTo>
                      <a:pt x="13246" y="2948"/>
                    </a:lnTo>
                    <a:lnTo>
                      <a:pt x="13058" y="2979"/>
                    </a:lnTo>
                    <a:lnTo>
                      <a:pt x="12854" y="3010"/>
                    </a:lnTo>
                    <a:lnTo>
                      <a:pt x="12666" y="3057"/>
                    </a:lnTo>
                    <a:lnTo>
                      <a:pt x="12478" y="3120"/>
                    </a:lnTo>
                    <a:lnTo>
                      <a:pt x="12306" y="3199"/>
                    </a:lnTo>
                    <a:lnTo>
                      <a:pt x="12117" y="3277"/>
                    </a:lnTo>
                    <a:lnTo>
                      <a:pt x="11945" y="3387"/>
                    </a:lnTo>
                    <a:lnTo>
                      <a:pt x="11788" y="3496"/>
                    </a:lnTo>
                    <a:lnTo>
                      <a:pt x="11632" y="3637"/>
                    </a:lnTo>
                    <a:lnTo>
                      <a:pt x="11475" y="3794"/>
                    </a:lnTo>
                    <a:lnTo>
                      <a:pt x="11334" y="3967"/>
                    </a:lnTo>
                    <a:lnTo>
                      <a:pt x="11208" y="4155"/>
                    </a:lnTo>
                    <a:lnTo>
                      <a:pt x="11099" y="4374"/>
                    </a:lnTo>
                    <a:lnTo>
                      <a:pt x="11099" y="4374"/>
                    </a:lnTo>
                    <a:lnTo>
                      <a:pt x="11020" y="4515"/>
                    </a:lnTo>
                    <a:lnTo>
                      <a:pt x="10942" y="4641"/>
                    </a:lnTo>
                    <a:lnTo>
                      <a:pt x="10848" y="4766"/>
                    </a:lnTo>
                    <a:lnTo>
                      <a:pt x="10738" y="4892"/>
                    </a:lnTo>
                    <a:lnTo>
                      <a:pt x="10644" y="5001"/>
                    </a:lnTo>
                    <a:lnTo>
                      <a:pt x="10519" y="5111"/>
                    </a:lnTo>
                    <a:lnTo>
                      <a:pt x="10268" y="5299"/>
                    </a:lnTo>
                    <a:lnTo>
                      <a:pt x="10001" y="5472"/>
                    </a:lnTo>
                    <a:lnTo>
                      <a:pt x="9703" y="5628"/>
                    </a:lnTo>
                    <a:lnTo>
                      <a:pt x="9390" y="5769"/>
                    </a:lnTo>
                    <a:lnTo>
                      <a:pt x="9061" y="5879"/>
                    </a:lnTo>
                    <a:lnTo>
                      <a:pt x="8732" y="5989"/>
                    </a:lnTo>
                    <a:lnTo>
                      <a:pt x="8387" y="6067"/>
                    </a:lnTo>
                    <a:lnTo>
                      <a:pt x="8026" y="6146"/>
                    </a:lnTo>
                    <a:lnTo>
                      <a:pt x="7681" y="6208"/>
                    </a:lnTo>
                    <a:lnTo>
                      <a:pt x="7336" y="6255"/>
                    </a:lnTo>
                    <a:lnTo>
                      <a:pt x="6992" y="6287"/>
                    </a:lnTo>
                    <a:lnTo>
                      <a:pt x="6349" y="6334"/>
                    </a:lnTo>
                    <a:lnTo>
                      <a:pt x="6349" y="6334"/>
                    </a:lnTo>
                    <a:lnTo>
                      <a:pt x="5832" y="6224"/>
                    </a:lnTo>
                    <a:lnTo>
                      <a:pt x="5314" y="6146"/>
                    </a:lnTo>
                    <a:lnTo>
                      <a:pt x="4813" y="6067"/>
                    </a:lnTo>
                    <a:lnTo>
                      <a:pt x="4342" y="6020"/>
                    </a:lnTo>
                    <a:lnTo>
                      <a:pt x="3872" y="5989"/>
                    </a:lnTo>
                    <a:lnTo>
                      <a:pt x="3418" y="5973"/>
                    </a:lnTo>
                    <a:lnTo>
                      <a:pt x="2994" y="5957"/>
                    </a:lnTo>
                    <a:lnTo>
                      <a:pt x="2602" y="5973"/>
                    </a:lnTo>
                    <a:lnTo>
                      <a:pt x="2226" y="5989"/>
                    </a:lnTo>
                    <a:lnTo>
                      <a:pt x="1881" y="6020"/>
                    </a:lnTo>
                    <a:lnTo>
                      <a:pt x="1568" y="6067"/>
                    </a:lnTo>
                    <a:lnTo>
                      <a:pt x="1286" y="6114"/>
                    </a:lnTo>
                    <a:lnTo>
                      <a:pt x="1051" y="6177"/>
                    </a:lnTo>
                    <a:lnTo>
                      <a:pt x="847" y="6255"/>
                    </a:lnTo>
                    <a:lnTo>
                      <a:pt x="690" y="6318"/>
                    </a:lnTo>
                    <a:lnTo>
                      <a:pt x="565" y="6412"/>
                    </a:lnTo>
                    <a:lnTo>
                      <a:pt x="565" y="6412"/>
                    </a:lnTo>
                    <a:lnTo>
                      <a:pt x="486" y="6271"/>
                    </a:lnTo>
                    <a:lnTo>
                      <a:pt x="392" y="6114"/>
                    </a:lnTo>
                    <a:lnTo>
                      <a:pt x="282" y="5910"/>
                    </a:lnTo>
                    <a:lnTo>
                      <a:pt x="173" y="5644"/>
                    </a:lnTo>
                    <a:lnTo>
                      <a:pt x="94" y="5330"/>
                    </a:lnTo>
                    <a:lnTo>
                      <a:pt x="47" y="5158"/>
                    </a:lnTo>
                    <a:lnTo>
                      <a:pt x="16" y="4986"/>
                    </a:lnTo>
                    <a:lnTo>
                      <a:pt x="0" y="4797"/>
                    </a:lnTo>
                    <a:lnTo>
                      <a:pt x="0" y="4609"/>
                    </a:lnTo>
                    <a:lnTo>
                      <a:pt x="0" y="4406"/>
                    </a:lnTo>
                    <a:lnTo>
                      <a:pt x="16" y="4186"/>
                    </a:lnTo>
                    <a:lnTo>
                      <a:pt x="63" y="3967"/>
                    </a:lnTo>
                    <a:lnTo>
                      <a:pt x="110" y="3747"/>
                    </a:lnTo>
                    <a:lnTo>
                      <a:pt x="188" y="3528"/>
                    </a:lnTo>
                    <a:lnTo>
                      <a:pt x="282" y="3293"/>
                    </a:lnTo>
                    <a:lnTo>
                      <a:pt x="392" y="3057"/>
                    </a:lnTo>
                    <a:lnTo>
                      <a:pt x="549" y="2807"/>
                    </a:lnTo>
                    <a:lnTo>
                      <a:pt x="706" y="2572"/>
                    </a:lnTo>
                    <a:lnTo>
                      <a:pt x="910" y="2321"/>
                    </a:lnTo>
                    <a:lnTo>
                      <a:pt x="1129" y="2070"/>
                    </a:lnTo>
                    <a:lnTo>
                      <a:pt x="1395" y="1819"/>
                    </a:lnTo>
                    <a:lnTo>
                      <a:pt x="1678" y="1568"/>
                    </a:lnTo>
                    <a:lnTo>
                      <a:pt x="2007" y="1333"/>
                    </a:lnTo>
                    <a:lnTo>
                      <a:pt x="2367" y="1082"/>
                    </a:lnTo>
                    <a:lnTo>
                      <a:pt x="2775" y="832"/>
                    </a:lnTo>
                    <a:lnTo>
                      <a:pt x="2775" y="832"/>
                    </a:lnTo>
                    <a:lnTo>
                      <a:pt x="3057" y="690"/>
                    </a:lnTo>
                    <a:lnTo>
                      <a:pt x="3371" y="549"/>
                    </a:lnTo>
                    <a:lnTo>
                      <a:pt x="3731" y="440"/>
                    </a:lnTo>
                    <a:lnTo>
                      <a:pt x="4092" y="330"/>
                    </a:lnTo>
                    <a:lnTo>
                      <a:pt x="4484" y="236"/>
                    </a:lnTo>
                    <a:lnTo>
                      <a:pt x="4907" y="158"/>
                    </a:lnTo>
                    <a:lnTo>
                      <a:pt x="5330" y="95"/>
                    </a:lnTo>
                    <a:lnTo>
                      <a:pt x="5785" y="48"/>
                    </a:lnTo>
                    <a:lnTo>
                      <a:pt x="6255" y="16"/>
                    </a:lnTo>
                    <a:lnTo>
                      <a:pt x="6725" y="1"/>
                    </a:lnTo>
                    <a:lnTo>
                      <a:pt x="7211" y="1"/>
                    </a:lnTo>
                    <a:lnTo>
                      <a:pt x="7697" y="1"/>
                    </a:lnTo>
                    <a:lnTo>
                      <a:pt x="8199" y="32"/>
                    </a:lnTo>
                    <a:lnTo>
                      <a:pt x="8700" y="63"/>
                    </a:lnTo>
                    <a:lnTo>
                      <a:pt x="9186" y="126"/>
                    </a:lnTo>
                    <a:lnTo>
                      <a:pt x="9688" y="189"/>
                    </a:lnTo>
                    <a:lnTo>
                      <a:pt x="10189" y="267"/>
                    </a:lnTo>
                    <a:lnTo>
                      <a:pt x="10675" y="361"/>
                    </a:lnTo>
                    <a:lnTo>
                      <a:pt x="11161" y="471"/>
                    </a:lnTo>
                    <a:lnTo>
                      <a:pt x="11632" y="596"/>
                    </a:lnTo>
                    <a:lnTo>
                      <a:pt x="12086" y="738"/>
                    </a:lnTo>
                    <a:lnTo>
                      <a:pt x="12525" y="894"/>
                    </a:lnTo>
                    <a:lnTo>
                      <a:pt x="12948" y="1067"/>
                    </a:lnTo>
                    <a:lnTo>
                      <a:pt x="13356" y="1255"/>
                    </a:lnTo>
                    <a:lnTo>
                      <a:pt x="13748" y="1459"/>
                    </a:lnTo>
                    <a:lnTo>
                      <a:pt x="14108" y="1678"/>
                    </a:lnTo>
                    <a:lnTo>
                      <a:pt x="14437" y="1898"/>
                    </a:lnTo>
                    <a:lnTo>
                      <a:pt x="14751" y="2148"/>
                    </a:lnTo>
                    <a:lnTo>
                      <a:pt x="15033" y="2415"/>
                    </a:lnTo>
                    <a:lnTo>
                      <a:pt x="15268" y="2681"/>
                    </a:lnTo>
                    <a:lnTo>
                      <a:pt x="15378" y="2838"/>
                    </a:lnTo>
                    <a:lnTo>
                      <a:pt x="15488" y="2979"/>
                    </a:lnTo>
                    <a:lnTo>
                      <a:pt x="15582" y="3136"/>
                    </a:lnTo>
                    <a:lnTo>
                      <a:pt x="15660" y="32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8"/>
              <p:cNvSpPr/>
              <p:nvPr/>
            </p:nvSpPr>
            <p:spPr>
              <a:xfrm>
                <a:off x="7165416" y="1803363"/>
                <a:ext cx="156815" cy="57778"/>
              </a:xfrm>
              <a:custGeom>
                <a:rect b="b" l="l" r="r" t="t"/>
                <a:pathLst>
                  <a:path extrusionOk="0" h="3466" w="9407">
                    <a:moveTo>
                      <a:pt x="7118" y="1"/>
                    </a:moveTo>
                    <a:lnTo>
                      <a:pt x="6914" y="16"/>
                    </a:lnTo>
                    <a:lnTo>
                      <a:pt x="6726" y="48"/>
                    </a:lnTo>
                    <a:lnTo>
                      <a:pt x="6538" y="79"/>
                    </a:lnTo>
                    <a:lnTo>
                      <a:pt x="6334" y="126"/>
                    </a:lnTo>
                    <a:lnTo>
                      <a:pt x="6146" y="189"/>
                    </a:lnTo>
                    <a:lnTo>
                      <a:pt x="5973" y="267"/>
                    </a:lnTo>
                    <a:lnTo>
                      <a:pt x="5785" y="361"/>
                    </a:lnTo>
                    <a:lnTo>
                      <a:pt x="5613" y="455"/>
                    </a:lnTo>
                    <a:lnTo>
                      <a:pt x="5440" y="581"/>
                    </a:lnTo>
                    <a:lnTo>
                      <a:pt x="5284" y="722"/>
                    </a:lnTo>
                    <a:lnTo>
                      <a:pt x="5142" y="879"/>
                    </a:lnTo>
                    <a:lnTo>
                      <a:pt x="5001" y="1051"/>
                    </a:lnTo>
                    <a:lnTo>
                      <a:pt x="4876" y="1239"/>
                    </a:lnTo>
                    <a:lnTo>
                      <a:pt x="4751" y="1459"/>
                    </a:lnTo>
                    <a:lnTo>
                      <a:pt x="4688" y="1584"/>
                    </a:lnTo>
                    <a:lnTo>
                      <a:pt x="4609" y="1709"/>
                    </a:lnTo>
                    <a:lnTo>
                      <a:pt x="4515" y="1835"/>
                    </a:lnTo>
                    <a:lnTo>
                      <a:pt x="4421" y="1960"/>
                    </a:lnTo>
                    <a:lnTo>
                      <a:pt x="4202" y="2164"/>
                    </a:lnTo>
                    <a:lnTo>
                      <a:pt x="3967" y="2368"/>
                    </a:lnTo>
                    <a:lnTo>
                      <a:pt x="3700" y="2540"/>
                    </a:lnTo>
                    <a:lnTo>
                      <a:pt x="3418" y="2681"/>
                    </a:lnTo>
                    <a:lnTo>
                      <a:pt x="3105" y="2822"/>
                    </a:lnTo>
                    <a:lnTo>
                      <a:pt x="2791" y="2932"/>
                    </a:lnTo>
                    <a:lnTo>
                      <a:pt x="2462" y="3042"/>
                    </a:lnTo>
                    <a:lnTo>
                      <a:pt x="2117" y="3120"/>
                    </a:lnTo>
                    <a:lnTo>
                      <a:pt x="1772" y="3199"/>
                    </a:lnTo>
                    <a:lnTo>
                      <a:pt x="1412" y="3261"/>
                    </a:lnTo>
                    <a:lnTo>
                      <a:pt x="1067" y="3308"/>
                    </a:lnTo>
                    <a:lnTo>
                      <a:pt x="722" y="3340"/>
                    </a:lnTo>
                    <a:lnTo>
                      <a:pt x="32" y="3387"/>
                    </a:lnTo>
                    <a:lnTo>
                      <a:pt x="17" y="3402"/>
                    </a:lnTo>
                    <a:lnTo>
                      <a:pt x="1" y="3434"/>
                    </a:lnTo>
                    <a:lnTo>
                      <a:pt x="17" y="3449"/>
                    </a:lnTo>
                    <a:lnTo>
                      <a:pt x="48" y="3465"/>
                    </a:lnTo>
                    <a:lnTo>
                      <a:pt x="738" y="3418"/>
                    </a:lnTo>
                    <a:lnTo>
                      <a:pt x="1082" y="3387"/>
                    </a:lnTo>
                    <a:lnTo>
                      <a:pt x="1443" y="3340"/>
                    </a:lnTo>
                    <a:lnTo>
                      <a:pt x="1788" y="3277"/>
                    </a:lnTo>
                    <a:lnTo>
                      <a:pt x="2148" y="3199"/>
                    </a:lnTo>
                    <a:lnTo>
                      <a:pt x="2493" y="3120"/>
                    </a:lnTo>
                    <a:lnTo>
                      <a:pt x="2822" y="3010"/>
                    </a:lnTo>
                    <a:lnTo>
                      <a:pt x="3152" y="2885"/>
                    </a:lnTo>
                    <a:lnTo>
                      <a:pt x="3465" y="2744"/>
                    </a:lnTo>
                    <a:lnTo>
                      <a:pt x="3747" y="2587"/>
                    </a:lnTo>
                    <a:lnTo>
                      <a:pt x="4029" y="2415"/>
                    </a:lnTo>
                    <a:lnTo>
                      <a:pt x="4265" y="2227"/>
                    </a:lnTo>
                    <a:lnTo>
                      <a:pt x="4484" y="2007"/>
                    </a:lnTo>
                    <a:lnTo>
                      <a:pt x="4578" y="1882"/>
                    </a:lnTo>
                    <a:lnTo>
                      <a:pt x="4672" y="1756"/>
                    </a:lnTo>
                    <a:lnTo>
                      <a:pt x="4751" y="1631"/>
                    </a:lnTo>
                    <a:lnTo>
                      <a:pt x="4829" y="1490"/>
                    </a:lnTo>
                    <a:lnTo>
                      <a:pt x="4939" y="1286"/>
                    </a:lnTo>
                    <a:lnTo>
                      <a:pt x="5064" y="1098"/>
                    </a:lnTo>
                    <a:lnTo>
                      <a:pt x="5205" y="926"/>
                    </a:lnTo>
                    <a:lnTo>
                      <a:pt x="5346" y="769"/>
                    </a:lnTo>
                    <a:lnTo>
                      <a:pt x="5503" y="643"/>
                    </a:lnTo>
                    <a:lnTo>
                      <a:pt x="5660" y="518"/>
                    </a:lnTo>
                    <a:lnTo>
                      <a:pt x="5832" y="424"/>
                    </a:lnTo>
                    <a:lnTo>
                      <a:pt x="6005" y="330"/>
                    </a:lnTo>
                    <a:lnTo>
                      <a:pt x="6193" y="267"/>
                    </a:lnTo>
                    <a:lnTo>
                      <a:pt x="6381" y="205"/>
                    </a:lnTo>
                    <a:lnTo>
                      <a:pt x="6553" y="157"/>
                    </a:lnTo>
                    <a:lnTo>
                      <a:pt x="6757" y="126"/>
                    </a:lnTo>
                    <a:lnTo>
                      <a:pt x="6945" y="95"/>
                    </a:lnTo>
                    <a:lnTo>
                      <a:pt x="7133" y="79"/>
                    </a:lnTo>
                    <a:lnTo>
                      <a:pt x="7509" y="79"/>
                    </a:lnTo>
                    <a:lnTo>
                      <a:pt x="7870" y="95"/>
                    </a:lnTo>
                    <a:lnTo>
                      <a:pt x="8199" y="142"/>
                    </a:lnTo>
                    <a:lnTo>
                      <a:pt x="8513" y="189"/>
                    </a:lnTo>
                    <a:lnTo>
                      <a:pt x="8779" y="252"/>
                    </a:lnTo>
                    <a:lnTo>
                      <a:pt x="9187" y="377"/>
                    </a:lnTo>
                    <a:lnTo>
                      <a:pt x="9343" y="424"/>
                    </a:lnTo>
                    <a:lnTo>
                      <a:pt x="9375" y="424"/>
                    </a:lnTo>
                    <a:lnTo>
                      <a:pt x="9406" y="408"/>
                    </a:lnTo>
                    <a:lnTo>
                      <a:pt x="9390" y="377"/>
                    </a:lnTo>
                    <a:lnTo>
                      <a:pt x="9375" y="346"/>
                    </a:lnTo>
                    <a:lnTo>
                      <a:pt x="9218" y="299"/>
                    </a:lnTo>
                    <a:lnTo>
                      <a:pt x="8810" y="173"/>
                    </a:lnTo>
                    <a:lnTo>
                      <a:pt x="8528" y="110"/>
                    </a:lnTo>
                    <a:lnTo>
                      <a:pt x="8215" y="63"/>
                    </a:lnTo>
                    <a:lnTo>
                      <a:pt x="7854" y="16"/>
                    </a:lnTo>
                    <a:lnTo>
                      <a:pt x="74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8"/>
              <p:cNvSpPr/>
              <p:nvPr/>
            </p:nvSpPr>
            <p:spPr>
              <a:xfrm>
                <a:off x="7165416" y="1803363"/>
                <a:ext cx="156815" cy="57778"/>
              </a:xfrm>
              <a:custGeom>
                <a:rect b="b" l="l" r="r" t="t"/>
                <a:pathLst>
                  <a:path extrusionOk="0" fill="none" h="3466" w="9407">
                    <a:moveTo>
                      <a:pt x="48" y="3465"/>
                    </a:moveTo>
                    <a:lnTo>
                      <a:pt x="48" y="3465"/>
                    </a:lnTo>
                    <a:lnTo>
                      <a:pt x="17" y="3449"/>
                    </a:lnTo>
                    <a:lnTo>
                      <a:pt x="1" y="3434"/>
                    </a:lnTo>
                    <a:lnTo>
                      <a:pt x="1" y="3434"/>
                    </a:lnTo>
                    <a:lnTo>
                      <a:pt x="17" y="3402"/>
                    </a:lnTo>
                    <a:lnTo>
                      <a:pt x="32" y="3387"/>
                    </a:lnTo>
                    <a:lnTo>
                      <a:pt x="32" y="3387"/>
                    </a:lnTo>
                    <a:lnTo>
                      <a:pt x="722" y="3340"/>
                    </a:lnTo>
                    <a:lnTo>
                      <a:pt x="1067" y="3308"/>
                    </a:lnTo>
                    <a:lnTo>
                      <a:pt x="1412" y="3261"/>
                    </a:lnTo>
                    <a:lnTo>
                      <a:pt x="1772" y="3199"/>
                    </a:lnTo>
                    <a:lnTo>
                      <a:pt x="2117" y="3120"/>
                    </a:lnTo>
                    <a:lnTo>
                      <a:pt x="2462" y="3042"/>
                    </a:lnTo>
                    <a:lnTo>
                      <a:pt x="2791" y="2932"/>
                    </a:lnTo>
                    <a:lnTo>
                      <a:pt x="3105" y="2822"/>
                    </a:lnTo>
                    <a:lnTo>
                      <a:pt x="3418" y="2681"/>
                    </a:lnTo>
                    <a:lnTo>
                      <a:pt x="3700" y="2540"/>
                    </a:lnTo>
                    <a:lnTo>
                      <a:pt x="3967" y="2368"/>
                    </a:lnTo>
                    <a:lnTo>
                      <a:pt x="4202" y="2164"/>
                    </a:lnTo>
                    <a:lnTo>
                      <a:pt x="4421" y="1960"/>
                    </a:lnTo>
                    <a:lnTo>
                      <a:pt x="4515" y="1835"/>
                    </a:lnTo>
                    <a:lnTo>
                      <a:pt x="4609" y="1709"/>
                    </a:lnTo>
                    <a:lnTo>
                      <a:pt x="4688" y="1584"/>
                    </a:lnTo>
                    <a:lnTo>
                      <a:pt x="4751" y="1459"/>
                    </a:lnTo>
                    <a:lnTo>
                      <a:pt x="4751" y="1459"/>
                    </a:lnTo>
                    <a:lnTo>
                      <a:pt x="4876" y="1239"/>
                    </a:lnTo>
                    <a:lnTo>
                      <a:pt x="5001" y="1051"/>
                    </a:lnTo>
                    <a:lnTo>
                      <a:pt x="5142" y="879"/>
                    </a:lnTo>
                    <a:lnTo>
                      <a:pt x="5284" y="722"/>
                    </a:lnTo>
                    <a:lnTo>
                      <a:pt x="5440" y="581"/>
                    </a:lnTo>
                    <a:lnTo>
                      <a:pt x="5613" y="455"/>
                    </a:lnTo>
                    <a:lnTo>
                      <a:pt x="5785" y="361"/>
                    </a:lnTo>
                    <a:lnTo>
                      <a:pt x="5973" y="267"/>
                    </a:lnTo>
                    <a:lnTo>
                      <a:pt x="6146" y="189"/>
                    </a:lnTo>
                    <a:lnTo>
                      <a:pt x="6334" y="126"/>
                    </a:lnTo>
                    <a:lnTo>
                      <a:pt x="6538" y="79"/>
                    </a:lnTo>
                    <a:lnTo>
                      <a:pt x="6726" y="48"/>
                    </a:lnTo>
                    <a:lnTo>
                      <a:pt x="6914" y="16"/>
                    </a:lnTo>
                    <a:lnTo>
                      <a:pt x="7118" y="1"/>
                    </a:lnTo>
                    <a:lnTo>
                      <a:pt x="7494" y="1"/>
                    </a:lnTo>
                    <a:lnTo>
                      <a:pt x="7854" y="16"/>
                    </a:lnTo>
                    <a:lnTo>
                      <a:pt x="8215" y="63"/>
                    </a:lnTo>
                    <a:lnTo>
                      <a:pt x="8528" y="110"/>
                    </a:lnTo>
                    <a:lnTo>
                      <a:pt x="8810" y="173"/>
                    </a:lnTo>
                    <a:lnTo>
                      <a:pt x="9218" y="299"/>
                    </a:lnTo>
                    <a:lnTo>
                      <a:pt x="9375" y="346"/>
                    </a:lnTo>
                    <a:lnTo>
                      <a:pt x="9375" y="346"/>
                    </a:lnTo>
                    <a:lnTo>
                      <a:pt x="9390" y="377"/>
                    </a:lnTo>
                    <a:lnTo>
                      <a:pt x="9406" y="408"/>
                    </a:lnTo>
                    <a:lnTo>
                      <a:pt x="9406" y="408"/>
                    </a:lnTo>
                    <a:lnTo>
                      <a:pt x="9375" y="424"/>
                    </a:lnTo>
                    <a:lnTo>
                      <a:pt x="9343" y="424"/>
                    </a:lnTo>
                    <a:lnTo>
                      <a:pt x="9343" y="424"/>
                    </a:lnTo>
                    <a:lnTo>
                      <a:pt x="9187" y="377"/>
                    </a:lnTo>
                    <a:lnTo>
                      <a:pt x="8779" y="252"/>
                    </a:lnTo>
                    <a:lnTo>
                      <a:pt x="8513" y="189"/>
                    </a:lnTo>
                    <a:lnTo>
                      <a:pt x="8199" y="142"/>
                    </a:lnTo>
                    <a:lnTo>
                      <a:pt x="7870" y="95"/>
                    </a:lnTo>
                    <a:lnTo>
                      <a:pt x="7509" y="79"/>
                    </a:lnTo>
                    <a:lnTo>
                      <a:pt x="7133" y="79"/>
                    </a:lnTo>
                    <a:lnTo>
                      <a:pt x="6945" y="95"/>
                    </a:lnTo>
                    <a:lnTo>
                      <a:pt x="6757" y="126"/>
                    </a:lnTo>
                    <a:lnTo>
                      <a:pt x="6553" y="157"/>
                    </a:lnTo>
                    <a:lnTo>
                      <a:pt x="6381" y="205"/>
                    </a:lnTo>
                    <a:lnTo>
                      <a:pt x="6193" y="267"/>
                    </a:lnTo>
                    <a:lnTo>
                      <a:pt x="6005" y="330"/>
                    </a:lnTo>
                    <a:lnTo>
                      <a:pt x="5832" y="424"/>
                    </a:lnTo>
                    <a:lnTo>
                      <a:pt x="5660" y="518"/>
                    </a:lnTo>
                    <a:lnTo>
                      <a:pt x="5503" y="643"/>
                    </a:lnTo>
                    <a:lnTo>
                      <a:pt x="5346" y="769"/>
                    </a:lnTo>
                    <a:lnTo>
                      <a:pt x="5205" y="926"/>
                    </a:lnTo>
                    <a:lnTo>
                      <a:pt x="5064" y="1098"/>
                    </a:lnTo>
                    <a:lnTo>
                      <a:pt x="4939" y="1286"/>
                    </a:lnTo>
                    <a:lnTo>
                      <a:pt x="4829" y="1490"/>
                    </a:lnTo>
                    <a:lnTo>
                      <a:pt x="4829" y="1490"/>
                    </a:lnTo>
                    <a:lnTo>
                      <a:pt x="4751" y="1631"/>
                    </a:lnTo>
                    <a:lnTo>
                      <a:pt x="4672" y="1756"/>
                    </a:lnTo>
                    <a:lnTo>
                      <a:pt x="4578" y="1882"/>
                    </a:lnTo>
                    <a:lnTo>
                      <a:pt x="4484" y="2007"/>
                    </a:lnTo>
                    <a:lnTo>
                      <a:pt x="4265" y="2227"/>
                    </a:lnTo>
                    <a:lnTo>
                      <a:pt x="4029" y="2415"/>
                    </a:lnTo>
                    <a:lnTo>
                      <a:pt x="3747" y="2587"/>
                    </a:lnTo>
                    <a:lnTo>
                      <a:pt x="3465" y="2744"/>
                    </a:lnTo>
                    <a:lnTo>
                      <a:pt x="3152" y="2885"/>
                    </a:lnTo>
                    <a:lnTo>
                      <a:pt x="2822" y="3010"/>
                    </a:lnTo>
                    <a:lnTo>
                      <a:pt x="2493" y="3120"/>
                    </a:lnTo>
                    <a:lnTo>
                      <a:pt x="2148" y="3199"/>
                    </a:lnTo>
                    <a:lnTo>
                      <a:pt x="1788" y="3277"/>
                    </a:lnTo>
                    <a:lnTo>
                      <a:pt x="1443" y="3340"/>
                    </a:lnTo>
                    <a:lnTo>
                      <a:pt x="1082" y="3387"/>
                    </a:lnTo>
                    <a:lnTo>
                      <a:pt x="738" y="3418"/>
                    </a:lnTo>
                    <a:lnTo>
                      <a:pt x="48" y="3465"/>
                    </a:lnTo>
                    <a:lnTo>
                      <a:pt x="48" y="346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8"/>
              <p:cNvSpPr/>
              <p:nvPr/>
            </p:nvSpPr>
            <p:spPr>
              <a:xfrm>
                <a:off x="7039467" y="1949184"/>
                <a:ext cx="10986" cy="8902"/>
              </a:xfrm>
              <a:custGeom>
                <a:rect b="b" l="l" r="r" t="t"/>
                <a:pathLst>
                  <a:path extrusionOk="0" h="534" w="659">
                    <a:moveTo>
                      <a:pt x="643" y="1"/>
                    </a:moveTo>
                    <a:lnTo>
                      <a:pt x="0" y="32"/>
                    </a:lnTo>
                    <a:lnTo>
                      <a:pt x="0" y="110"/>
                    </a:lnTo>
                    <a:lnTo>
                      <a:pt x="0" y="204"/>
                    </a:lnTo>
                    <a:lnTo>
                      <a:pt x="32" y="283"/>
                    </a:lnTo>
                    <a:lnTo>
                      <a:pt x="63" y="346"/>
                    </a:lnTo>
                    <a:lnTo>
                      <a:pt x="94" y="408"/>
                    </a:lnTo>
                    <a:lnTo>
                      <a:pt x="141" y="471"/>
                    </a:lnTo>
                    <a:lnTo>
                      <a:pt x="204" y="502"/>
                    </a:lnTo>
                    <a:lnTo>
                      <a:pt x="267" y="534"/>
                    </a:lnTo>
                    <a:lnTo>
                      <a:pt x="392" y="534"/>
                    </a:lnTo>
                    <a:lnTo>
                      <a:pt x="455" y="502"/>
                    </a:lnTo>
                    <a:lnTo>
                      <a:pt x="518" y="471"/>
                    </a:lnTo>
                    <a:lnTo>
                      <a:pt x="565" y="408"/>
                    </a:lnTo>
                    <a:lnTo>
                      <a:pt x="612" y="346"/>
                    </a:lnTo>
                    <a:lnTo>
                      <a:pt x="643" y="283"/>
                    </a:lnTo>
                    <a:lnTo>
                      <a:pt x="659" y="204"/>
                    </a:lnTo>
                    <a:lnTo>
                      <a:pt x="659" y="110"/>
                    </a:lnTo>
                    <a:lnTo>
                      <a:pt x="6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8"/>
              <p:cNvSpPr/>
              <p:nvPr/>
            </p:nvSpPr>
            <p:spPr>
              <a:xfrm>
                <a:off x="7235200" y="2025236"/>
                <a:ext cx="48360" cy="60896"/>
              </a:xfrm>
              <a:custGeom>
                <a:rect b="b" l="l" r="r" t="t"/>
                <a:pathLst>
                  <a:path extrusionOk="0" h="3653" w="2901">
                    <a:moveTo>
                      <a:pt x="2837" y="0"/>
                    </a:moveTo>
                    <a:lnTo>
                      <a:pt x="1756" y="768"/>
                    </a:lnTo>
                    <a:lnTo>
                      <a:pt x="1740" y="800"/>
                    </a:lnTo>
                    <a:lnTo>
                      <a:pt x="1740" y="831"/>
                    </a:lnTo>
                    <a:lnTo>
                      <a:pt x="1834" y="988"/>
                    </a:lnTo>
                    <a:lnTo>
                      <a:pt x="1897" y="1145"/>
                    </a:lnTo>
                    <a:lnTo>
                      <a:pt x="1944" y="1286"/>
                    </a:lnTo>
                    <a:lnTo>
                      <a:pt x="1975" y="1427"/>
                    </a:lnTo>
                    <a:lnTo>
                      <a:pt x="1975" y="1552"/>
                    </a:lnTo>
                    <a:lnTo>
                      <a:pt x="1975" y="1678"/>
                    </a:lnTo>
                    <a:lnTo>
                      <a:pt x="1944" y="1787"/>
                    </a:lnTo>
                    <a:lnTo>
                      <a:pt x="1897" y="1881"/>
                    </a:lnTo>
                    <a:lnTo>
                      <a:pt x="1834" y="1944"/>
                    </a:lnTo>
                    <a:lnTo>
                      <a:pt x="1772" y="2022"/>
                    </a:lnTo>
                    <a:lnTo>
                      <a:pt x="1693" y="2069"/>
                    </a:lnTo>
                    <a:lnTo>
                      <a:pt x="1615" y="2116"/>
                    </a:lnTo>
                    <a:lnTo>
                      <a:pt x="1427" y="2179"/>
                    </a:lnTo>
                    <a:lnTo>
                      <a:pt x="1254" y="2226"/>
                    </a:lnTo>
                    <a:lnTo>
                      <a:pt x="1082" y="2258"/>
                    </a:lnTo>
                    <a:lnTo>
                      <a:pt x="800" y="2258"/>
                    </a:lnTo>
                    <a:lnTo>
                      <a:pt x="768" y="2273"/>
                    </a:lnTo>
                    <a:lnTo>
                      <a:pt x="753" y="2289"/>
                    </a:lnTo>
                    <a:lnTo>
                      <a:pt x="0" y="3590"/>
                    </a:lnTo>
                    <a:lnTo>
                      <a:pt x="0" y="3621"/>
                    </a:lnTo>
                    <a:lnTo>
                      <a:pt x="16" y="3637"/>
                    </a:lnTo>
                    <a:lnTo>
                      <a:pt x="32" y="3653"/>
                    </a:lnTo>
                    <a:lnTo>
                      <a:pt x="63" y="3637"/>
                    </a:lnTo>
                    <a:lnTo>
                      <a:pt x="79" y="3637"/>
                    </a:lnTo>
                    <a:lnTo>
                      <a:pt x="815" y="2336"/>
                    </a:lnTo>
                    <a:lnTo>
                      <a:pt x="1019" y="2336"/>
                    </a:lnTo>
                    <a:lnTo>
                      <a:pt x="1176" y="2320"/>
                    </a:lnTo>
                    <a:lnTo>
                      <a:pt x="1348" y="2289"/>
                    </a:lnTo>
                    <a:lnTo>
                      <a:pt x="1521" y="2242"/>
                    </a:lnTo>
                    <a:lnTo>
                      <a:pt x="1693" y="2163"/>
                    </a:lnTo>
                    <a:lnTo>
                      <a:pt x="1772" y="2116"/>
                    </a:lnTo>
                    <a:lnTo>
                      <a:pt x="1850" y="2054"/>
                    </a:lnTo>
                    <a:lnTo>
                      <a:pt x="1913" y="1991"/>
                    </a:lnTo>
                    <a:lnTo>
                      <a:pt x="1960" y="1913"/>
                    </a:lnTo>
                    <a:lnTo>
                      <a:pt x="2022" y="1819"/>
                    </a:lnTo>
                    <a:lnTo>
                      <a:pt x="2054" y="1709"/>
                    </a:lnTo>
                    <a:lnTo>
                      <a:pt x="2054" y="1583"/>
                    </a:lnTo>
                    <a:lnTo>
                      <a:pt x="2054" y="1442"/>
                    </a:lnTo>
                    <a:lnTo>
                      <a:pt x="2022" y="1301"/>
                    </a:lnTo>
                    <a:lnTo>
                      <a:pt x="1975" y="1145"/>
                    </a:lnTo>
                    <a:lnTo>
                      <a:pt x="1913" y="988"/>
                    </a:lnTo>
                    <a:lnTo>
                      <a:pt x="1834" y="815"/>
                    </a:lnTo>
                    <a:lnTo>
                      <a:pt x="2885" y="63"/>
                    </a:lnTo>
                    <a:lnTo>
                      <a:pt x="2900" y="47"/>
                    </a:lnTo>
                    <a:lnTo>
                      <a:pt x="2900" y="16"/>
                    </a:lnTo>
                    <a:lnTo>
                      <a:pt x="28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8"/>
              <p:cNvSpPr/>
              <p:nvPr/>
            </p:nvSpPr>
            <p:spPr>
              <a:xfrm>
                <a:off x="7237551" y="2079851"/>
                <a:ext cx="32423" cy="29539"/>
              </a:xfrm>
              <a:custGeom>
                <a:rect b="b" l="l" r="r" t="t"/>
                <a:pathLst>
                  <a:path extrusionOk="0" h="1772" w="1945">
                    <a:moveTo>
                      <a:pt x="298" y="0"/>
                    </a:moveTo>
                    <a:lnTo>
                      <a:pt x="173" y="16"/>
                    </a:lnTo>
                    <a:lnTo>
                      <a:pt x="32" y="47"/>
                    </a:lnTo>
                    <a:lnTo>
                      <a:pt x="0" y="63"/>
                    </a:lnTo>
                    <a:lnTo>
                      <a:pt x="0" y="94"/>
                    </a:lnTo>
                    <a:lnTo>
                      <a:pt x="16" y="110"/>
                    </a:lnTo>
                    <a:lnTo>
                      <a:pt x="47" y="126"/>
                    </a:lnTo>
                    <a:lnTo>
                      <a:pt x="173" y="94"/>
                    </a:lnTo>
                    <a:lnTo>
                      <a:pt x="298" y="79"/>
                    </a:lnTo>
                    <a:lnTo>
                      <a:pt x="471" y="79"/>
                    </a:lnTo>
                    <a:lnTo>
                      <a:pt x="659" y="94"/>
                    </a:lnTo>
                    <a:lnTo>
                      <a:pt x="862" y="126"/>
                    </a:lnTo>
                    <a:lnTo>
                      <a:pt x="972" y="157"/>
                    </a:lnTo>
                    <a:lnTo>
                      <a:pt x="1066" y="204"/>
                    </a:lnTo>
                    <a:lnTo>
                      <a:pt x="1176" y="251"/>
                    </a:lnTo>
                    <a:lnTo>
                      <a:pt x="1270" y="314"/>
                    </a:lnTo>
                    <a:lnTo>
                      <a:pt x="1395" y="424"/>
                    </a:lnTo>
                    <a:lnTo>
                      <a:pt x="1521" y="565"/>
                    </a:lnTo>
                    <a:lnTo>
                      <a:pt x="1615" y="706"/>
                    </a:lnTo>
                    <a:lnTo>
                      <a:pt x="1693" y="878"/>
                    </a:lnTo>
                    <a:lnTo>
                      <a:pt x="1756" y="1066"/>
                    </a:lnTo>
                    <a:lnTo>
                      <a:pt x="1803" y="1270"/>
                    </a:lnTo>
                    <a:lnTo>
                      <a:pt x="1850" y="1490"/>
                    </a:lnTo>
                    <a:lnTo>
                      <a:pt x="1866" y="1740"/>
                    </a:lnTo>
                    <a:lnTo>
                      <a:pt x="1881" y="1772"/>
                    </a:lnTo>
                    <a:lnTo>
                      <a:pt x="1897" y="1772"/>
                    </a:lnTo>
                    <a:lnTo>
                      <a:pt x="1928" y="1756"/>
                    </a:lnTo>
                    <a:lnTo>
                      <a:pt x="1944" y="1740"/>
                    </a:lnTo>
                    <a:lnTo>
                      <a:pt x="1928" y="1474"/>
                    </a:lnTo>
                    <a:lnTo>
                      <a:pt x="1881" y="1254"/>
                    </a:lnTo>
                    <a:lnTo>
                      <a:pt x="1834" y="1035"/>
                    </a:lnTo>
                    <a:lnTo>
                      <a:pt x="1772" y="831"/>
                    </a:lnTo>
                    <a:lnTo>
                      <a:pt x="1678" y="659"/>
                    </a:lnTo>
                    <a:lnTo>
                      <a:pt x="1584" y="502"/>
                    </a:lnTo>
                    <a:lnTo>
                      <a:pt x="1458" y="377"/>
                    </a:lnTo>
                    <a:lnTo>
                      <a:pt x="1317" y="251"/>
                    </a:lnTo>
                    <a:lnTo>
                      <a:pt x="1207" y="189"/>
                    </a:lnTo>
                    <a:lnTo>
                      <a:pt x="1113" y="126"/>
                    </a:lnTo>
                    <a:lnTo>
                      <a:pt x="1004" y="79"/>
                    </a:lnTo>
                    <a:lnTo>
                      <a:pt x="894" y="47"/>
                    </a:lnTo>
                    <a:lnTo>
                      <a:pt x="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8"/>
              <p:cNvSpPr/>
              <p:nvPr/>
            </p:nvSpPr>
            <p:spPr>
              <a:xfrm>
                <a:off x="7266808" y="2032288"/>
                <a:ext cx="71364" cy="56728"/>
              </a:xfrm>
              <a:custGeom>
                <a:rect b="b" l="l" r="r" t="t"/>
                <a:pathLst>
                  <a:path extrusionOk="0" h="3403" w="4281">
                    <a:moveTo>
                      <a:pt x="2744" y="0"/>
                    </a:moveTo>
                    <a:lnTo>
                      <a:pt x="2572" y="16"/>
                    </a:lnTo>
                    <a:lnTo>
                      <a:pt x="2384" y="32"/>
                    </a:lnTo>
                    <a:lnTo>
                      <a:pt x="2007" y="95"/>
                    </a:lnTo>
                    <a:lnTo>
                      <a:pt x="1663" y="189"/>
                    </a:lnTo>
                    <a:lnTo>
                      <a:pt x="1318" y="298"/>
                    </a:lnTo>
                    <a:lnTo>
                      <a:pt x="1020" y="408"/>
                    </a:lnTo>
                    <a:lnTo>
                      <a:pt x="581" y="596"/>
                    </a:lnTo>
                    <a:lnTo>
                      <a:pt x="409" y="675"/>
                    </a:lnTo>
                    <a:lnTo>
                      <a:pt x="487" y="831"/>
                    </a:lnTo>
                    <a:lnTo>
                      <a:pt x="550" y="972"/>
                    </a:lnTo>
                    <a:lnTo>
                      <a:pt x="581" y="1098"/>
                    </a:lnTo>
                    <a:lnTo>
                      <a:pt x="581" y="1207"/>
                    </a:lnTo>
                    <a:lnTo>
                      <a:pt x="565" y="1317"/>
                    </a:lnTo>
                    <a:lnTo>
                      <a:pt x="518" y="1411"/>
                    </a:lnTo>
                    <a:lnTo>
                      <a:pt x="471" y="1490"/>
                    </a:lnTo>
                    <a:lnTo>
                      <a:pt x="409" y="1552"/>
                    </a:lnTo>
                    <a:lnTo>
                      <a:pt x="346" y="1615"/>
                    </a:lnTo>
                    <a:lnTo>
                      <a:pt x="283" y="1678"/>
                    </a:lnTo>
                    <a:lnTo>
                      <a:pt x="142" y="1756"/>
                    </a:lnTo>
                    <a:lnTo>
                      <a:pt x="1" y="1803"/>
                    </a:lnTo>
                    <a:lnTo>
                      <a:pt x="17" y="2007"/>
                    </a:lnTo>
                    <a:lnTo>
                      <a:pt x="79" y="2462"/>
                    </a:lnTo>
                    <a:lnTo>
                      <a:pt x="126" y="2712"/>
                    </a:lnTo>
                    <a:lnTo>
                      <a:pt x="173" y="2963"/>
                    </a:lnTo>
                    <a:lnTo>
                      <a:pt x="252" y="3167"/>
                    </a:lnTo>
                    <a:lnTo>
                      <a:pt x="283" y="3245"/>
                    </a:lnTo>
                    <a:lnTo>
                      <a:pt x="330" y="3308"/>
                    </a:lnTo>
                    <a:lnTo>
                      <a:pt x="393" y="3230"/>
                    </a:lnTo>
                    <a:lnTo>
                      <a:pt x="456" y="3167"/>
                    </a:lnTo>
                    <a:lnTo>
                      <a:pt x="534" y="3120"/>
                    </a:lnTo>
                    <a:lnTo>
                      <a:pt x="597" y="3089"/>
                    </a:lnTo>
                    <a:lnTo>
                      <a:pt x="675" y="3073"/>
                    </a:lnTo>
                    <a:lnTo>
                      <a:pt x="816" y="3073"/>
                    </a:lnTo>
                    <a:lnTo>
                      <a:pt x="879" y="3089"/>
                    </a:lnTo>
                    <a:lnTo>
                      <a:pt x="1020" y="3151"/>
                    </a:lnTo>
                    <a:lnTo>
                      <a:pt x="1130" y="3230"/>
                    </a:lnTo>
                    <a:lnTo>
                      <a:pt x="1208" y="3324"/>
                    </a:lnTo>
                    <a:lnTo>
                      <a:pt x="1255" y="3402"/>
                    </a:lnTo>
                    <a:lnTo>
                      <a:pt x="1772" y="3214"/>
                    </a:lnTo>
                    <a:lnTo>
                      <a:pt x="2305" y="3010"/>
                    </a:lnTo>
                    <a:lnTo>
                      <a:pt x="2807" y="2791"/>
                    </a:lnTo>
                    <a:lnTo>
                      <a:pt x="3277" y="2556"/>
                    </a:lnTo>
                    <a:lnTo>
                      <a:pt x="3497" y="2430"/>
                    </a:lnTo>
                    <a:lnTo>
                      <a:pt x="3685" y="2305"/>
                    </a:lnTo>
                    <a:lnTo>
                      <a:pt x="3857" y="2179"/>
                    </a:lnTo>
                    <a:lnTo>
                      <a:pt x="3998" y="2054"/>
                    </a:lnTo>
                    <a:lnTo>
                      <a:pt x="4124" y="1929"/>
                    </a:lnTo>
                    <a:lnTo>
                      <a:pt x="4218" y="1803"/>
                    </a:lnTo>
                    <a:lnTo>
                      <a:pt x="4265" y="1662"/>
                    </a:lnTo>
                    <a:lnTo>
                      <a:pt x="4280" y="1599"/>
                    </a:lnTo>
                    <a:lnTo>
                      <a:pt x="4280" y="1537"/>
                    </a:lnTo>
                    <a:lnTo>
                      <a:pt x="4280" y="1286"/>
                    </a:lnTo>
                    <a:lnTo>
                      <a:pt x="4265" y="1066"/>
                    </a:lnTo>
                    <a:lnTo>
                      <a:pt x="4218" y="863"/>
                    </a:lnTo>
                    <a:lnTo>
                      <a:pt x="4139" y="675"/>
                    </a:lnTo>
                    <a:lnTo>
                      <a:pt x="4061" y="533"/>
                    </a:lnTo>
                    <a:lnTo>
                      <a:pt x="3967" y="392"/>
                    </a:lnTo>
                    <a:lnTo>
                      <a:pt x="3841" y="283"/>
                    </a:lnTo>
                    <a:lnTo>
                      <a:pt x="3716" y="189"/>
                    </a:lnTo>
                    <a:lnTo>
                      <a:pt x="3575" y="126"/>
                    </a:lnTo>
                    <a:lnTo>
                      <a:pt x="3434" y="63"/>
                    </a:lnTo>
                    <a:lnTo>
                      <a:pt x="3261" y="32"/>
                    </a:lnTo>
                    <a:lnTo>
                      <a:pt x="3105" y="0"/>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8"/>
              <p:cNvSpPr/>
              <p:nvPr/>
            </p:nvSpPr>
            <p:spPr>
              <a:xfrm>
                <a:off x="7136158" y="2249444"/>
                <a:ext cx="195739" cy="86784"/>
              </a:xfrm>
              <a:custGeom>
                <a:rect b="b" l="l" r="r" t="t"/>
                <a:pathLst>
                  <a:path extrusionOk="0" h="5206" w="11742">
                    <a:moveTo>
                      <a:pt x="11255" y="1"/>
                    </a:moveTo>
                    <a:lnTo>
                      <a:pt x="10377" y="64"/>
                    </a:lnTo>
                    <a:lnTo>
                      <a:pt x="9468" y="111"/>
                    </a:lnTo>
                    <a:lnTo>
                      <a:pt x="7556" y="173"/>
                    </a:lnTo>
                    <a:lnTo>
                      <a:pt x="5926" y="220"/>
                    </a:lnTo>
                    <a:lnTo>
                      <a:pt x="3261" y="267"/>
                    </a:lnTo>
                    <a:lnTo>
                      <a:pt x="1192" y="283"/>
                    </a:lnTo>
                    <a:lnTo>
                      <a:pt x="0" y="283"/>
                    </a:lnTo>
                    <a:lnTo>
                      <a:pt x="282" y="518"/>
                    </a:lnTo>
                    <a:lnTo>
                      <a:pt x="533" y="769"/>
                    </a:lnTo>
                    <a:lnTo>
                      <a:pt x="768" y="1035"/>
                    </a:lnTo>
                    <a:lnTo>
                      <a:pt x="972" y="1302"/>
                    </a:lnTo>
                    <a:lnTo>
                      <a:pt x="1160" y="1584"/>
                    </a:lnTo>
                    <a:lnTo>
                      <a:pt x="1317" y="1882"/>
                    </a:lnTo>
                    <a:lnTo>
                      <a:pt x="1442" y="2180"/>
                    </a:lnTo>
                    <a:lnTo>
                      <a:pt x="1568" y="2493"/>
                    </a:lnTo>
                    <a:lnTo>
                      <a:pt x="1646" y="2807"/>
                    </a:lnTo>
                    <a:lnTo>
                      <a:pt x="1725" y="3120"/>
                    </a:lnTo>
                    <a:lnTo>
                      <a:pt x="1772" y="3449"/>
                    </a:lnTo>
                    <a:lnTo>
                      <a:pt x="1787" y="3794"/>
                    </a:lnTo>
                    <a:lnTo>
                      <a:pt x="1803" y="4139"/>
                    </a:lnTo>
                    <a:lnTo>
                      <a:pt x="1787" y="4484"/>
                    </a:lnTo>
                    <a:lnTo>
                      <a:pt x="1740" y="4845"/>
                    </a:lnTo>
                    <a:lnTo>
                      <a:pt x="1693" y="5205"/>
                    </a:lnTo>
                    <a:lnTo>
                      <a:pt x="2477" y="5189"/>
                    </a:lnTo>
                    <a:lnTo>
                      <a:pt x="3292" y="5158"/>
                    </a:lnTo>
                    <a:lnTo>
                      <a:pt x="4139" y="5095"/>
                    </a:lnTo>
                    <a:lnTo>
                      <a:pt x="4985" y="5017"/>
                    </a:lnTo>
                    <a:lnTo>
                      <a:pt x="5832" y="4939"/>
                    </a:lnTo>
                    <a:lnTo>
                      <a:pt x="6662" y="4845"/>
                    </a:lnTo>
                    <a:lnTo>
                      <a:pt x="8246" y="4625"/>
                    </a:lnTo>
                    <a:lnTo>
                      <a:pt x="9641" y="4421"/>
                    </a:lnTo>
                    <a:lnTo>
                      <a:pt x="10738" y="4233"/>
                    </a:lnTo>
                    <a:lnTo>
                      <a:pt x="11741" y="4061"/>
                    </a:lnTo>
                    <a:lnTo>
                      <a:pt x="11725" y="3700"/>
                    </a:lnTo>
                    <a:lnTo>
                      <a:pt x="11663" y="2760"/>
                    </a:lnTo>
                    <a:lnTo>
                      <a:pt x="11600" y="2133"/>
                    </a:lnTo>
                    <a:lnTo>
                      <a:pt x="11506" y="1459"/>
                    </a:lnTo>
                    <a:lnTo>
                      <a:pt x="11396" y="738"/>
                    </a:lnTo>
                    <a:lnTo>
                      <a:pt x="112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8"/>
              <p:cNvSpPr/>
              <p:nvPr/>
            </p:nvSpPr>
            <p:spPr>
              <a:xfrm>
                <a:off x="7026914" y="2085335"/>
                <a:ext cx="239648" cy="247733"/>
              </a:xfrm>
              <a:custGeom>
                <a:rect b="b" l="l" r="r" t="t"/>
                <a:pathLst>
                  <a:path extrusionOk="0" h="14861" w="14376">
                    <a:moveTo>
                      <a:pt x="12526" y="1"/>
                    </a:moveTo>
                    <a:lnTo>
                      <a:pt x="12353" y="471"/>
                    </a:lnTo>
                    <a:lnTo>
                      <a:pt x="12134" y="972"/>
                    </a:lnTo>
                    <a:lnTo>
                      <a:pt x="11899" y="1505"/>
                    </a:lnTo>
                    <a:lnTo>
                      <a:pt x="11648" y="2023"/>
                    </a:lnTo>
                    <a:lnTo>
                      <a:pt x="11177" y="3026"/>
                    </a:lnTo>
                    <a:lnTo>
                      <a:pt x="10786" y="3857"/>
                    </a:lnTo>
                    <a:lnTo>
                      <a:pt x="10739" y="3919"/>
                    </a:lnTo>
                    <a:lnTo>
                      <a:pt x="10692" y="3982"/>
                    </a:lnTo>
                    <a:lnTo>
                      <a:pt x="10629" y="4029"/>
                    </a:lnTo>
                    <a:lnTo>
                      <a:pt x="10550" y="4076"/>
                    </a:lnTo>
                    <a:lnTo>
                      <a:pt x="10221" y="4186"/>
                    </a:lnTo>
                    <a:lnTo>
                      <a:pt x="9814" y="4327"/>
                    </a:lnTo>
                    <a:lnTo>
                      <a:pt x="9657" y="4358"/>
                    </a:lnTo>
                    <a:lnTo>
                      <a:pt x="9500" y="4405"/>
                    </a:lnTo>
                    <a:lnTo>
                      <a:pt x="8858" y="4594"/>
                    </a:lnTo>
                    <a:lnTo>
                      <a:pt x="8638" y="4656"/>
                    </a:lnTo>
                    <a:lnTo>
                      <a:pt x="8497" y="4688"/>
                    </a:lnTo>
                    <a:lnTo>
                      <a:pt x="8387" y="4719"/>
                    </a:lnTo>
                    <a:lnTo>
                      <a:pt x="7462" y="4923"/>
                    </a:lnTo>
                    <a:lnTo>
                      <a:pt x="6443" y="5126"/>
                    </a:lnTo>
                    <a:lnTo>
                      <a:pt x="6193" y="5174"/>
                    </a:lnTo>
                    <a:lnTo>
                      <a:pt x="5660" y="5268"/>
                    </a:lnTo>
                    <a:lnTo>
                      <a:pt x="5362" y="5315"/>
                    </a:lnTo>
                    <a:lnTo>
                      <a:pt x="5001" y="5362"/>
                    </a:lnTo>
                    <a:lnTo>
                      <a:pt x="4845" y="5393"/>
                    </a:lnTo>
                    <a:lnTo>
                      <a:pt x="3920" y="5518"/>
                    </a:lnTo>
                    <a:lnTo>
                      <a:pt x="3638" y="5534"/>
                    </a:lnTo>
                    <a:lnTo>
                      <a:pt x="3277" y="5581"/>
                    </a:lnTo>
                    <a:lnTo>
                      <a:pt x="3089" y="5597"/>
                    </a:lnTo>
                    <a:lnTo>
                      <a:pt x="3073" y="5597"/>
                    </a:lnTo>
                    <a:lnTo>
                      <a:pt x="2666" y="5628"/>
                    </a:lnTo>
                    <a:lnTo>
                      <a:pt x="2556" y="5644"/>
                    </a:lnTo>
                    <a:lnTo>
                      <a:pt x="2007" y="5675"/>
                    </a:lnTo>
                    <a:lnTo>
                      <a:pt x="1945" y="5895"/>
                    </a:lnTo>
                    <a:lnTo>
                      <a:pt x="1788" y="6522"/>
                    </a:lnTo>
                    <a:lnTo>
                      <a:pt x="1537" y="7415"/>
                    </a:lnTo>
                    <a:lnTo>
                      <a:pt x="1380" y="7932"/>
                    </a:lnTo>
                    <a:lnTo>
                      <a:pt x="1208" y="8481"/>
                    </a:lnTo>
                    <a:lnTo>
                      <a:pt x="1035" y="8998"/>
                    </a:lnTo>
                    <a:lnTo>
                      <a:pt x="847" y="9531"/>
                    </a:lnTo>
                    <a:lnTo>
                      <a:pt x="628" y="10049"/>
                    </a:lnTo>
                    <a:lnTo>
                      <a:pt x="408" y="10566"/>
                    </a:lnTo>
                    <a:lnTo>
                      <a:pt x="173" y="11036"/>
                    </a:lnTo>
                    <a:lnTo>
                      <a:pt x="1" y="11350"/>
                    </a:lnTo>
                    <a:lnTo>
                      <a:pt x="236" y="11679"/>
                    </a:lnTo>
                    <a:lnTo>
                      <a:pt x="957" y="12666"/>
                    </a:lnTo>
                    <a:lnTo>
                      <a:pt x="2540" y="14861"/>
                    </a:lnTo>
                    <a:lnTo>
                      <a:pt x="3058" y="14391"/>
                    </a:lnTo>
                    <a:lnTo>
                      <a:pt x="3591" y="13858"/>
                    </a:lnTo>
                    <a:lnTo>
                      <a:pt x="4233" y="13199"/>
                    </a:lnTo>
                    <a:lnTo>
                      <a:pt x="4578" y="12823"/>
                    </a:lnTo>
                    <a:lnTo>
                      <a:pt x="4923" y="12447"/>
                    </a:lnTo>
                    <a:lnTo>
                      <a:pt x="5252" y="12055"/>
                    </a:lnTo>
                    <a:lnTo>
                      <a:pt x="5581" y="11647"/>
                    </a:lnTo>
                    <a:lnTo>
                      <a:pt x="5879" y="11256"/>
                    </a:lnTo>
                    <a:lnTo>
                      <a:pt x="6146" y="10864"/>
                    </a:lnTo>
                    <a:lnTo>
                      <a:pt x="6381" y="10488"/>
                    </a:lnTo>
                    <a:lnTo>
                      <a:pt x="6553" y="10127"/>
                    </a:lnTo>
                    <a:lnTo>
                      <a:pt x="7745" y="10127"/>
                    </a:lnTo>
                    <a:lnTo>
                      <a:pt x="9814" y="10111"/>
                    </a:lnTo>
                    <a:lnTo>
                      <a:pt x="12479" y="10064"/>
                    </a:lnTo>
                    <a:lnTo>
                      <a:pt x="14109" y="10017"/>
                    </a:lnTo>
                    <a:lnTo>
                      <a:pt x="14140" y="9202"/>
                    </a:lnTo>
                    <a:lnTo>
                      <a:pt x="14313" y="3167"/>
                    </a:lnTo>
                    <a:lnTo>
                      <a:pt x="14375" y="1427"/>
                    </a:lnTo>
                    <a:lnTo>
                      <a:pt x="14046" y="1458"/>
                    </a:lnTo>
                    <a:lnTo>
                      <a:pt x="13874" y="1458"/>
                    </a:lnTo>
                    <a:lnTo>
                      <a:pt x="13701" y="1443"/>
                    </a:lnTo>
                    <a:lnTo>
                      <a:pt x="13466" y="1411"/>
                    </a:lnTo>
                    <a:lnTo>
                      <a:pt x="13247" y="1349"/>
                    </a:lnTo>
                    <a:lnTo>
                      <a:pt x="13153" y="1302"/>
                    </a:lnTo>
                    <a:lnTo>
                      <a:pt x="13059" y="1239"/>
                    </a:lnTo>
                    <a:lnTo>
                      <a:pt x="12964" y="1176"/>
                    </a:lnTo>
                    <a:lnTo>
                      <a:pt x="12870" y="1098"/>
                    </a:lnTo>
                    <a:lnTo>
                      <a:pt x="12792" y="1020"/>
                    </a:lnTo>
                    <a:lnTo>
                      <a:pt x="12729" y="910"/>
                    </a:lnTo>
                    <a:lnTo>
                      <a:pt x="12667" y="800"/>
                    </a:lnTo>
                    <a:lnTo>
                      <a:pt x="12620" y="675"/>
                    </a:lnTo>
                    <a:lnTo>
                      <a:pt x="12573" y="534"/>
                    </a:lnTo>
                    <a:lnTo>
                      <a:pt x="12541" y="377"/>
                    </a:lnTo>
                    <a:lnTo>
                      <a:pt x="12526" y="189"/>
                    </a:lnTo>
                    <a:lnTo>
                      <a:pt x="12526"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8"/>
              <p:cNvSpPr/>
              <p:nvPr/>
            </p:nvSpPr>
            <p:spPr>
              <a:xfrm>
                <a:off x="7026914" y="2085335"/>
                <a:ext cx="239648" cy="247733"/>
              </a:xfrm>
              <a:custGeom>
                <a:rect b="b" l="l" r="r" t="t"/>
                <a:pathLst>
                  <a:path extrusionOk="0" fill="none" h="14861" w="14376">
                    <a:moveTo>
                      <a:pt x="14375" y="1427"/>
                    </a:moveTo>
                    <a:lnTo>
                      <a:pt x="14313" y="3167"/>
                    </a:lnTo>
                    <a:lnTo>
                      <a:pt x="14140" y="9202"/>
                    </a:lnTo>
                    <a:lnTo>
                      <a:pt x="14109" y="10017"/>
                    </a:lnTo>
                    <a:lnTo>
                      <a:pt x="14109" y="10017"/>
                    </a:lnTo>
                    <a:lnTo>
                      <a:pt x="12479" y="10064"/>
                    </a:lnTo>
                    <a:lnTo>
                      <a:pt x="12479" y="10064"/>
                    </a:lnTo>
                    <a:lnTo>
                      <a:pt x="9814" y="10111"/>
                    </a:lnTo>
                    <a:lnTo>
                      <a:pt x="7745" y="10127"/>
                    </a:lnTo>
                    <a:lnTo>
                      <a:pt x="7745" y="10127"/>
                    </a:lnTo>
                    <a:lnTo>
                      <a:pt x="6553" y="10127"/>
                    </a:lnTo>
                    <a:lnTo>
                      <a:pt x="6553" y="10127"/>
                    </a:lnTo>
                    <a:lnTo>
                      <a:pt x="6381" y="10488"/>
                    </a:lnTo>
                    <a:lnTo>
                      <a:pt x="6146" y="10864"/>
                    </a:lnTo>
                    <a:lnTo>
                      <a:pt x="5879" y="11256"/>
                    </a:lnTo>
                    <a:lnTo>
                      <a:pt x="5581" y="11647"/>
                    </a:lnTo>
                    <a:lnTo>
                      <a:pt x="5252" y="12055"/>
                    </a:lnTo>
                    <a:lnTo>
                      <a:pt x="4923" y="12447"/>
                    </a:lnTo>
                    <a:lnTo>
                      <a:pt x="4578" y="12823"/>
                    </a:lnTo>
                    <a:lnTo>
                      <a:pt x="4233" y="13199"/>
                    </a:lnTo>
                    <a:lnTo>
                      <a:pt x="3591" y="13858"/>
                    </a:lnTo>
                    <a:lnTo>
                      <a:pt x="3058" y="14391"/>
                    </a:lnTo>
                    <a:lnTo>
                      <a:pt x="2540" y="14861"/>
                    </a:lnTo>
                    <a:lnTo>
                      <a:pt x="2540" y="14861"/>
                    </a:lnTo>
                    <a:lnTo>
                      <a:pt x="957" y="12666"/>
                    </a:lnTo>
                    <a:lnTo>
                      <a:pt x="957" y="12666"/>
                    </a:lnTo>
                    <a:lnTo>
                      <a:pt x="236" y="11679"/>
                    </a:lnTo>
                    <a:lnTo>
                      <a:pt x="236" y="11679"/>
                    </a:lnTo>
                    <a:lnTo>
                      <a:pt x="1" y="11350"/>
                    </a:lnTo>
                    <a:lnTo>
                      <a:pt x="1" y="11350"/>
                    </a:lnTo>
                    <a:lnTo>
                      <a:pt x="173" y="11036"/>
                    </a:lnTo>
                    <a:lnTo>
                      <a:pt x="173" y="11036"/>
                    </a:lnTo>
                    <a:lnTo>
                      <a:pt x="408" y="10566"/>
                    </a:lnTo>
                    <a:lnTo>
                      <a:pt x="628" y="10049"/>
                    </a:lnTo>
                    <a:lnTo>
                      <a:pt x="847" y="9531"/>
                    </a:lnTo>
                    <a:lnTo>
                      <a:pt x="1035" y="8998"/>
                    </a:lnTo>
                    <a:lnTo>
                      <a:pt x="1035" y="8998"/>
                    </a:lnTo>
                    <a:lnTo>
                      <a:pt x="1208" y="8481"/>
                    </a:lnTo>
                    <a:lnTo>
                      <a:pt x="1208" y="8481"/>
                    </a:lnTo>
                    <a:lnTo>
                      <a:pt x="1380" y="7932"/>
                    </a:lnTo>
                    <a:lnTo>
                      <a:pt x="1537" y="7415"/>
                    </a:lnTo>
                    <a:lnTo>
                      <a:pt x="1788" y="6522"/>
                    </a:lnTo>
                    <a:lnTo>
                      <a:pt x="1945" y="5895"/>
                    </a:lnTo>
                    <a:lnTo>
                      <a:pt x="2007" y="5675"/>
                    </a:lnTo>
                    <a:lnTo>
                      <a:pt x="2007" y="5675"/>
                    </a:lnTo>
                    <a:lnTo>
                      <a:pt x="2556" y="5644"/>
                    </a:lnTo>
                    <a:lnTo>
                      <a:pt x="2556" y="5644"/>
                    </a:lnTo>
                    <a:lnTo>
                      <a:pt x="2666" y="5628"/>
                    </a:lnTo>
                    <a:lnTo>
                      <a:pt x="2666" y="5628"/>
                    </a:lnTo>
                    <a:lnTo>
                      <a:pt x="3073" y="5597"/>
                    </a:lnTo>
                    <a:lnTo>
                      <a:pt x="3073" y="5597"/>
                    </a:lnTo>
                    <a:lnTo>
                      <a:pt x="3089" y="5597"/>
                    </a:lnTo>
                    <a:lnTo>
                      <a:pt x="3089" y="5597"/>
                    </a:lnTo>
                    <a:lnTo>
                      <a:pt x="3277" y="5581"/>
                    </a:lnTo>
                    <a:lnTo>
                      <a:pt x="3277" y="5581"/>
                    </a:lnTo>
                    <a:lnTo>
                      <a:pt x="3638" y="5534"/>
                    </a:lnTo>
                    <a:lnTo>
                      <a:pt x="3638" y="5534"/>
                    </a:lnTo>
                    <a:lnTo>
                      <a:pt x="3920" y="5518"/>
                    </a:lnTo>
                    <a:lnTo>
                      <a:pt x="3920" y="5518"/>
                    </a:lnTo>
                    <a:lnTo>
                      <a:pt x="4845" y="5393"/>
                    </a:lnTo>
                    <a:lnTo>
                      <a:pt x="4845" y="5393"/>
                    </a:lnTo>
                    <a:lnTo>
                      <a:pt x="5001" y="5362"/>
                    </a:lnTo>
                    <a:lnTo>
                      <a:pt x="5001" y="5362"/>
                    </a:lnTo>
                    <a:lnTo>
                      <a:pt x="5362" y="5315"/>
                    </a:lnTo>
                    <a:lnTo>
                      <a:pt x="5362" y="5315"/>
                    </a:lnTo>
                    <a:lnTo>
                      <a:pt x="5660" y="5268"/>
                    </a:lnTo>
                    <a:lnTo>
                      <a:pt x="5660" y="5268"/>
                    </a:lnTo>
                    <a:lnTo>
                      <a:pt x="6193" y="5174"/>
                    </a:lnTo>
                    <a:lnTo>
                      <a:pt x="6193" y="5174"/>
                    </a:lnTo>
                    <a:lnTo>
                      <a:pt x="6443" y="5126"/>
                    </a:lnTo>
                    <a:lnTo>
                      <a:pt x="6443" y="5126"/>
                    </a:lnTo>
                    <a:lnTo>
                      <a:pt x="7462" y="4923"/>
                    </a:lnTo>
                    <a:lnTo>
                      <a:pt x="8387" y="4719"/>
                    </a:lnTo>
                    <a:lnTo>
                      <a:pt x="8387" y="4719"/>
                    </a:lnTo>
                    <a:lnTo>
                      <a:pt x="8497" y="4688"/>
                    </a:lnTo>
                    <a:lnTo>
                      <a:pt x="8497" y="4688"/>
                    </a:lnTo>
                    <a:lnTo>
                      <a:pt x="8638" y="4656"/>
                    </a:lnTo>
                    <a:lnTo>
                      <a:pt x="8638" y="4656"/>
                    </a:lnTo>
                    <a:lnTo>
                      <a:pt x="8858" y="4594"/>
                    </a:lnTo>
                    <a:lnTo>
                      <a:pt x="8858" y="4594"/>
                    </a:lnTo>
                    <a:lnTo>
                      <a:pt x="9500" y="4405"/>
                    </a:lnTo>
                    <a:lnTo>
                      <a:pt x="9500" y="4405"/>
                    </a:lnTo>
                    <a:lnTo>
                      <a:pt x="9657" y="4358"/>
                    </a:lnTo>
                    <a:lnTo>
                      <a:pt x="9657" y="4358"/>
                    </a:lnTo>
                    <a:lnTo>
                      <a:pt x="9814" y="4327"/>
                    </a:lnTo>
                    <a:lnTo>
                      <a:pt x="9814" y="4327"/>
                    </a:lnTo>
                    <a:lnTo>
                      <a:pt x="10221" y="4186"/>
                    </a:lnTo>
                    <a:lnTo>
                      <a:pt x="10550" y="4076"/>
                    </a:lnTo>
                    <a:lnTo>
                      <a:pt x="10550" y="4076"/>
                    </a:lnTo>
                    <a:lnTo>
                      <a:pt x="10629" y="4029"/>
                    </a:lnTo>
                    <a:lnTo>
                      <a:pt x="10692" y="3982"/>
                    </a:lnTo>
                    <a:lnTo>
                      <a:pt x="10739" y="3919"/>
                    </a:lnTo>
                    <a:lnTo>
                      <a:pt x="10786" y="3857"/>
                    </a:lnTo>
                    <a:lnTo>
                      <a:pt x="10786" y="3857"/>
                    </a:lnTo>
                    <a:lnTo>
                      <a:pt x="11177" y="3026"/>
                    </a:lnTo>
                    <a:lnTo>
                      <a:pt x="11648" y="2023"/>
                    </a:lnTo>
                    <a:lnTo>
                      <a:pt x="11899" y="1505"/>
                    </a:lnTo>
                    <a:lnTo>
                      <a:pt x="12134" y="972"/>
                    </a:lnTo>
                    <a:lnTo>
                      <a:pt x="12353" y="471"/>
                    </a:lnTo>
                    <a:lnTo>
                      <a:pt x="12526" y="1"/>
                    </a:lnTo>
                    <a:lnTo>
                      <a:pt x="12526" y="1"/>
                    </a:lnTo>
                    <a:lnTo>
                      <a:pt x="12526" y="189"/>
                    </a:lnTo>
                    <a:lnTo>
                      <a:pt x="12541" y="377"/>
                    </a:lnTo>
                    <a:lnTo>
                      <a:pt x="12573" y="534"/>
                    </a:lnTo>
                    <a:lnTo>
                      <a:pt x="12620" y="675"/>
                    </a:lnTo>
                    <a:lnTo>
                      <a:pt x="12667" y="800"/>
                    </a:lnTo>
                    <a:lnTo>
                      <a:pt x="12729" y="910"/>
                    </a:lnTo>
                    <a:lnTo>
                      <a:pt x="12792" y="1020"/>
                    </a:lnTo>
                    <a:lnTo>
                      <a:pt x="12870" y="1098"/>
                    </a:lnTo>
                    <a:lnTo>
                      <a:pt x="12964" y="1176"/>
                    </a:lnTo>
                    <a:lnTo>
                      <a:pt x="13059" y="1239"/>
                    </a:lnTo>
                    <a:lnTo>
                      <a:pt x="13153" y="1302"/>
                    </a:lnTo>
                    <a:lnTo>
                      <a:pt x="13247" y="1349"/>
                    </a:lnTo>
                    <a:lnTo>
                      <a:pt x="13466" y="1411"/>
                    </a:lnTo>
                    <a:lnTo>
                      <a:pt x="13701" y="1443"/>
                    </a:lnTo>
                    <a:lnTo>
                      <a:pt x="13701" y="1443"/>
                    </a:lnTo>
                    <a:lnTo>
                      <a:pt x="13874" y="1458"/>
                    </a:lnTo>
                    <a:lnTo>
                      <a:pt x="14046" y="1458"/>
                    </a:lnTo>
                    <a:lnTo>
                      <a:pt x="14375" y="1427"/>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8"/>
              <p:cNvSpPr/>
              <p:nvPr/>
            </p:nvSpPr>
            <p:spPr>
              <a:xfrm>
                <a:off x="7167250" y="2157987"/>
                <a:ext cx="21438" cy="5768"/>
              </a:xfrm>
              <a:custGeom>
                <a:rect b="b" l="l" r="r" t="t"/>
                <a:pathLst>
                  <a:path extrusionOk="0" h="346" w="1286">
                    <a:moveTo>
                      <a:pt x="1239" y="0"/>
                    </a:moveTo>
                    <a:lnTo>
                      <a:pt x="1082" y="47"/>
                    </a:lnTo>
                    <a:lnTo>
                      <a:pt x="591" y="191"/>
                    </a:lnTo>
                    <a:lnTo>
                      <a:pt x="591" y="191"/>
                    </a:lnTo>
                    <a:lnTo>
                      <a:pt x="784" y="141"/>
                    </a:lnTo>
                    <a:lnTo>
                      <a:pt x="1286" y="0"/>
                    </a:lnTo>
                    <a:close/>
                    <a:moveTo>
                      <a:pt x="591" y="191"/>
                    </a:moveTo>
                    <a:lnTo>
                      <a:pt x="236" y="283"/>
                    </a:lnTo>
                    <a:lnTo>
                      <a:pt x="440" y="236"/>
                    </a:lnTo>
                    <a:lnTo>
                      <a:pt x="591" y="191"/>
                    </a:lnTo>
                    <a:close/>
                    <a:moveTo>
                      <a:pt x="126" y="314"/>
                    </a:moveTo>
                    <a:lnTo>
                      <a:pt x="1" y="345"/>
                    </a:lnTo>
                    <a:lnTo>
                      <a:pt x="79" y="330"/>
                    </a:lnTo>
                    <a:lnTo>
                      <a:pt x="126" y="31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8"/>
              <p:cNvSpPr/>
              <p:nvPr/>
            </p:nvSpPr>
            <p:spPr>
              <a:xfrm>
                <a:off x="7130924" y="2171057"/>
                <a:ext cx="2117" cy="533"/>
              </a:xfrm>
              <a:custGeom>
                <a:rect b="b" l="l" r="r" t="t"/>
                <a:pathLst>
                  <a:path extrusionOk="0" fill="none" h="32" w="127">
                    <a:moveTo>
                      <a:pt x="126" y="0"/>
                    </a:moveTo>
                    <a:lnTo>
                      <a:pt x="126" y="0"/>
                    </a:lnTo>
                    <a:lnTo>
                      <a:pt x="1" y="32"/>
                    </a:lnTo>
                    <a:lnTo>
                      <a:pt x="1" y="32"/>
                    </a:lnTo>
                    <a:lnTo>
                      <a:pt x="126"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8"/>
              <p:cNvSpPr/>
              <p:nvPr/>
            </p:nvSpPr>
            <p:spPr>
              <a:xfrm>
                <a:off x="7167250" y="2163205"/>
                <a:ext cx="2100" cy="550"/>
              </a:xfrm>
              <a:custGeom>
                <a:rect b="b" l="l" r="r" t="t"/>
                <a:pathLst>
                  <a:path extrusionOk="0" fill="none" h="33" w="126">
                    <a:moveTo>
                      <a:pt x="126" y="1"/>
                    </a:moveTo>
                    <a:lnTo>
                      <a:pt x="126" y="1"/>
                    </a:lnTo>
                    <a:lnTo>
                      <a:pt x="1" y="32"/>
                    </a:lnTo>
                    <a:lnTo>
                      <a:pt x="1" y="32"/>
                    </a:lnTo>
                    <a:lnTo>
                      <a:pt x="79" y="17"/>
                    </a:lnTo>
                    <a:lnTo>
                      <a:pt x="79" y="17"/>
                    </a:lnTo>
                    <a:lnTo>
                      <a:pt x="126"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8"/>
              <p:cNvSpPr/>
              <p:nvPr/>
            </p:nvSpPr>
            <p:spPr>
              <a:xfrm>
                <a:off x="7171167" y="2157987"/>
                <a:ext cx="17520" cy="4718"/>
              </a:xfrm>
              <a:custGeom>
                <a:rect b="b" l="l" r="r" t="t"/>
                <a:pathLst>
                  <a:path extrusionOk="0" fill="none" h="283" w="1051">
                    <a:moveTo>
                      <a:pt x="1051" y="0"/>
                    </a:moveTo>
                    <a:lnTo>
                      <a:pt x="1051" y="0"/>
                    </a:lnTo>
                    <a:lnTo>
                      <a:pt x="549" y="141"/>
                    </a:lnTo>
                    <a:lnTo>
                      <a:pt x="1" y="283"/>
                    </a:lnTo>
                    <a:lnTo>
                      <a:pt x="1" y="283"/>
                    </a:lnTo>
                    <a:lnTo>
                      <a:pt x="205" y="236"/>
                    </a:lnTo>
                    <a:lnTo>
                      <a:pt x="205" y="236"/>
                    </a:lnTo>
                    <a:lnTo>
                      <a:pt x="847" y="47"/>
                    </a:lnTo>
                    <a:lnTo>
                      <a:pt x="847" y="47"/>
                    </a:lnTo>
                    <a:lnTo>
                      <a:pt x="1004" y="0"/>
                    </a:lnTo>
                    <a:lnTo>
                      <a:pt x="1004" y="0"/>
                    </a:lnTo>
                    <a:lnTo>
                      <a:pt x="105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8"/>
              <p:cNvSpPr/>
              <p:nvPr/>
            </p:nvSpPr>
            <p:spPr>
              <a:xfrm>
                <a:off x="7117604" y="2173141"/>
                <a:ext cx="3151" cy="533"/>
              </a:xfrm>
              <a:custGeom>
                <a:rect b="b" l="l" r="r" t="t"/>
                <a:pathLst>
                  <a:path extrusionOk="0" h="32" w="189">
                    <a:moveTo>
                      <a:pt x="188" y="1"/>
                    </a:moveTo>
                    <a:lnTo>
                      <a:pt x="188" y="1"/>
                    </a:lnTo>
                    <a:lnTo>
                      <a:pt x="0" y="32"/>
                    </a:lnTo>
                    <a:lnTo>
                      <a:pt x="0" y="32"/>
                    </a:lnTo>
                    <a:lnTo>
                      <a:pt x="1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8"/>
              <p:cNvSpPr/>
              <p:nvPr/>
            </p:nvSpPr>
            <p:spPr>
              <a:xfrm>
                <a:off x="7117604" y="2173141"/>
                <a:ext cx="3151" cy="533"/>
              </a:xfrm>
              <a:custGeom>
                <a:rect b="b" l="l" r="r" t="t"/>
                <a:pathLst>
                  <a:path extrusionOk="0" fill="none" h="32" w="189">
                    <a:moveTo>
                      <a:pt x="188" y="1"/>
                    </a:moveTo>
                    <a:lnTo>
                      <a:pt x="188" y="1"/>
                    </a:lnTo>
                    <a:lnTo>
                      <a:pt x="0" y="32"/>
                    </a:lnTo>
                    <a:lnTo>
                      <a:pt x="0" y="32"/>
                    </a:lnTo>
                    <a:lnTo>
                      <a:pt x="188"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8"/>
              <p:cNvSpPr/>
              <p:nvPr/>
            </p:nvSpPr>
            <p:spPr>
              <a:xfrm>
                <a:off x="7113419" y="2172358"/>
                <a:ext cx="12819" cy="2100"/>
              </a:xfrm>
              <a:custGeom>
                <a:rect b="b" l="l" r="r" t="t"/>
                <a:pathLst>
                  <a:path extrusionOk="0" h="126" w="769">
                    <a:moveTo>
                      <a:pt x="769" y="1"/>
                    </a:moveTo>
                    <a:lnTo>
                      <a:pt x="471" y="48"/>
                    </a:lnTo>
                    <a:lnTo>
                      <a:pt x="439" y="48"/>
                    </a:lnTo>
                    <a:lnTo>
                      <a:pt x="251" y="79"/>
                    </a:lnTo>
                    <a:lnTo>
                      <a:pt x="173" y="95"/>
                    </a:lnTo>
                    <a:lnTo>
                      <a:pt x="0" y="126"/>
                    </a:lnTo>
                    <a:lnTo>
                      <a:pt x="7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8"/>
              <p:cNvSpPr/>
              <p:nvPr/>
            </p:nvSpPr>
            <p:spPr>
              <a:xfrm>
                <a:off x="7070041" y="2179159"/>
                <a:ext cx="1067" cy="17"/>
              </a:xfrm>
              <a:custGeom>
                <a:rect b="b" l="l" r="r" t="t"/>
                <a:pathLst>
                  <a:path extrusionOk="0" fill="none" h="1" w="64">
                    <a:moveTo>
                      <a:pt x="63" y="0"/>
                    </a:moveTo>
                    <a:lnTo>
                      <a:pt x="63" y="0"/>
                    </a:lnTo>
                    <a:lnTo>
                      <a:pt x="0" y="0"/>
                    </a:lnTo>
                    <a:lnTo>
                      <a:pt x="0" y="0"/>
                    </a:lnTo>
                    <a:lnTo>
                      <a:pt x="63"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8"/>
              <p:cNvSpPr/>
              <p:nvPr/>
            </p:nvSpPr>
            <p:spPr>
              <a:xfrm>
                <a:off x="7071609" y="2178626"/>
                <a:ext cx="6285" cy="550"/>
              </a:xfrm>
              <a:custGeom>
                <a:rect b="b" l="l" r="r" t="t"/>
                <a:pathLst>
                  <a:path extrusionOk="0" fill="none" h="33" w="377">
                    <a:moveTo>
                      <a:pt x="377" y="1"/>
                    </a:moveTo>
                    <a:lnTo>
                      <a:pt x="377" y="1"/>
                    </a:lnTo>
                    <a:lnTo>
                      <a:pt x="0" y="32"/>
                    </a:lnTo>
                    <a:lnTo>
                      <a:pt x="0" y="32"/>
                    </a:lnTo>
                    <a:lnTo>
                      <a:pt x="377"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8"/>
              <p:cNvSpPr/>
              <p:nvPr/>
            </p:nvSpPr>
            <p:spPr>
              <a:xfrm>
                <a:off x="7079444" y="2178376"/>
                <a:ext cx="800" cy="267"/>
              </a:xfrm>
              <a:custGeom>
                <a:rect b="b" l="l" r="r" t="t"/>
                <a:pathLst>
                  <a:path extrusionOk="0" fill="none" h="16" w="48">
                    <a:moveTo>
                      <a:pt x="48" y="0"/>
                    </a:moveTo>
                    <a:lnTo>
                      <a:pt x="48" y="0"/>
                    </a:lnTo>
                    <a:lnTo>
                      <a:pt x="1" y="16"/>
                    </a:lnTo>
                    <a:lnTo>
                      <a:pt x="1" y="16"/>
                    </a:lnTo>
                    <a:lnTo>
                      <a:pt x="4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8"/>
              <p:cNvSpPr/>
              <p:nvPr/>
            </p:nvSpPr>
            <p:spPr>
              <a:xfrm>
                <a:off x="7084145" y="2177842"/>
                <a:ext cx="1850" cy="283"/>
              </a:xfrm>
              <a:custGeom>
                <a:rect b="b" l="l" r="r" t="t"/>
                <a:pathLst>
                  <a:path extrusionOk="0" fill="none" h="17" w="111">
                    <a:moveTo>
                      <a:pt x="111" y="1"/>
                    </a:moveTo>
                    <a:lnTo>
                      <a:pt x="111" y="1"/>
                    </a:lnTo>
                    <a:lnTo>
                      <a:pt x="1" y="16"/>
                    </a:lnTo>
                    <a:lnTo>
                      <a:pt x="1" y="16"/>
                    </a:lnTo>
                    <a:lnTo>
                      <a:pt x="11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8"/>
              <p:cNvSpPr/>
              <p:nvPr/>
            </p:nvSpPr>
            <p:spPr>
              <a:xfrm>
                <a:off x="7092781" y="2175759"/>
                <a:ext cx="11769" cy="1317"/>
              </a:xfrm>
              <a:custGeom>
                <a:rect b="b" l="l" r="r" t="t"/>
                <a:pathLst>
                  <a:path extrusionOk="0" fill="none" h="79" w="706">
                    <a:moveTo>
                      <a:pt x="705" y="0"/>
                    </a:moveTo>
                    <a:lnTo>
                      <a:pt x="705" y="0"/>
                    </a:lnTo>
                    <a:lnTo>
                      <a:pt x="0" y="79"/>
                    </a:lnTo>
                    <a:lnTo>
                      <a:pt x="0" y="79"/>
                    </a:lnTo>
                    <a:lnTo>
                      <a:pt x="70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8"/>
              <p:cNvSpPr/>
              <p:nvPr/>
            </p:nvSpPr>
            <p:spPr>
              <a:xfrm>
                <a:off x="7108185" y="2174975"/>
                <a:ext cx="1067" cy="267"/>
              </a:xfrm>
              <a:custGeom>
                <a:rect b="b" l="l" r="r" t="t"/>
                <a:pathLst>
                  <a:path extrusionOk="0" fill="none" h="16" w="64">
                    <a:moveTo>
                      <a:pt x="64" y="0"/>
                    </a:moveTo>
                    <a:lnTo>
                      <a:pt x="64" y="0"/>
                    </a:lnTo>
                    <a:lnTo>
                      <a:pt x="1" y="16"/>
                    </a:lnTo>
                    <a:lnTo>
                      <a:pt x="1" y="16"/>
                    </a:lnTo>
                    <a:lnTo>
                      <a:pt x="64"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8"/>
              <p:cNvSpPr/>
              <p:nvPr/>
            </p:nvSpPr>
            <p:spPr>
              <a:xfrm>
                <a:off x="7113419" y="2172358"/>
                <a:ext cx="12819" cy="2100"/>
              </a:xfrm>
              <a:custGeom>
                <a:rect b="b" l="l" r="r" t="t"/>
                <a:pathLst>
                  <a:path extrusionOk="0" fill="none" h="126" w="769">
                    <a:moveTo>
                      <a:pt x="769" y="1"/>
                    </a:moveTo>
                    <a:lnTo>
                      <a:pt x="769" y="1"/>
                    </a:lnTo>
                    <a:lnTo>
                      <a:pt x="0" y="126"/>
                    </a:lnTo>
                    <a:lnTo>
                      <a:pt x="0" y="126"/>
                    </a:lnTo>
                    <a:lnTo>
                      <a:pt x="173" y="95"/>
                    </a:lnTo>
                    <a:lnTo>
                      <a:pt x="173" y="95"/>
                    </a:lnTo>
                    <a:lnTo>
                      <a:pt x="251" y="79"/>
                    </a:lnTo>
                    <a:lnTo>
                      <a:pt x="251" y="79"/>
                    </a:lnTo>
                    <a:lnTo>
                      <a:pt x="439" y="48"/>
                    </a:lnTo>
                    <a:lnTo>
                      <a:pt x="439" y="48"/>
                    </a:lnTo>
                    <a:lnTo>
                      <a:pt x="471" y="48"/>
                    </a:lnTo>
                    <a:lnTo>
                      <a:pt x="471" y="48"/>
                    </a:lnTo>
                    <a:lnTo>
                      <a:pt x="769"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8"/>
              <p:cNvSpPr/>
              <p:nvPr/>
            </p:nvSpPr>
            <p:spPr>
              <a:xfrm>
                <a:off x="7060372" y="2179676"/>
                <a:ext cx="4451" cy="283"/>
              </a:xfrm>
              <a:custGeom>
                <a:rect b="b" l="l" r="r" t="t"/>
                <a:pathLst>
                  <a:path extrusionOk="0" h="17" w="267">
                    <a:moveTo>
                      <a:pt x="267" y="0"/>
                    </a:moveTo>
                    <a:lnTo>
                      <a:pt x="267" y="0"/>
                    </a:lnTo>
                    <a:lnTo>
                      <a:pt x="0" y="16"/>
                    </a:lnTo>
                    <a:lnTo>
                      <a:pt x="0" y="16"/>
                    </a:lnTo>
                    <a:lnTo>
                      <a:pt x="0" y="16"/>
                    </a:lnTo>
                    <a:lnTo>
                      <a:pt x="0" y="16"/>
                    </a:lnTo>
                    <a:lnTo>
                      <a:pt x="0" y="16"/>
                    </a:lnTo>
                    <a:lnTo>
                      <a:pt x="0" y="16"/>
                    </a:lnTo>
                    <a:lnTo>
                      <a:pt x="0" y="16"/>
                    </a:lnTo>
                    <a:lnTo>
                      <a:pt x="2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8"/>
              <p:cNvSpPr/>
              <p:nvPr/>
            </p:nvSpPr>
            <p:spPr>
              <a:xfrm>
                <a:off x="7060372" y="2179676"/>
                <a:ext cx="4451" cy="283"/>
              </a:xfrm>
              <a:custGeom>
                <a:rect b="b" l="l" r="r" t="t"/>
                <a:pathLst>
                  <a:path extrusionOk="0" fill="none" h="17" w="267">
                    <a:moveTo>
                      <a:pt x="267" y="0"/>
                    </a:moveTo>
                    <a:lnTo>
                      <a:pt x="267" y="0"/>
                    </a:lnTo>
                    <a:lnTo>
                      <a:pt x="0" y="16"/>
                    </a:lnTo>
                    <a:lnTo>
                      <a:pt x="0" y="16"/>
                    </a:lnTo>
                    <a:lnTo>
                      <a:pt x="0" y="16"/>
                    </a:lnTo>
                    <a:lnTo>
                      <a:pt x="0" y="16"/>
                    </a:lnTo>
                    <a:lnTo>
                      <a:pt x="0" y="16"/>
                    </a:lnTo>
                    <a:lnTo>
                      <a:pt x="0" y="16"/>
                    </a:lnTo>
                    <a:lnTo>
                      <a:pt x="0" y="16"/>
                    </a:lnTo>
                    <a:lnTo>
                      <a:pt x="267"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8"/>
              <p:cNvSpPr/>
              <p:nvPr/>
            </p:nvSpPr>
            <p:spPr>
              <a:xfrm>
                <a:off x="7047036" y="2157470"/>
                <a:ext cx="143479" cy="69264"/>
              </a:xfrm>
              <a:custGeom>
                <a:rect b="b" l="l" r="r" t="t"/>
                <a:pathLst>
                  <a:path extrusionOk="0" h="4155" w="8607">
                    <a:moveTo>
                      <a:pt x="8607" y="0"/>
                    </a:moveTo>
                    <a:lnTo>
                      <a:pt x="8497" y="31"/>
                    </a:lnTo>
                    <a:lnTo>
                      <a:pt x="8450" y="31"/>
                    </a:lnTo>
                    <a:lnTo>
                      <a:pt x="8293" y="78"/>
                    </a:lnTo>
                    <a:lnTo>
                      <a:pt x="7651" y="267"/>
                    </a:lnTo>
                    <a:lnTo>
                      <a:pt x="7447" y="314"/>
                    </a:lnTo>
                    <a:lnTo>
                      <a:pt x="7337" y="345"/>
                    </a:lnTo>
                    <a:lnTo>
                      <a:pt x="7290" y="361"/>
                    </a:lnTo>
                    <a:lnTo>
                      <a:pt x="7212" y="376"/>
                    </a:lnTo>
                    <a:lnTo>
                      <a:pt x="6240" y="596"/>
                    </a:lnTo>
                    <a:lnTo>
                      <a:pt x="5158" y="815"/>
                    </a:lnTo>
                    <a:lnTo>
                      <a:pt x="5033" y="847"/>
                    </a:lnTo>
                    <a:lnTo>
                      <a:pt x="4751" y="894"/>
                    </a:lnTo>
                    <a:lnTo>
                      <a:pt x="4453" y="941"/>
                    </a:lnTo>
                    <a:lnTo>
                      <a:pt x="4421" y="941"/>
                    </a:lnTo>
                    <a:lnTo>
                      <a:pt x="4233" y="972"/>
                    </a:lnTo>
                    <a:lnTo>
                      <a:pt x="4155" y="988"/>
                    </a:lnTo>
                    <a:lnTo>
                      <a:pt x="3982" y="1019"/>
                    </a:lnTo>
                    <a:lnTo>
                      <a:pt x="3732" y="1050"/>
                    </a:lnTo>
                    <a:lnTo>
                      <a:pt x="3669" y="1066"/>
                    </a:lnTo>
                    <a:lnTo>
                      <a:pt x="3449" y="1097"/>
                    </a:lnTo>
                    <a:lnTo>
                      <a:pt x="2744" y="1176"/>
                    </a:lnTo>
                    <a:lnTo>
                      <a:pt x="2337" y="1223"/>
                    </a:lnTo>
                    <a:lnTo>
                      <a:pt x="2227" y="1238"/>
                    </a:lnTo>
                    <a:lnTo>
                      <a:pt x="1992" y="1254"/>
                    </a:lnTo>
                    <a:lnTo>
                      <a:pt x="1945" y="1270"/>
                    </a:lnTo>
                    <a:lnTo>
                      <a:pt x="1851" y="1270"/>
                    </a:lnTo>
                    <a:lnTo>
                      <a:pt x="1474" y="1301"/>
                    </a:lnTo>
                    <a:lnTo>
                      <a:pt x="1380" y="1301"/>
                    </a:lnTo>
                    <a:lnTo>
                      <a:pt x="1067" y="1332"/>
                    </a:lnTo>
                    <a:lnTo>
                      <a:pt x="800" y="1348"/>
                    </a:lnTo>
                    <a:lnTo>
                      <a:pt x="738" y="1583"/>
                    </a:lnTo>
                    <a:lnTo>
                      <a:pt x="581" y="2210"/>
                    </a:lnTo>
                    <a:lnTo>
                      <a:pt x="330" y="3104"/>
                    </a:lnTo>
                    <a:lnTo>
                      <a:pt x="173" y="3605"/>
                    </a:lnTo>
                    <a:lnTo>
                      <a:pt x="1" y="4154"/>
                    </a:lnTo>
                    <a:lnTo>
                      <a:pt x="1" y="4154"/>
                    </a:lnTo>
                    <a:lnTo>
                      <a:pt x="455" y="4029"/>
                    </a:lnTo>
                    <a:lnTo>
                      <a:pt x="894" y="3903"/>
                    </a:lnTo>
                    <a:lnTo>
                      <a:pt x="1772" y="3605"/>
                    </a:lnTo>
                    <a:lnTo>
                      <a:pt x="2603" y="3292"/>
                    </a:lnTo>
                    <a:lnTo>
                      <a:pt x="3387" y="2963"/>
                    </a:lnTo>
                    <a:lnTo>
                      <a:pt x="4155" y="2618"/>
                    </a:lnTo>
                    <a:lnTo>
                      <a:pt x="4860" y="2273"/>
                    </a:lnTo>
                    <a:lnTo>
                      <a:pt x="5519" y="1928"/>
                    </a:lnTo>
                    <a:lnTo>
                      <a:pt x="6130" y="1599"/>
                    </a:lnTo>
                    <a:lnTo>
                      <a:pt x="6679" y="1270"/>
                    </a:lnTo>
                    <a:lnTo>
                      <a:pt x="7165" y="972"/>
                    </a:lnTo>
                    <a:lnTo>
                      <a:pt x="7588" y="705"/>
                    </a:lnTo>
                    <a:lnTo>
                      <a:pt x="7948" y="470"/>
                    </a:lnTo>
                    <a:lnTo>
                      <a:pt x="8434" y="125"/>
                    </a:lnTo>
                    <a:lnTo>
                      <a:pt x="8607" y="0"/>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8"/>
              <p:cNvSpPr/>
              <p:nvPr/>
            </p:nvSpPr>
            <p:spPr>
              <a:xfrm>
                <a:off x="7156280" y="2143083"/>
                <a:ext cx="78399" cy="100370"/>
              </a:xfrm>
              <a:custGeom>
                <a:rect b="b" l="l" r="r" t="t"/>
                <a:pathLst>
                  <a:path extrusionOk="0" h="6021" w="4703">
                    <a:moveTo>
                      <a:pt x="4656" y="1"/>
                    </a:moveTo>
                    <a:lnTo>
                      <a:pt x="4640" y="17"/>
                    </a:lnTo>
                    <a:lnTo>
                      <a:pt x="4217" y="644"/>
                    </a:lnTo>
                    <a:lnTo>
                      <a:pt x="3747" y="1333"/>
                    </a:lnTo>
                    <a:lnTo>
                      <a:pt x="3135" y="2164"/>
                    </a:lnTo>
                    <a:lnTo>
                      <a:pt x="2430" y="3105"/>
                    </a:lnTo>
                    <a:lnTo>
                      <a:pt x="2054" y="3606"/>
                    </a:lnTo>
                    <a:lnTo>
                      <a:pt x="1662" y="4092"/>
                    </a:lnTo>
                    <a:lnTo>
                      <a:pt x="1254" y="4594"/>
                    </a:lnTo>
                    <a:lnTo>
                      <a:pt x="847" y="5064"/>
                    </a:lnTo>
                    <a:lnTo>
                      <a:pt x="423" y="5519"/>
                    </a:lnTo>
                    <a:lnTo>
                      <a:pt x="16" y="5958"/>
                    </a:lnTo>
                    <a:lnTo>
                      <a:pt x="0" y="5973"/>
                    </a:lnTo>
                    <a:lnTo>
                      <a:pt x="16" y="6005"/>
                    </a:lnTo>
                    <a:lnTo>
                      <a:pt x="32" y="6020"/>
                    </a:lnTo>
                    <a:lnTo>
                      <a:pt x="63" y="6005"/>
                    </a:lnTo>
                    <a:lnTo>
                      <a:pt x="486" y="5581"/>
                    </a:lnTo>
                    <a:lnTo>
                      <a:pt x="894" y="5111"/>
                    </a:lnTo>
                    <a:lnTo>
                      <a:pt x="1317" y="4641"/>
                    </a:lnTo>
                    <a:lnTo>
                      <a:pt x="1725" y="4155"/>
                    </a:lnTo>
                    <a:lnTo>
                      <a:pt x="2116" y="3653"/>
                    </a:lnTo>
                    <a:lnTo>
                      <a:pt x="2493" y="3167"/>
                    </a:lnTo>
                    <a:lnTo>
                      <a:pt x="3198" y="2211"/>
                    </a:lnTo>
                    <a:lnTo>
                      <a:pt x="3809" y="1380"/>
                    </a:lnTo>
                    <a:lnTo>
                      <a:pt x="4280" y="691"/>
                    </a:lnTo>
                    <a:lnTo>
                      <a:pt x="4703" y="64"/>
                    </a:lnTo>
                    <a:lnTo>
                      <a:pt x="4703" y="32"/>
                    </a:lnTo>
                    <a:lnTo>
                      <a:pt x="46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8"/>
              <p:cNvSpPr/>
              <p:nvPr/>
            </p:nvSpPr>
            <p:spPr>
              <a:xfrm>
                <a:off x="7262107" y="2238741"/>
                <a:ext cx="61696" cy="13603"/>
              </a:xfrm>
              <a:custGeom>
                <a:rect b="b" l="l" r="r" t="t"/>
                <a:pathLst>
                  <a:path extrusionOk="0" h="816" w="3701">
                    <a:moveTo>
                      <a:pt x="32" y="0"/>
                    </a:moveTo>
                    <a:lnTo>
                      <a:pt x="1" y="815"/>
                    </a:lnTo>
                    <a:lnTo>
                      <a:pt x="1913" y="753"/>
                    </a:lnTo>
                    <a:lnTo>
                      <a:pt x="2822" y="706"/>
                    </a:lnTo>
                    <a:lnTo>
                      <a:pt x="3700" y="643"/>
                    </a:lnTo>
                    <a:lnTo>
                      <a:pt x="3387" y="564"/>
                    </a:lnTo>
                    <a:lnTo>
                      <a:pt x="3010" y="470"/>
                    </a:lnTo>
                    <a:lnTo>
                      <a:pt x="2540" y="361"/>
                    </a:lnTo>
                    <a:lnTo>
                      <a:pt x="1976" y="251"/>
                    </a:lnTo>
                    <a:lnTo>
                      <a:pt x="1365" y="141"/>
                    </a:lnTo>
                    <a:lnTo>
                      <a:pt x="706" y="63"/>
                    </a:lnTo>
                    <a:lnTo>
                      <a:pt x="361" y="31"/>
                    </a:lnTo>
                    <a:lnTo>
                      <a:pt x="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8"/>
              <p:cNvSpPr/>
              <p:nvPr/>
            </p:nvSpPr>
            <p:spPr>
              <a:xfrm>
                <a:off x="7005492" y="2235340"/>
                <a:ext cx="38691" cy="39208"/>
              </a:xfrm>
              <a:custGeom>
                <a:rect b="b" l="l" r="r" t="t"/>
                <a:pathLst>
                  <a:path extrusionOk="0" h="2352" w="2321">
                    <a:moveTo>
                      <a:pt x="0" y="0"/>
                    </a:moveTo>
                    <a:lnTo>
                      <a:pt x="1286" y="2352"/>
                    </a:lnTo>
                    <a:lnTo>
                      <a:pt x="1458" y="2038"/>
                    </a:lnTo>
                    <a:lnTo>
                      <a:pt x="1693" y="1568"/>
                    </a:lnTo>
                    <a:lnTo>
                      <a:pt x="1913" y="1051"/>
                    </a:lnTo>
                    <a:lnTo>
                      <a:pt x="2132" y="533"/>
                    </a:lnTo>
                    <a:lnTo>
                      <a:pt x="2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8"/>
              <p:cNvSpPr/>
              <p:nvPr/>
            </p:nvSpPr>
            <p:spPr>
              <a:xfrm>
                <a:off x="7001040" y="2235340"/>
                <a:ext cx="41842" cy="71881"/>
              </a:xfrm>
              <a:custGeom>
                <a:rect b="b" l="l" r="r" t="t"/>
                <a:pathLst>
                  <a:path extrusionOk="0" h="4312" w="2510">
                    <a:moveTo>
                      <a:pt x="267" y="0"/>
                    </a:moveTo>
                    <a:lnTo>
                      <a:pt x="79" y="3010"/>
                    </a:lnTo>
                    <a:lnTo>
                      <a:pt x="1" y="4311"/>
                    </a:lnTo>
                    <a:lnTo>
                      <a:pt x="2509" y="3668"/>
                    </a:lnTo>
                    <a:lnTo>
                      <a:pt x="1788" y="2681"/>
                    </a:lnTo>
                    <a:lnTo>
                      <a:pt x="1553" y="2352"/>
                    </a:lnTo>
                    <a:lnTo>
                      <a:pt x="2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8"/>
              <p:cNvSpPr/>
              <p:nvPr/>
            </p:nvSpPr>
            <p:spPr>
              <a:xfrm>
                <a:off x="7365334" y="1993095"/>
                <a:ext cx="529439" cy="582466"/>
              </a:xfrm>
              <a:custGeom>
                <a:rect b="b" l="l" r="r" t="t"/>
                <a:pathLst>
                  <a:path extrusionOk="0" h="34941" w="31760">
                    <a:moveTo>
                      <a:pt x="26367" y="0"/>
                    </a:moveTo>
                    <a:lnTo>
                      <a:pt x="26100" y="16"/>
                    </a:lnTo>
                    <a:lnTo>
                      <a:pt x="25818" y="31"/>
                    </a:lnTo>
                    <a:lnTo>
                      <a:pt x="25567" y="79"/>
                    </a:lnTo>
                    <a:lnTo>
                      <a:pt x="25301" y="126"/>
                    </a:lnTo>
                    <a:lnTo>
                      <a:pt x="25050" y="204"/>
                    </a:lnTo>
                    <a:lnTo>
                      <a:pt x="24784" y="282"/>
                    </a:lnTo>
                    <a:lnTo>
                      <a:pt x="24548" y="376"/>
                    </a:lnTo>
                    <a:lnTo>
                      <a:pt x="24298" y="486"/>
                    </a:lnTo>
                    <a:lnTo>
                      <a:pt x="24062" y="611"/>
                    </a:lnTo>
                    <a:lnTo>
                      <a:pt x="23843" y="753"/>
                    </a:lnTo>
                    <a:lnTo>
                      <a:pt x="23624" y="894"/>
                    </a:lnTo>
                    <a:lnTo>
                      <a:pt x="23404" y="1050"/>
                    </a:lnTo>
                    <a:lnTo>
                      <a:pt x="23200" y="1239"/>
                    </a:lnTo>
                    <a:lnTo>
                      <a:pt x="23012" y="1427"/>
                    </a:lnTo>
                    <a:lnTo>
                      <a:pt x="22824" y="1615"/>
                    </a:lnTo>
                    <a:lnTo>
                      <a:pt x="22652" y="1834"/>
                    </a:lnTo>
                    <a:lnTo>
                      <a:pt x="21962" y="2696"/>
                    </a:lnTo>
                    <a:lnTo>
                      <a:pt x="21241" y="3558"/>
                    </a:lnTo>
                    <a:lnTo>
                      <a:pt x="20520" y="4405"/>
                    </a:lnTo>
                    <a:lnTo>
                      <a:pt x="19767" y="5236"/>
                    </a:lnTo>
                    <a:lnTo>
                      <a:pt x="19015" y="6051"/>
                    </a:lnTo>
                    <a:lnTo>
                      <a:pt x="18231" y="6850"/>
                    </a:lnTo>
                    <a:lnTo>
                      <a:pt x="17463" y="7618"/>
                    </a:lnTo>
                    <a:lnTo>
                      <a:pt x="16679" y="8387"/>
                    </a:lnTo>
                    <a:lnTo>
                      <a:pt x="15488" y="9484"/>
                    </a:lnTo>
                    <a:lnTo>
                      <a:pt x="14312" y="10534"/>
                    </a:lnTo>
                    <a:lnTo>
                      <a:pt x="13121" y="11553"/>
                    </a:lnTo>
                    <a:lnTo>
                      <a:pt x="11961" y="12509"/>
                    </a:lnTo>
                    <a:lnTo>
                      <a:pt x="10801" y="13418"/>
                    </a:lnTo>
                    <a:lnTo>
                      <a:pt x="9672" y="14281"/>
                    </a:lnTo>
                    <a:lnTo>
                      <a:pt x="8591" y="15096"/>
                    </a:lnTo>
                    <a:lnTo>
                      <a:pt x="7541" y="15848"/>
                    </a:lnTo>
                    <a:lnTo>
                      <a:pt x="6522" y="16538"/>
                    </a:lnTo>
                    <a:lnTo>
                      <a:pt x="5581" y="17180"/>
                    </a:lnTo>
                    <a:lnTo>
                      <a:pt x="4688" y="17745"/>
                    </a:lnTo>
                    <a:lnTo>
                      <a:pt x="3857" y="18262"/>
                    </a:lnTo>
                    <a:lnTo>
                      <a:pt x="3120" y="18701"/>
                    </a:lnTo>
                    <a:lnTo>
                      <a:pt x="2462" y="19077"/>
                    </a:lnTo>
                    <a:lnTo>
                      <a:pt x="1882" y="19391"/>
                    </a:lnTo>
                    <a:lnTo>
                      <a:pt x="1411" y="19626"/>
                    </a:lnTo>
                    <a:lnTo>
                      <a:pt x="863" y="20864"/>
                    </a:lnTo>
                    <a:lnTo>
                      <a:pt x="612" y="21491"/>
                    </a:lnTo>
                    <a:lnTo>
                      <a:pt x="377" y="22103"/>
                    </a:lnTo>
                    <a:lnTo>
                      <a:pt x="283" y="22385"/>
                    </a:lnTo>
                    <a:lnTo>
                      <a:pt x="189" y="22683"/>
                    </a:lnTo>
                    <a:lnTo>
                      <a:pt x="126" y="22965"/>
                    </a:lnTo>
                    <a:lnTo>
                      <a:pt x="63" y="23231"/>
                    </a:lnTo>
                    <a:lnTo>
                      <a:pt x="16" y="23498"/>
                    </a:lnTo>
                    <a:lnTo>
                      <a:pt x="1" y="23764"/>
                    </a:lnTo>
                    <a:lnTo>
                      <a:pt x="1" y="23999"/>
                    </a:lnTo>
                    <a:lnTo>
                      <a:pt x="16" y="24234"/>
                    </a:lnTo>
                    <a:lnTo>
                      <a:pt x="110" y="24658"/>
                    </a:lnTo>
                    <a:lnTo>
                      <a:pt x="220" y="25081"/>
                    </a:lnTo>
                    <a:lnTo>
                      <a:pt x="361" y="25520"/>
                    </a:lnTo>
                    <a:lnTo>
                      <a:pt x="549" y="25974"/>
                    </a:lnTo>
                    <a:lnTo>
                      <a:pt x="753" y="26413"/>
                    </a:lnTo>
                    <a:lnTo>
                      <a:pt x="972" y="26868"/>
                    </a:lnTo>
                    <a:lnTo>
                      <a:pt x="1223" y="27323"/>
                    </a:lnTo>
                    <a:lnTo>
                      <a:pt x="1490" y="27777"/>
                    </a:lnTo>
                    <a:lnTo>
                      <a:pt x="1772" y="28232"/>
                    </a:lnTo>
                    <a:lnTo>
                      <a:pt x="2070" y="28686"/>
                    </a:lnTo>
                    <a:lnTo>
                      <a:pt x="2383" y="29141"/>
                    </a:lnTo>
                    <a:lnTo>
                      <a:pt x="2712" y="29580"/>
                    </a:lnTo>
                    <a:lnTo>
                      <a:pt x="3042" y="30003"/>
                    </a:lnTo>
                    <a:lnTo>
                      <a:pt x="3371" y="30442"/>
                    </a:lnTo>
                    <a:lnTo>
                      <a:pt x="4045" y="31257"/>
                    </a:lnTo>
                    <a:lnTo>
                      <a:pt x="4719" y="32025"/>
                    </a:lnTo>
                    <a:lnTo>
                      <a:pt x="5346" y="32731"/>
                    </a:lnTo>
                    <a:lnTo>
                      <a:pt x="5942" y="33358"/>
                    </a:lnTo>
                    <a:lnTo>
                      <a:pt x="6475" y="33891"/>
                    </a:lnTo>
                    <a:lnTo>
                      <a:pt x="7258" y="34659"/>
                    </a:lnTo>
                    <a:lnTo>
                      <a:pt x="7556" y="34941"/>
                    </a:lnTo>
                    <a:lnTo>
                      <a:pt x="8936" y="33702"/>
                    </a:lnTo>
                    <a:lnTo>
                      <a:pt x="10252" y="32495"/>
                    </a:lnTo>
                    <a:lnTo>
                      <a:pt x="11522" y="31335"/>
                    </a:lnTo>
                    <a:lnTo>
                      <a:pt x="12745" y="30191"/>
                    </a:lnTo>
                    <a:lnTo>
                      <a:pt x="13905" y="29094"/>
                    </a:lnTo>
                    <a:lnTo>
                      <a:pt x="15033" y="28028"/>
                    </a:lnTo>
                    <a:lnTo>
                      <a:pt x="16099" y="26993"/>
                    </a:lnTo>
                    <a:lnTo>
                      <a:pt x="17118" y="26006"/>
                    </a:lnTo>
                    <a:lnTo>
                      <a:pt x="18106" y="25034"/>
                    </a:lnTo>
                    <a:lnTo>
                      <a:pt x="19046" y="24093"/>
                    </a:lnTo>
                    <a:lnTo>
                      <a:pt x="19924" y="23184"/>
                    </a:lnTo>
                    <a:lnTo>
                      <a:pt x="20786" y="22306"/>
                    </a:lnTo>
                    <a:lnTo>
                      <a:pt x="21586" y="21460"/>
                    </a:lnTo>
                    <a:lnTo>
                      <a:pt x="22354" y="20629"/>
                    </a:lnTo>
                    <a:lnTo>
                      <a:pt x="23091" y="19830"/>
                    </a:lnTo>
                    <a:lnTo>
                      <a:pt x="23780" y="19062"/>
                    </a:lnTo>
                    <a:lnTo>
                      <a:pt x="25066" y="17604"/>
                    </a:lnTo>
                    <a:lnTo>
                      <a:pt x="26226" y="16256"/>
                    </a:lnTo>
                    <a:lnTo>
                      <a:pt x="27245" y="14986"/>
                    </a:lnTo>
                    <a:lnTo>
                      <a:pt x="28154" y="13810"/>
                    </a:lnTo>
                    <a:lnTo>
                      <a:pt x="28953" y="12729"/>
                    </a:lnTo>
                    <a:lnTo>
                      <a:pt x="29674" y="11710"/>
                    </a:lnTo>
                    <a:lnTo>
                      <a:pt x="30286" y="10785"/>
                    </a:lnTo>
                    <a:lnTo>
                      <a:pt x="30834" y="9907"/>
                    </a:lnTo>
                    <a:lnTo>
                      <a:pt x="31007" y="9625"/>
                    </a:lnTo>
                    <a:lnTo>
                      <a:pt x="31148" y="9327"/>
                    </a:lnTo>
                    <a:lnTo>
                      <a:pt x="31289" y="9014"/>
                    </a:lnTo>
                    <a:lnTo>
                      <a:pt x="31414" y="8700"/>
                    </a:lnTo>
                    <a:lnTo>
                      <a:pt x="31508" y="8387"/>
                    </a:lnTo>
                    <a:lnTo>
                      <a:pt x="31587" y="8073"/>
                    </a:lnTo>
                    <a:lnTo>
                      <a:pt x="31665" y="7744"/>
                    </a:lnTo>
                    <a:lnTo>
                      <a:pt x="31712" y="7430"/>
                    </a:lnTo>
                    <a:lnTo>
                      <a:pt x="31743" y="7101"/>
                    </a:lnTo>
                    <a:lnTo>
                      <a:pt x="31759" y="6772"/>
                    </a:lnTo>
                    <a:lnTo>
                      <a:pt x="31759" y="6443"/>
                    </a:lnTo>
                    <a:lnTo>
                      <a:pt x="31743" y="6098"/>
                    </a:lnTo>
                    <a:lnTo>
                      <a:pt x="31696" y="5769"/>
                    </a:lnTo>
                    <a:lnTo>
                      <a:pt x="31649" y="5440"/>
                    </a:lnTo>
                    <a:lnTo>
                      <a:pt x="31571" y="5126"/>
                    </a:lnTo>
                    <a:lnTo>
                      <a:pt x="31477" y="4797"/>
                    </a:lnTo>
                    <a:lnTo>
                      <a:pt x="31383" y="4530"/>
                    </a:lnTo>
                    <a:lnTo>
                      <a:pt x="31289" y="4264"/>
                    </a:lnTo>
                    <a:lnTo>
                      <a:pt x="31085" y="3762"/>
                    </a:lnTo>
                    <a:lnTo>
                      <a:pt x="30850" y="3292"/>
                    </a:lnTo>
                    <a:lnTo>
                      <a:pt x="30599" y="2869"/>
                    </a:lnTo>
                    <a:lnTo>
                      <a:pt x="30333" y="2477"/>
                    </a:lnTo>
                    <a:lnTo>
                      <a:pt x="30051" y="2116"/>
                    </a:lnTo>
                    <a:lnTo>
                      <a:pt x="29768" y="1787"/>
                    </a:lnTo>
                    <a:lnTo>
                      <a:pt x="29471" y="1489"/>
                    </a:lnTo>
                    <a:lnTo>
                      <a:pt x="29188" y="1223"/>
                    </a:lnTo>
                    <a:lnTo>
                      <a:pt x="28891" y="988"/>
                    </a:lnTo>
                    <a:lnTo>
                      <a:pt x="28608" y="784"/>
                    </a:lnTo>
                    <a:lnTo>
                      <a:pt x="28326" y="596"/>
                    </a:lnTo>
                    <a:lnTo>
                      <a:pt x="28060" y="439"/>
                    </a:lnTo>
                    <a:lnTo>
                      <a:pt x="27809" y="298"/>
                    </a:lnTo>
                    <a:lnTo>
                      <a:pt x="27574" y="173"/>
                    </a:lnTo>
                    <a:lnTo>
                      <a:pt x="27354" y="79"/>
                    </a:lnTo>
                    <a:lnTo>
                      <a:pt x="27025" y="47"/>
                    </a:lnTo>
                    <a:lnTo>
                      <a:pt x="26665" y="16"/>
                    </a:lnTo>
                    <a:lnTo>
                      <a:pt x="263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8"/>
              <p:cNvSpPr/>
              <p:nvPr/>
            </p:nvSpPr>
            <p:spPr>
              <a:xfrm>
                <a:off x="7460725" y="1975057"/>
                <a:ext cx="344152" cy="157848"/>
              </a:xfrm>
              <a:custGeom>
                <a:rect b="b" l="l" r="r" t="t"/>
                <a:pathLst>
                  <a:path extrusionOk="0" h="9469" w="20645">
                    <a:moveTo>
                      <a:pt x="8198" y="1"/>
                    </a:moveTo>
                    <a:lnTo>
                      <a:pt x="8089" y="32"/>
                    </a:lnTo>
                    <a:lnTo>
                      <a:pt x="7995" y="48"/>
                    </a:lnTo>
                    <a:lnTo>
                      <a:pt x="7822" y="126"/>
                    </a:lnTo>
                    <a:lnTo>
                      <a:pt x="7713" y="204"/>
                    </a:lnTo>
                    <a:lnTo>
                      <a:pt x="7634" y="283"/>
                    </a:lnTo>
                    <a:lnTo>
                      <a:pt x="7587" y="345"/>
                    </a:lnTo>
                    <a:lnTo>
                      <a:pt x="7556" y="424"/>
                    </a:lnTo>
                    <a:lnTo>
                      <a:pt x="862" y="110"/>
                    </a:lnTo>
                    <a:lnTo>
                      <a:pt x="721" y="471"/>
                    </a:lnTo>
                    <a:lnTo>
                      <a:pt x="580" y="910"/>
                    </a:lnTo>
                    <a:lnTo>
                      <a:pt x="408" y="1521"/>
                    </a:lnTo>
                    <a:lnTo>
                      <a:pt x="314" y="1866"/>
                    </a:lnTo>
                    <a:lnTo>
                      <a:pt x="235" y="2258"/>
                    </a:lnTo>
                    <a:lnTo>
                      <a:pt x="173" y="2681"/>
                    </a:lnTo>
                    <a:lnTo>
                      <a:pt x="110" y="3120"/>
                    </a:lnTo>
                    <a:lnTo>
                      <a:pt x="47" y="3590"/>
                    </a:lnTo>
                    <a:lnTo>
                      <a:pt x="16" y="4076"/>
                    </a:lnTo>
                    <a:lnTo>
                      <a:pt x="0" y="4578"/>
                    </a:lnTo>
                    <a:lnTo>
                      <a:pt x="16" y="5111"/>
                    </a:lnTo>
                    <a:lnTo>
                      <a:pt x="47" y="5659"/>
                    </a:lnTo>
                    <a:lnTo>
                      <a:pt x="110" y="6208"/>
                    </a:lnTo>
                    <a:lnTo>
                      <a:pt x="204" y="6772"/>
                    </a:lnTo>
                    <a:lnTo>
                      <a:pt x="329" y="7352"/>
                    </a:lnTo>
                    <a:lnTo>
                      <a:pt x="502" y="7932"/>
                    </a:lnTo>
                    <a:lnTo>
                      <a:pt x="596" y="8230"/>
                    </a:lnTo>
                    <a:lnTo>
                      <a:pt x="721" y="8528"/>
                    </a:lnTo>
                    <a:lnTo>
                      <a:pt x="5628" y="8779"/>
                    </a:lnTo>
                    <a:lnTo>
                      <a:pt x="5643" y="8842"/>
                    </a:lnTo>
                    <a:lnTo>
                      <a:pt x="5722" y="8983"/>
                    </a:lnTo>
                    <a:lnTo>
                      <a:pt x="5784" y="9092"/>
                    </a:lnTo>
                    <a:lnTo>
                      <a:pt x="5878" y="9186"/>
                    </a:lnTo>
                    <a:lnTo>
                      <a:pt x="5988" y="9312"/>
                    </a:lnTo>
                    <a:lnTo>
                      <a:pt x="6114" y="9422"/>
                    </a:lnTo>
                    <a:lnTo>
                      <a:pt x="6976" y="9437"/>
                    </a:lnTo>
                    <a:lnTo>
                      <a:pt x="8292" y="9453"/>
                    </a:lnTo>
                    <a:lnTo>
                      <a:pt x="10957" y="9469"/>
                    </a:lnTo>
                    <a:lnTo>
                      <a:pt x="11741" y="8700"/>
                    </a:lnTo>
                    <a:lnTo>
                      <a:pt x="12509" y="7932"/>
                    </a:lnTo>
                    <a:lnTo>
                      <a:pt x="13293" y="7133"/>
                    </a:lnTo>
                    <a:lnTo>
                      <a:pt x="14045" y="6318"/>
                    </a:lnTo>
                    <a:lnTo>
                      <a:pt x="14798" y="5487"/>
                    </a:lnTo>
                    <a:lnTo>
                      <a:pt x="15519" y="4640"/>
                    </a:lnTo>
                    <a:lnTo>
                      <a:pt x="16240" y="3778"/>
                    </a:lnTo>
                    <a:lnTo>
                      <a:pt x="16930" y="2916"/>
                    </a:lnTo>
                    <a:lnTo>
                      <a:pt x="17102" y="2697"/>
                    </a:lnTo>
                    <a:lnTo>
                      <a:pt x="17290" y="2509"/>
                    </a:lnTo>
                    <a:lnTo>
                      <a:pt x="17478" y="2321"/>
                    </a:lnTo>
                    <a:lnTo>
                      <a:pt x="17682" y="2132"/>
                    </a:lnTo>
                    <a:lnTo>
                      <a:pt x="17902" y="1976"/>
                    </a:lnTo>
                    <a:lnTo>
                      <a:pt x="18121" y="1835"/>
                    </a:lnTo>
                    <a:lnTo>
                      <a:pt x="18340" y="1693"/>
                    </a:lnTo>
                    <a:lnTo>
                      <a:pt x="18576" y="1568"/>
                    </a:lnTo>
                    <a:lnTo>
                      <a:pt x="18826" y="1458"/>
                    </a:lnTo>
                    <a:lnTo>
                      <a:pt x="19062" y="1364"/>
                    </a:lnTo>
                    <a:lnTo>
                      <a:pt x="19328" y="1286"/>
                    </a:lnTo>
                    <a:lnTo>
                      <a:pt x="19579" y="1208"/>
                    </a:lnTo>
                    <a:lnTo>
                      <a:pt x="19845" y="1161"/>
                    </a:lnTo>
                    <a:lnTo>
                      <a:pt x="20096" y="1113"/>
                    </a:lnTo>
                    <a:lnTo>
                      <a:pt x="20378" y="1098"/>
                    </a:lnTo>
                    <a:lnTo>
                      <a:pt x="20645" y="1082"/>
                    </a:lnTo>
                    <a:lnTo>
                      <a:pt x="19234" y="1019"/>
                    </a:lnTo>
                    <a:lnTo>
                      <a:pt x="17839" y="941"/>
                    </a:lnTo>
                    <a:lnTo>
                      <a:pt x="16130" y="816"/>
                    </a:lnTo>
                    <a:lnTo>
                      <a:pt x="14234" y="675"/>
                    </a:lnTo>
                    <a:lnTo>
                      <a:pt x="12243" y="486"/>
                    </a:lnTo>
                    <a:lnTo>
                      <a:pt x="11255" y="377"/>
                    </a:lnTo>
                    <a:lnTo>
                      <a:pt x="10283" y="267"/>
                    </a:lnTo>
                    <a:lnTo>
                      <a:pt x="9343" y="142"/>
                    </a:lnTo>
                    <a:lnTo>
                      <a:pt x="84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8"/>
              <p:cNvSpPr/>
              <p:nvPr/>
            </p:nvSpPr>
            <p:spPr>
              <a:xfrm>
                <a:off x="7460725" y="1975057"/>
                <a:ext cx="344152" cy="157848"/>
              </a:xfrm>
              <a:custGeom>
                <a:rect b="b" l="l" r="r" t="t"/>
                <a:pathLst>
                  <a:path extrusionOk="0" fill="none" h="9469" w="20645">
                    <a:moveTo>
                      <a:pt x="20645" y="1082"/>
                    </a:moveTo>
                    <a:lnTo>
                      <a:pt x="20645" y="1082"/>
                    </a:lnTo>
                    <a:lnTo>
                      <a:pt x="20378" y="1098"/>
                    </a:lnTo>
                    <a:lnTo>
                      <a:pt x="20096" y="1113"/>
                    </a:lnTo>
                    <a:lnTo>
                      <a:pt x="19845" y="1161"/>
                    </a:lnTo>
                    <a:lnTo>
                      <a:pt x="19579" y="1208"/>
                    </a:lnTo>
                    <a:lnTo>
                      <a:pt x="19328" y="1286"/>
                    </a:lnTo>
                    <a:lnTo>
                      <a:pt x="19062" y="1364"/>
                    </a:lnTo>
                    <a:lnTo>
                      <a:pt x="18826" y="1458"/>
                    </a:lnTo>
                    <a:lnTo>
                      <a:pt x="18576" y="1568"/>
                    </a:lnTo>
                    <a:lnTo>
                      <a:pt x="18340" y="1693"/>
                    </a:lnTo>
                    <a:lnTo>
                      <a:pt x="18121" y="1835"/>
                    </a:lnTo>
                    <a:lnTo>
                      <a:pt x="17902" y="1976"/>
                    </a:lnTo>
                    <a:lnTo>
                      <a:pt x="17682" y="2132"/>
                    </a:lnTo>
                    <a:lnTo>
                      <a:pt x="17478" y="2321"/>
                    </a:lnTo>
                    <a:lnTo>
                      <a:pt x="17290" y="2509"/>
                    </a:lnTo>
                    <a:lnTo>
                      <a:pt x="17102" y="2697"/>
                    </a:lnTo>
                    <a:lnTo>
                      <a:pt x="16930" y="2916"/>
                    </a:lnTo>
                    <a:lnTo>
                      <a:pt x="16930" y="2916"/>
                    </a:lnTo>
                    <a:lnTo>
                      <a:pt x="16240" y="3778"/>
                    </a:lnTo>
                    <a:lnTo>
                      <a:pt x="15519" y="4640"/>
                    </a:lnTo>
                    <a:lnTo>
                      <a:pt x="14798" y="5487"/>
                    </a:lnTo>
                    <a:lnTo>
                      <a:pt x="14045" y="6318"/>
                    </a:lnTo>
                    <a:lnTo>
                      <a:pt x="13293" y="7133"/>
                    </a:lnTo>
                    <a:lnTo>
                      <a:pt x="12509" y="7932"/>
                    </a:lnTo>
                    <a:lnTo>
                      <a:pt x="11741" y="8700"/>
                    </a:lnTo>
                    <a:lnTo>
                      <a:pt x="10957" y="9469"/>
                    </a:lnTo>
                    <a:lnTo>
                      <a:pt x="10957" y="9469"/>
                    </a:lnTo>
                    <a:lnTo>
                      <a:pt x="8292" y="9453"/>
                    </a:lnTo>
                    <a:lnTo>
                      <a:pt x="6976" y="9437"/>
                    </a:lnTo>
                    <a:lnTo>
                      <a:pt x="6114" y="9422"/>
                    </a:lnTo>
                    <a:lnTo>
                      <a:pt x="6114" y="9422"/>
                    </a:lnTo>
                    <a:lnTo>
                      <a:pt x="5988" y="9312"/>
                    </a:lnTo>
                    <a:lnTo>
                      <a:pt x="5878" y="9186"/>
                    </a:lnTo>
                    <a:lnTo>
                      <a:pt x="5784" y="9092"/>
                    </a:lnTo>
                    <a:lnTo>
                      <a:pt x="5722" y="8983"/>
                    </a:lnTo>
                    <a:lnTo>
                      <a:pt x="5643" y="8842"/>
                    </a:lnTo>
                    <a:lnTo>
                      <a:pt x="5628" y="8779"/>
                    </a:lnTo>
                    <a:lnTo>
                      <a:pt x="5628" y="8779"/>
                    </a:lnTo>
                    <a:lnTo>
                      <a:pt x="721" y="8528"/>
                    </a:lnTo>
                    <a:lnTo>
                      <a:pt x="721" y="8528"/>
                    </a:lnTo>
                    <a:lnTo>
                      <a:pt x="596" y="8230"/>
                    </a:lnTo>
                    <a:lnTo>
                      <a:pt x="502" y="7932"/>
                    </a:lnTo>
                    <a:lnTo>
                      <a:pt x="329" y="7352"/>
                    </a:lnTo>
                    <a:lnTo>
                      <a:pt x="329" y="7352"/>
                    </a:lnTo>
                    <a:lnTo>
                      <a:pt x="204" y="6772"/>
                    </a:lnTo>
                    <a:lnTo>
                      <a:pt x="110" y="6208"/>
                    </a:lnTo>
                    <a:lnTo>
                      <a:pt x="47" y="5659"/>
                    </a:lnTo>
                    <a:lnTo>
                      <a:pt x="16" y="5111"/>
                    </a:lnTo>
                    <a:lnTo>
                      <a:pt x="0" y="4578"/>
                    </a:lnTo>
                    <a:lnTo>
                      <a:pt x="16" y="4076"/>
                    </a:lnTo>
                    <a:lnTo>
                      <a:pt x="47" y="3590"/>
                    </a:lnTo>
                    <a:lnTo>
                      <a:pt x="110" y="3120"/>
                    </a:lnTo>
                    <a:lnTo>
                      <a:pt x="173" y="2681"/>
                    </a:lnTo>
                    <a:lnTo>
                      <a:pt x="235" y="2258"/>
                    </a:lnTo>
                    <a:lnTo>
                      <a:pt x="314" y="1866"/>
                    </a:lnTo>
                    <a:lnTo>
                      <a:pt x="408" y="1521"/>
                    </a:lnTo>
                    <a:lnTo>
                      <a:pt x="580" y="910"/>
                    </a:lnTo>
                    <a:lnTo>
                      <a:pt x="721" y="471"/>
                    </a:lnTo>
                    <a:lnTo>
                      <a:pt x="721" y="471"/>
                    </a:lnTo>
                    <a:lnTo>
                      <a:pt x="862" y="110"/>
                    </a:lnTo>
                    <a:lnTo>
                      <a:pt x="7556" y="424"/>
                    </a:lnTo>
                    <a:lnTo>
                      <a:pt x="7556" y="424"/>
                    </a:lnTo>
                    <a:lnTo>
                      <a:pt x="7587" y="345"/>
                    </a:lnTo>
                    <a:lnTo>
                      <a:pt x="7634" y="283"/>
                    </a:lnTo>
                    <a:lnTo>
                      <a:pt x="7713" y="204"/>
                    </a:lnTo>
                    <a:lnTo>
                      <a:pt x="7822" y="126"/>
                    </a:lnTo>
                    <a:lnTo>
                      <a:pt x="7995" y="48"/>
                    </a:lnTo>
                    <a:lnTo>
                      <a:pt x="8089" y="32"/>
                    </a:lnTo>
                    <a:lnTo>
                      <a:pt x="8198" y="1"/>
                    </a:lnTo>
                    <a:lnTo>
                      <a:pt x="8324" y="1"/>
                    </a:lnTo>
                    <a:lnTo>
                      <a:pt x="8465" y="1"/>
                    </a:lnTo>
                    <a:lnTo>
                      <a:pt x="8465" y="1"/>
                    </a:lnTo>
                    <a:lnTo>
                      <a:pt x="9343" y="142"/>
                    </a:lnTo>
                    <a:lnTo>
                      <a:pt x="10283" y="267"/>
                    </a:lnTo>
                    <a:lnTo>
                      <a:pt x="11255" y="377"/>
                    </a:lnTo>
                    <a:lnTo>
                      <a:pt x="12243" y="486"/>
                    </a:lnTo>
                    <a:lnTo>
                      <a:pt x="14234" y="675"/>
                    </a:lnTo>
                    <a:lnTo>
                      <a:pt x="16130" y="816"/>
                    </a:lnTo>
                    <a:lnTo>
                      <a:pt x="17839" y="941"/>
                    </a:lnTo>
                    <a:lnTo>
                      <a:pt x="19234" y="1019"/>
                    </a:lnTo>
                    <a:lnTo>
                      <a:pt x="20645" y="108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8"/>
              <p:cNvSpPr/>
              <p:nvPr/>
            </p:nvSpPr>
            <p:spPr>
              <a:xfrm>
                <a:off x="7266025" y="1982892"/>
                <a:ext cx="206725" cy="145046"/>
              </a:xfrm>
              <a:custGeom>
                <a:rect b="b" l="l" r="r" t="t"/>
                <a:pathLst>
                  <a:path extrusionOk="0" h="8701" w="12401">
                    <a:moveTo>
                      <a:pt x="11883" y="1"/>
                    </a:moveTo>
                    <a:lnTo>
                      <a:pt x="6632" y="95"/>
                    </a:lnTo>
                    <a:lnTo>
                      <a:pt x="6491" y="534"/>
                    </a:lnTo>
                    <a:lnTo>
                      <a:pt x="6334" y="988"/>
                    </a:lnTo>
                    <a:lnTo>
                      <a:pt x="6161" y="1443"/>
                    </a:lnTo>
                    <a:lnTo>
                      <a:pt x="5942" y="1898"/>
                    </a:lnTo>
                    <a:lnTo>
                      <a:pt x="5707" y="2352"/>
                    </a:lnTo>
                    <a:lnTo>
                      <a:pt x="5456" y="2807"/>
                    </a:lnTo>
                    <a:lnTo>
                      <a:pt x="5174" y="3261"/>
                    </a:lnTo>
                    <a:lnTo>
                      <a:pt x="4860" y="3716"/>
                    </a:lnTo>
                    <a:lnTo>
                      <a:pt x="4860" y="3904"/>
                    </a:lnTo>
                    <a:lnTo>
                      <a:pt x="4845" y="4092"/>
                    </a:lnTo>
                    <a:lnTo>
                      <a:pt x="4798" y="4280"/>
                    </a:lnTo>
                    <a:lnTo>
                      <a:pt x="4735" y="4453"/>
                    </a:lnTo>
                    <a:lnTo>
                      <a:pt x="4657" y="4641"/>
                    </a:lnTo>
                    <a:lnTo>
                      <a:pt x="4563" y="4813"/>
                    </a:lnTo>
                    <a:lnTo>
                      <a:pt x="4453" y="4970"/>
                    </a:lnTo>
                    <a:lnTo>
                      <a:pt x="4343" y="5142"/>
                    </a:lnTo>
                    <a:lnTo>
                      <a:pt x="4202" y="5299"/>
                    </a:lnTo>
                    <a:lnTo>
                      <a:pt x="4045" y="5456"/>
                    </a:lnTo>
                    <a:lnTo>
                      <a:pt x="3888" y="5613"/>
                    </a:lnTo>
                    <a:lnTo>
                      <a:pt x="3716" y="5754"/>
                    </a:lnTo>
                    <a:lnTo>
                      <a:pt x="3355" y="6036"/>
                    </a:lnTo>
                    <a:lnTo>
                      <a:pt x="2979" y="6302"/>
                    </a:lnTo>
                    <a:lnTo>
                      <a:pt x="2572" y="6553"/>
                    </a:lnTo>
                    <a:lnTo>
                      <a:pt x="2164" y="6773"/>
                    </a:lnTo>
                    <a:lnTo>
                      <a:pt x="1772" y="6961"/>
                    </a:lnTo>
                    <a:lnTo>
                      <a:pt x="1380" y="7133"/>
                    </a:lnTo>
                    <a:lnTo>
                      <a:pt x="1036" y="7274"/>
                    </a:lnTo>
                    <a:lnTo>
                      <a:pt x="706" y="7400"/>
                    </a:lnTo>
                    <a:lnTo>
                      <a:pt x="424" y="7494"/>
                    </a:lnTo>
                    <a:lnTo>
                      <a:pt x="189" y="7556"/>
                    </a:lnTo>
                    <a:lnTo>
                      <a:pt x="32" y="7572"/>
                    </a:lnTo>
                    <a:lnTo>
                      <a:pt x="1" y="8701"/>
                    </a:lnTo>
                    <a:lnTo>
                      <a:pt x="126" y="8685"/>
                    </a:lnTo>
                    <a:lnTo>
                      <a:pt x="471" y="8622"/>
                    </a:lnTo>
                    <a:lnTo>
                      <a:pt x="988" y="8528"/>
                    </a:lnTo>
                    <a:lnTo>
                      <a:pt x="1286" y="8450"/>
                    </a:lnTo>
                    <a:lnTo>
                      <a:pt x="1600" y="8356"/>
                    </a:lnTo>
                    <a:lnTo>
                      <a:pt x="1913" y="8230"/>
                    </a:lnTo>
                    <a:lnTo>
                      <a:pt x="2227" y="8105"/>
                    </a:lnTo>
                    <a:lnTo>
                      <a:pt x="2540" y="7933"/>
                    </a:lnTo>
                    <a:lnTo>
                      <a:pt x="2838" y="7744"/>
                    </a:lnTo>
                    <a:lnTo>
                      <a:pt x="2979" y="7650"/>
                    </a:lnTo>
                    <a:lnTo>
                      <a:pt x="3120" y="7541"/>
                    </a:lnTo>
                    <a:lnTo>
                      <a:pt x="3246" y="7415"/>
                    </a:lnTo>
                    <a:lnTo>
                      <a:pt x="3371" y="7290"/>
                    </a:lnTo>
                    <a:lnTo>
                      <a:pt x="3481" y="7149"/>
                    </a:lnTo>
                    <a:lnTo>
                      <a:pt x="3575" y="7008"/>
                    </a:lnTo>
                    <a:lnTo>
                      <a:pt x="3669" y="6867"/>
                    </a:lnTo>
                    <a:lnTo>
                      <a:pt x="3747" y="6694"/>
                    </a:lnTo>
                    <a:lnTo>
                      <a:pt x="5346" y="6757"/>
                    </a:lnTo>
                    <a:lnTo>
                      <a:pt x="7118" y="6804"/>
                    </a:lnTo>
                    <a:lnTo>
                      <a:pt x="10221" y="6851"/>
                    </a:lnTo>
                    <a:lnTo>
                      <a:pt x="12008" y="6882"/>
                    </a:lnTo>
                    <a:lnTo>
                      <a:pt x="11883" y="6302"/>
                    </a:lnTo>
                    <a:lnTo>
                      <a:pt x="11789" y="5738"/>
                    </a:lnTo>
                    <a:lnTo>
                      <a:pt x="11726" y="5189"/>
                    </a:lnTo>
                    <a:lnTo>
                      <a:pt x="11695" y="4641"/>
                    </a:lnTo>
                    <a:lnTo>
                      <a:pt x="11679" y="4108"/>
                    </a:lnTo>
                    <a:lnTo>
                      <a:pt x="11695" y="3606"/>
                    </a:lnTo>
                    <a:lnTo>
                      <a:pt x="11726" y="3120"/>
                    </a:lnTo>
                    <a:lnTo>
                      <a:pt x="11789" y="2650"/>
                    </a:lnTo>
                    <a:lnTo>
                      <a:pt x="11852" y="2211"/>
                    </a:lnTo>
                    <a:lnTo>
                      <a:pt x="11914" y="1788"/>
                    </a:lnTo>
                    <a:lnTo>
                      <a:pt x="11993" y="1396"/>
                    </a:lnTo>
                    <a:lnTo>
                      <a:pt x="12087" y="1051"/>
                    </a:lnTo>
                    <a:lnTo>
                      <a:pt x="12259" y="440"/>
                    </a:lnTo>
                    <a:lnTo>
                      <a:pt x="12400"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8"/>
              <p:cNvSpPr/>
              <p:nvPr/>
            </p:nvSpPr>
            <p:spPr>
              <a:xfrm>
                <a:off x="7266025" y="1982892"/>
                <a:ext cx="206725" cy="145046"/>
              </a:xfrm>
              <a:custGeom>
                <a:rect b="b" l="l" r="r" t="t"/>
                <a:pathLst>
                  <a:path extrusionOk="0" fill="none" h="8701" w="12401">
                    <a:moveTo>
                      <a:pt x="12008" y="6882"/>
                    </a:moveTo>
                    <a:lnTo>
                      <a:pt x="12008" y="6882"/>
                    </a:lnTo>
                    <a:lnTo>
                      <a:pt x="10221" y="6851"/>
                    </a:lnTo>
                    <a:lnTo>
                      <a:pt x="10221" y="6851"/>
                    </a:lnTo>
                    <a:lnTo>
                      <a:pt x="7118" y="6804"/>
                    </a:lnTo>
                    <a:lnTo>
                      <a:pt x="5346" y="6757"/>
                    </a:lnTo>
                    <a:lnTo>
                      <a:pt x="3747" y="6694"/>
                    </a:lnTo>
                    <a:lnTo>
                      <a:pt x="3747" y="6694"/>
                    </a:lnTo>
                    <a:lnTo>
                      <a:pt x="3669" y="6867"/>
                    </a:lnTo>
                    <a:lnTo>
                      <a:pt x="3575" y="7008"/>
                    </a:lnTo>
                    <a:lnTo>
                      <a:pt x="3481" y="7149"/>
                    </a:lnTo>
                    <a:lnTo>
                      <a:pt x="3371" y="7290"/>
                    </a:lnTo>
                    <a:lnTo>
                      <a:pt x="3246" y="7415"/>
                    </a:lnTo>
                    <a:lnTo>
                      <a:pt x="3120" y="7541"/>
                    </a:lnTo>
                    <a:lnTo>
                      <a:pt x="2979" y="7650"/>
                    </a:lnTo>
                    <a:lnTo>
                      <a:pt x="2838" y="7744"/>
                    </a:lnTo>
                    <a:lnTo>
                      <a:pt x="2540" y="7933"/>
                    </a:lnTo>
                    <a:lnTo>
                      <a:pt x="2227" y="8105"/>
                    </a:lnTo>
                    <a:lnTo>
                      <a:pt x="1913" y="8230"/>
                    </a:lnTo>
                    <a:lnTo>
                      <a:pt x="1600" y="8356"/>
                    </a:lnTo>
                    <a:lnTo>
                      <a:pt x="1286" y="8450"/>
                    </a:lnTo>
                    <a:lnTo>
                      <a:pt x="988" y="8528"/>
                    </a:lnTo>
                    <a:lnTo>
                      <a:pt x="471" y="8622"/>
                    </a:lnTo>
                    <a:lnTo>
                      <a:pt x="126" y="8685"/>
                    </a:lnTo>
                    <a:lnTo>
                      <a:pt x="1" y="8701"/>
                    </a:lnTo>
                    <a:lnTo>
                      <a:pt x="32" y="7572"/>
                    </a:lnTo>
                    <a:lnTo>
                      <a:pt x="32" y="7572"/>
                    </a:lnTo>
                    <a:lnTo>
                      <a:pt x="189" y="7556"/>
                    </a:lnTo>
                    <a:lnTo>
                      <a:pt x="189" y="7556"/>
                    </a:lnTo>
                    <a:lnTo>
                      <a:pt x="424" y="7494"/>
                    </a:lnTo>
                    <a:lnTo>
                      <a:pt x="706" y="7400"/>
                    </a:lnTo>
                    <a:lnTo>
                      <a:pt x="1036" y="7274"/>
                    </a:lnTo>
                    <a:lnTo>
                      <a:pt x="1380" y="7133"/>
                    </a:lnTo>
                    <a:lnTo>
                      <a:pt x="1772" y="6961"/>
                    </a:lnTo>
                    <a:lnTo>
                      <a:pt x="2164" y="6773"/>
                    </a:lnTo>
                    <a:lnTo>
                      <a:pt x="2572" y="6553"/>
                    </a:lnTo>
                    <a:lnTo>
                      <a:pt x="2979" y="6302"/>
                    </a:lnTo>
                    <a:lnTo>
                      <a:pt x="3355" y="6036"/>
                    </a:lnTo>
                    <a:lnTo>
                      <a:pt x="3716" y="5754"/>
                    </a:lnTo>
                    <a:lnTo>
                      <a:pt x="3888" y="5613"/>
                    </a:lnTo>
                    <a:lnTo>
                      <a:pt x="4045" y="5456"/>
                    </a:lnTo>
                    <a:lnTo>
                      <a:pt x="4202" y="5299"/>
                    </a:lnTo>
                    <a:lnTo>
                      <a:pt x="4343" y="5142"/>
                    </a:lnTo>
                    <a:lnTo>
                      <a:pt x="4453" y="4970"/>
                    </a:lnTo>
                    <a:lnTo>
                      <a:pt x="4563" y="4813"/>
                    </a:lnTo>
                    <a:lnTo>
                      <a:pt x="4657" y="4641"/>
                    </a:lnTo>
                    <a:lnTo>
                      <a:pt x="4735" y="4453"/>
                    </a:lnTo>
                    <a:lnTo>
                      <a:pt x="4798" y="4280"/>
                    </a:lnTo>
                    <a:lnTo>
                      <a:pt x="4845" y="4092"/>
                    </a:lnTo>
                    <a:lnTo>
                      <a:pt x="4860" y="3904"/>
                    </a:lnTo>
                    <a:lnTo>
                      <a:pt x="4860" y="3716"/>
                    </a:lnTo>
                    <a:lnTo>
                      <a:pt x="4860" y="3716"/>
                    </a:lnTo>
                    <a:lnTo>
                      <a:pt x="5174" y="3261"/>
                    </a:lnTo>
                    <a:lnTo>
                      <a:pt x="5456" y="2807"/>
                    </a:lnTo>
                    <a:lnTo>
                      <a:pt x="5707" y="2352"/>
                    </a:lnTo>
                    <a:lnTo>
                      <a:pt x="5942" y="1898"/>
                    </a:lnTo>
                    <a:lnTo>
                      <a:pt x="6161" y="1443"/>
                    </a:lnTo>
                    <a:lnTo>
                      <a:pt x="6334" y="988"/>
                    </a:lnTo>
                    <a:lnTo>
                      <a:pt x="6491" y="534"/>
                    </a:lnTo>
                    <a:lnTo>
                      <a:pt x="6632" y="95"/>
                    </a:lnTo>
                    <a:lnTo>
                      <a:pt x="11883" y="1"/>
                    </a:lnTo>
                    <a:lnTo>
                      <a:pt x="12400" y="1"/>
                    </a:lnTo>
                    <a:lnTo>
                      <a:pt x="12400" y="1"/>
                    </a:lnTo>
                    <a:lnTo>
                      <a:pt x="12259" y="440"/>
                    </a:lnTo>
                    <a:lnTo>
                      <a:pt x="12087" y="1051"/>
                    </a:lnTo>
                    <a:lnTo>
                      <a:pt x="11993" y="1396"/>
                    </a:lnTo>
                    <a:lnTo>
                      <a:pt x="11914" y="1788"/>
                    </a:lnTo>
                    <a:lnTo>
                      <a:pt x="11852" y="2211"/>
                    </a:lnTo>
                    <a:lnTo>
                      <a:pt x="11789" y="2650"/>
                    </a:lnTo>
                    <a:lnTo>
                      <a:pt x="11726" y="3120"/>
                    </a:lnTo>
                    <a:lnTo>
                      <a:pt x="11695" y="3606"/>
                    </a:lnTo>
                    <a:lnTo>
                      <a:pt x="11679" y="4108"/>
                    </a:lnTo>
                    <a:lnTo>
                      <a:pt x="11695" y="4641"/>
                    </a:lnTo>
                    <a:lnTo>
                      <a:pt x="11726" y="5189"/>
                    </a:lnTo>
                    <a:lnTo>
                      <a:pt x="11789" y="5738"/>
                    </a:lnTo>
                    <a:lnTo>
                      <a:pt x="11883" y="6302"/>
                    </a:lnTo>
                    <a:lnTo>
                      <a:pt x="12008" y="688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8"/>
              <p:cNvSpPr/>
              <p:nvPr/>
            </p:nvSpPr>
            <p:spPr>
              <a:xfrm>
                <a:off x="7436152" y="1982892"/>
                <a:ext cx="36607" cy="114740"/>
              </a:xfrm>
              <a:custGeom>
                <a:rect b="b" l="l" r="r" t="t"/>
                <a:pathLst>
                  <a:path extrusionOk="0" h="6883" w="2196">
                    <a:moveTo>
                      <a:pt x="1678" y="1"/>
                    </a:moveTo>
                    <a:lnTo>
                      <a:pt x="1474" y="377"/>
                    </a:lnTo>
                    <a:lnTo>
                      <a:pt x="1223" y="926"/>
                    </a:lnTo>
                    <a:lnTo>
                      <a:pt x="1067" y="1271"/>
                    </a:lnTo>
                    <a:lnTo>
                      <a:pt x="926" y="1631"/>
                    </a:lnTo>
                    <a:lnTo>
                      <a:pt x="769" y="2039"/>
                    </a:lnTo>
                    <a:lnTo>
                      <a:pt x="628" y="2478"/>
                    </a:lnTo>
                    <a:lnTo>
                      <a:pt x="487" y="2932"/>
                    </a:lnTo>
                    <a:lnTo>
                      <a:pt x="361" y="3434"/>
                    </a:lnTo>
                    <a:lnTo>
                      <a:pt x="236" y="3951"/>
                    </a:lnTo>
                    <a:lnTo>
                      <a:pt x="142" y="4500"/>
                    </a:lnTo>
                    <a:lnTo>
                      <a:pt x="63" y="5064"/>
                    </a:lnTo>
                    <a:lnTo>
                      <a:pt x="16" y="5644"/>
                    </a:lnTo>
                    <a:lnTo>
                      <a:pt x="1" y="6240"/>
                    </a:lnTo>
                    <a:lnTo>
                      <a:pt x="16" y="6851"/>
                    </a:lnTo>
                    <a:lnTo>
                      <a:pt x="1803" y="6882"/>
                    </a:lnTo>
                    <a:lnTo>
                      <a:pt x="1725" y="6537"/>
                    </a:lnTo>
                    <a:lnTo>
                      <a:pt x="1647" y="6193"/>
                    </a:lnTo>
                    <a:lnTo>
                      <a:pt x="1600" y="5848"/>
                    </a:lnTo>
                    <a:lnTo>
                      <a:pt x="1553" y="5503"/>
                    </a:lnTo>
                    <a:lnTo>
                      <a:pt x="1521" y="5174"/>
                    </a:lnTo>
                    <a:lnTo>
                      <a:pt x="1490" y="4845"/>
                    </a:lnTo>
                    <a:lnTo>
                      <a:pt x="1474" y="4202"/>
                    </a:lnTo>
                    <a:lnTo>
                      <a:pt x="1490" y="3841"/>
                    </a:lnTo>
                    <a:lnTo>
                      <a:pt x="1506" y="3481"/>
                    </a:lnTo>
                    <a:lnTo>
                      <a:pt x="1553" y="2822"/>
                    </a:lnTo>
                    <a:lnTo>
                      <a:pt x="1647" y="2195"/>
                    </a:lnTo>
                    <a:lnTo>
                      <a:pt x="1741" y="1615"/>
                    </a:lnTo>
                    <a:lnTo>
                      <a:pt x="1866" y="1114"/>
                    </a:lnTo>
                    <a:lnTo>
                      <a:pt x="1976" y="659"/>
                    </a:lnTo>
                    <a:lnTo>
                      <a:pt x="2101" y="299"/>
                    </a:lnTo>
                    <a:lnTo>
                      <a:pt x="2195"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8"/>
              <p:cNvSpPr/>
              <p:nvPr/>
            </p:nvSpPr>
            <p:spPr>
              <a:xfrm>
                <a:off x="7544596" y="1981325"/>
                <a:ext cx="42875" cy="151314"/>
              </a:xfrm>
              <a:custGeom>
                <a:rect b="b" l="l" r="r" t="t"/>
                <a:pathLst>
                  <a:path extrusionOk="0" h="9077" w="2572">
                    <a:moveTo>
                      <a:pt x="2525" y="1"/>
                    </a:moveTo>
                    <a:lnTo>
                      <a:pt x="2493" y="16"/>
                    </a:lnTo>
                    <a:lnTo>
                      <a:pt x="2305" y="283"/>
                    </a:lnTo>
                    <a:lnTo>
                      <a:pt x="2102" y="596"/>
                    </a:lnTo>
                    <a:lnTo>
                      <a:pt x="1835" y="988"/>
                    </a:lnTo>
                    <a:lnTo>
                      <a:pt x="1553" y="1474"/>
                    </a:lnTo>
                    <a:lnTo>
                      <a:pt x="1239" y="2039"/>
                    </a:lnTo>
                    <a:lnTo>
                      <a:pt x="926" y="2650"/>
                    </a:lnTo>
                    <a:lnTo>
                      <a:pt x="785" y="2979"/>
                    </a:lnTo>
                    <a:lnTo>
                      <a:pt x="644" y="3324"/>
                    </a:lnTo>
                    <a:lnTo>
                      <a:pt x="471" y="3779"/>
                    </a:lnTo>
                    <a:lnTo>
                      <a:pt x="330" y="4217"/>
                    </a:lnTo>
                    <a:lnTo>
                      <a:pt x="220" y="4641"/>
                    </a:lnTo>
                    <a:lnTo>
                      <a:pt x="126" y="5064"/>
                    </a:lnTo>
                    <a:lnTo>
                      <a:pt x="64" y="5471"/>
                    </a:lnTo>
                    <a:lnTo>
                      <a:pt x="17" y="5863"/>
                    </a:lnTo>
                    <a:lnTo>
                      <a:pt x="1" y="6240"/>
                    </a:lnTo>
                    <a:lnTo>
                      <a:pt x="17" y="6616"/>
                    </a:lnTo>
                    <a:lnTo>
                      <a:pt x="64" y="6961"/>
                    </a:lnTo>
                    <a:lnTo>
                      <a:pt x="126" y="7306"/>
                    </a:lnTo>
                    <a:lnTo>
                      <a:pt x="205" y="7635"/>
                    </a:lnTo>
                    <a:lnTo>
                      <a:pt x="330" y="7948"/>
                    </a:lnTo>
                    <a:lnTo>
                      <a:pt x="471" y="8246"/>
                    </a:lnTo>
                    <a:lnTo>
                      <a:pt x="644" y="8544"/>
                    </a:lnTo>
                    <a:lnTo>
                      <a:pt x="832" y="8810"/>
                    </a:lnTo>
                    <a:lnTo>
                      <a:pt x="1051" y="9061"/>
                    </a:lnTo>
                    <a:lnTo>
                      <a:pt x="1083" y="9077"/>
                    </a:lnTo>
                    <a:lnTo>
                      <a:pt x="1114" y="9061"/>
                    </a:lnTo>
                    <a:lnTo>
                      <a:pt x="1114" y="9046"/>
                    </a:lnTo>
                    <a:lnTo>
                      <a:pt x="1114" y="9014"/>
                    </a:lnTo>
                    <a:lnTo>
                      <a:pt x="973" y="8857"/>
                    </a:lnTo>
                    <a:lnTo>
                      <a:pt x="847" y="8701"/>
                    </a:lnTo>
                    <a:lnTo>
                      <a:pt x="738" y="8528"/>
                    </a:lnTo>
                    <a:lnTo>
                      <a:pt x="628" y="8371"/>
                    </a:lnTo>
                    <a:lnTo>
                      <a:pt x="534" y="8199"/>
                    </a:lnTo>
                    <a:lnTo>
                      <a:pt x="440" y="8027"/>
                    </a:lnTo>
                    <a:lnTo>
                      <a:pt x="377" y="7838"/>
                    </a:lnTo>
                    <a:lnTo>
                      <a:pt x="315" y="7666"/>
                    </a:lnTo>
                    <a:lnTo>
                      <a:pt x="205" y="7306"/>
                    </a:lnTo>
                    <a:lnTo>
                      <a:pt x="142" y="6945"/>
                    </a:lnTo>
                    <a:lnTo>
                      <a:pt x="95" y="6569"/>
                    </a:lnTo>
                    <a:lnTo>
                      <a:pt x="95" y="6193"/>
                    </a:lnTo>
                    <a:lnTo>
                      <a:pt x="111" y="5816"/>
                    </a:lnTo>
                    <a:lnTo>
                      <a:pt x="142" y="5440"/>
                    </a:lnTo>
                    <a:lnTo>
                      <a:pt x="205" y="5080"/>
                    </a:lnTo>
                    <a:lnTo>
                      <a:pt x="283" y="4719"/>
                    </a:lnTo>
                    <a:lnTo>
                      <a:pt x="377" y="4359"/>
                    </a:lnTo>
                    <a:lnTo>
                      <a:pt x="487" y="4014"/>
                    </a:lnTo>
                    <a:lnTo>
                      <a:pt x="597" y="3669"/>
                    </a:lnTo>
                    <a:lnTo>
                      <a:pt x="722" y="3355"/>
                    </a:lnTo>
                    <a:lnTo>
                      <a:pt x="863" y="3010"/>
                    </a:lnTo>
                    <a:lnTo>
                      <a:pt x="1004" y="2697"/>
                    </a:lnTo>
                    <a:lnTo>
                      <a:pt x="1318" y="2070"/>
                    </a:lnTo>
                    <a:lnTo>
                      <a:pt x="1616" y="1521"/>
                    </a:lnTo>
                    <a:lnTo>
                      <a:pt x="1913" y="1035"/>
                    </a:lnTo>
                    <a:lnTo>
                      <a:pt x="2164" y="643"/>
                    </a:lnTo>
                    <a:lnTo>
                      <a:pt x="2368" y="330"/>
                    </a:lnTo>
                    <a:lnTo>
                      <a:pt x="2556" y="79"/>
                    </a:lnTo>
                    <a:lnTo>
                      <a:pt x="2572" y="48"/>
                    </a:lnTo>
                    <a:lnTo>
                      <a:pt x="2556" y="16"/>
                    </a:lnTo>
                    <a:lnTo>
                      <a:pt x="25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8"/>
              <p:cNvSpPr/>
              <p:nvPr/>
            </p:nvSpPr>
            <p:spPr>
              <a:xfrm>
                <a:off x="7315154" y="2093437"/>
                <a:ext cx="83650" cy="3667"/>
              </a:xfrm>
              <a:custGeom>
                <a:rect b="b" l="l" r="r" t="t"/>
                <a:pathLst>
                  <a:path extrusionOk="0" h="220" w="5018">
                    <a:moveTo>
                      <a:pt x="48" y="1"/>
                    </a:moveTo>
                    <a:lnTo>
                      <a:pt x="17" y="16"/>
                    </a:lnTo>
                    <a:lnTo>
                      <a:pt x="1" y="48"/>
                    </a:lnTo>
                    <a:lnTo>
                      <a:pt x="17" y="79"/>
                    </a:lnTo>
                    <a:lnTo>
                      <a:pt x="32" y="79"/>
                    </a:lnTo>
                    <a:lnTo>
                      <a:pt x="4970" y="220"/>
                    </a:lnTo>
                    <a:lnTo>
                      <a:pt x="5001" y="220"/>
                    </a:lnTo>
                    <a:lnTo>
                      <a:pt x="5017" y="189"/>
                    </a:lnTo>
                    <a:lnTo>
                      <a:pt x="5001" y="157"/>
                    </a:lnTo>
                    <a:lnTo>
                      <a:pt x="4970" y="142"/>
                    </a:lnTo>
                    <a:lnTo>
                      <a:pt x="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8"/>
              <p:cNvSpPr/>
              <p:nvPr/>
            </p:nvSpPr>
            <p:spPr>
              <a:xfrm>
                <a:off x="6747826" y="2254145"/>
                <a:ext cx="743449" cy="926369"/>
              </a:xfrm>
              <a:custGeom>
                <a:rect b="b" l="l" r="r" t="t"/>
                <a:pathLst>
                  <a:path extrusionOk="0" h="55571" w="44598">
                    <a:moveTo>
                      <a:pt x="23294" y="1"/>
                    </a:moveTo>
                    <a:lnTo>
                      <a:pt x="23122" y="362"/>
                    </a:lnTo>
                    <a:lnTo>
                      <a:pt x="22887" y="738"/>
                    </a:lnTo>
                    <a:lnTo>
                      <a:pt x="22620" y="1130"/>
                    </a:lnTo>
                    <a:lnTo>
                      <a:pt x="22322" y="1521"/>
                    </a:lnTo>
                    <a:lnTo>
                      <a:pt x="21993" y="1929"/>
                    </a:lnTo>
                    <a:lnTo>
                      <a:pt x="21664" y="2321"/>
                    </a:lnTo>
                    <a:lnTo>
                      <a:pt x="21319" y="2697"/>
                    </a:lnTo>
                    <a:lnTo>
                      <a:pt x="20974" y="3073"/>
                    </a:lnTo>
                    <a:lnTo>
                      <a:pt x="20332" y="3732"/>
                    </a:lnTo>
                    <a:lnTo>
                      <a:pt x="19799" y="4265"/>
                    </a:lnTo>
                    <a:lnTo>
                      <a:pt x="19281" y="4735"/>
                    </a:lnTo>
                    <a:lnTo>
                      <a:pt x="17698" y="2540"/>
                    </a:lnTo>
                    <a:lnTo>
                      <a:pt x="15190" y="3183"/>
                    </a:lnTo>
                    <a:lnTo>
                      <a:pt x="15268" y="1882"/>
                    </a:lnTo>
                    <a:lnTo>
                      <a:pt x="14939" y="1929"/>
                    </a:lnTo>
                    <a:lnTo>
                      <a:pt x="14563" y="1976"/>
                    </a:lnTo>
                    <a:lnTo>
                      <a:pt x="14093" y="2039"/>
                    </a:lnTo>
                    <a:lnTo>
                      <a:pt x="13528" y="2070"/>
                    </a:lnTo>
                    <a:lnTo>
                      <a:pt x="12917" y="2086"/>
                    </a:lnTo>
                    <a:lnTo>
                      <a:pt x="12274" y="2086"/>
                    </a:lnTo>
                    <a:lnTo>
                      <a:pt x="11961" y="2054"/>
                    </a:lnTo>
                    <a:lnTo>
                      <a:pt x="11632" y="2023"/>
                    </a:lnTo>
                    <a:lnTo>
                      <a:pt x="11506" y="2101"/>
                    </a:lnTo>
                    <a:lnTo>
                      <a:pt x="11365" y="2196"/>
                    </a:lnTo>
                    <a:lnTo>
                      <a:pt x="11208" y="2321"/>
                    </a:lnTo>
                    <a:lnTo>
                      <a:pt x="11052" y="2462"/>
                    </a:lnTo>
                    <a:lnTo>
                      <a:pt x="10879" y="2619"/>
                    </a:lnTo>
                    <a:lnTo>
                      <a:pt x="10691" y="2807"/>
                    </a:lnTo>
                    <a:lnTo>
                      <a:pt x="10503" y="3011"/>
                    </a:lnTo>
                    <a:lnTo>
                      <a:pt x="10315" y="3246"/>
                    </a:lnTo>
                    <a:lnTo>
                      <a:pt x="10127" y="3497"/>
                    </a:lnTo>
                    <a:lnTo>
                      <a:pt x="9923" y="3763"/>
                    </a:lnTo>
                    <a:lnTo>
                      <a:pt x="9719" y="4061"/>
                    </a:lnTo>
                    <a:lnTo>
                      <a:pt x="9515" y="4359"/>
                    </a:lnTo>
                    <a:lnTo>
                      <a:pt x="9312" y="4688"/>
                    </a:lnTo>
                    <a:lnTo>
                      <a:pt x="9108" y="5048"/>
                    </a:lnTo>
                    <a:lnTo>
                      <a:pt x="8904" y="5409"/>
                    </a:lnTo>
                    <a:lnTo>
                      <a:pt x="8700" y="5801"/>
                    </a:lnTo>
                    <a:lnTo>
                      <a:pt x="8512" y="6208"/>
                    </a:lnTo>
                    <a:lnTo>
                      <a:pt x="8324" y="6632"/>
                    </a:lnTo>
                    <a:lnTo>
                      <a:pt x="8136" y="7071"/>
                    </a:lnTo>
                    <a:lnTo>
                      <a:pt x="7964" y="7525"/>
                    </a:lnTo>
                    <a:lnTo>
                      <a:pt x="7791" y="8011"/>
                    </a:lnTo>
                    <a:lnTo>
                      <a:pt x="7634" y="8497"/>
                    </a:lnTo>
                    <a:lnTo>
                      <a:pt x="7493" y="9014"/>
                    </a:lnTo>
                    <a:lnTo>
                      <a:pt x="7352" y="9532"/>
                    </a:lnTo>
                    <a:lnTo>
                      <a:pt x="7227" y="10080"/>
                    </a:lnTo>
                    <a:lnTo>
                      <a:pt x="7117" y="10645"/>
                    </a:lnTo>
                    <a:lnTo>
                      <a:pt x="7007" y="11225"/>
                    </a:lnTo>
                    <a:lnTo>
                      <a:pt x="6929" y="11820"/>
                    </a:lnTo>
                    <a:lnTo>
                      <a:pt x="6866" y="12416"/>
                    </a:lnTo>
                    <a:lnTo>
                      <a:pt x="6819" y="13043"/>
                    </a:lnTo>
                    <a:lnTo>
                      <a:pt x="6788" y="13686"/>
                    </a:lnTo>
                    <a:lnTo>
                      <a:pt x="6772" y="14328"/>
                    </a:lnTo>
                    <a:lnTo>
                      <a:pt x="6772" y="15441"/>
                    </a:lnTo>
                    <a:lnTo>
                      <a:pt x="6757" y="16633"/>
                    </a:lnTo>
                    <a:lnTo>
                      <a:pt x="6725" y="17918"/>
                    </a:lnTo>
                    <a:lnTo>
                      <a:pt x="6678" y="19282"/>
                    </a:lnTo>
                    <a:lnTo>
                      <a:pt x="6616" y="20708"/>
                    </a:lnTo>
                    <a:lnTo>
                      <a:pt x="6537" y="22182"/>
                    </a:lnTo>
                    <a:lnTo>
                      <a:pt x="6427" y="23687"/>
                    </a:lnTo>
                    <a:lnTo>
                      <a:pt x="6302" y="25223"/>
                    </a:lnTo>
                    <a:lnTo>
                      <a:pt x="6130" y="26775"/>
                    </a:lnTo>
                    <a:lnTo>
                      <a:pt x="5941" y="28342"/>
                    </a:lnTo>
                    <a:lnTo>
                      <a:pt x="5722" y="29878"/>
                    </a:lnTo>
                    <a:lnTo>
                      <a:pt x="5597" y="30662"/>
                    </a:lnTo>
                    <a:lnTo>
                      <a:pt x="5456" y="31415"/>
                    </a:lnTo>
                    <a:lnTo>
                      <a:pt x="5314" y="32167"/>
                    </a:lnTo>
                    <a:lnTo>
                      <a:pt x="5158" y="32920"/>
                    </a:lnTo>
                    <a:lnTo>
                      <a:pt x="5001" y="33656"/>
                    </a:lnTo>
                    <a:lnTo>
                      <a:pt x="4829" y="34377"/>
                    </a:lnTo>
                    <a:lnTo>
                      <a:pt x="4640" y="35083"/>
                    </a:lnTo>
                    <a:lnTo>
                      <a:pt x="4437" y="35772"/>
                    </a:lnTo>
                    <a:lnTo>
                      <a:pt x="4233" y="36462"/>
                    </a:lnTo>
                    <a:lnTo>
                      <a:pt x="4013" y="37121"/>
                    </a:lnTo>
                    <a:lnTo>
                      <a:pt x="3778" y="37763"/>
                    </a:lnTo>
                    <a:lnTo>
                      <a:pt x="3543" y="38375"/>
                    </a:lnTo>
                    <a:lnTo>
                      <a:pt x="3277" y="38986"/>
                    </a:lnTo>
                    <a:lnTo>
                      <a:pt x="3010" y="39550"/>
                    </a:lnTo>
                    <a:lnTo>
                      <a:pt x="2728" y="40115"/>
                    </a:lnTo>
                    <a:lnTo>
                      <a:pt x="2430" y="40632"/>
                    </a:lnTo>
                    <a:lnTo>
                      <a:pt x="2117" y="41133"/>
                    </a:lnTo>
                    <a:lnTo>
                      <a:pt x="1803" y="41588"/>
                    </a:lnTo>
                    <a:lnTo>
                      <a:pt x="972" y="42419"/>
                    </a:lnTo>
                    <a:lnTo>
                      <a:pt x="690" y="42717"/>
                    </a:lnTo>
                    <a:lnTo>
                      <a:pt x="471" y="42952"/>
                    </a:lnTo>
                    <a:lnTo>
                      <a:pt x="314" y="43156"/>
                    </a:lnTo>
                    <a:lnTo>
                      <a:pt x="189" y="43328"/>
                    </a:lnTo>
                    <a:lnTo>
                      <a:pt x="110" y="43516"/>
                    </a:lnTo>
                    <a:lnTo>
                      <a:pt x="32" y="43704"/>
                    </a:lnTo>
                    <a:lnTo>
                      <a:pt x="16" y="43830"/>
                    </a:lnTo>
                    <a:lnTo>
                      <a:pt x="0" y="43971"/>
                    </a:lnTo>
                    <a:lnTo>
                      <a:pt x="0" y="44143"/>
                    </a:lnTo>
                    <a:lnTo>
                      <a:pt x="16" y="44347"/>
                    </a:lnTo>
                    <a:lnTo>
                      <a:pt x="63" y="44786"/>
                    </a:lnTo>
                    <a:lnTo>
                      <a:pt x="142" y="45240"/>
                    </a:lnTo>
                    <a:lnTo>
                      <a:pt x="283" y="46024"/>
                    </a:lnTo>
                    <a:lnTo>
                      <a:pt x="361" y="46369"/>
                    </a:lnTo>
                    <a:lnTo>
                      <a:pt x="580" y="46353"/>
                    </a:lnTo>
                    <a:lnTo>
                      <a:pt x="1207" y="46322"/>
                    </a:lnTo>
                    <a:lnTo>
                      <a:pt x="2195" y="46291"/>
                    </a:lnTo>
                    <a:lnTo>
                      <a:pt x="2822" y="46291"/>
                    </a:lnTo>
                    <a:lnTo>
                      <a:pt x="3512" y="46306"/>
                    </a:lnTo>
                    <a:lnTo>
                      <a:pt x="4280" y="46322"/>
                    </a:lnTo>
                    <a:lnTo>
                      <a:pt x="5111" y="46353"/>
                    </a:lnTo>
                    <a:lnTo>
                      <a:pt x="6004" y="46400"/>
                    </a:lnTo>
                    <a:lnTo>
                      <a:pt x="6945" y="46463"/>
                    </a:lnTo>
                    <a:lnTo>
                      <a:pt x="7948" y="46542"/>
                    </a:lnTo>
                    <a:lnTo>
                      <a:pt x="8983" y="46667"/>
                    </a:lnTo>
                    <a:lnTo>
                      <a:pt x="10064" y="46792"/>
                    </a:lnTo>
                    <a:lnTo>
                      <a:pt x="11177" y="46965"/>
                    </a:lnTo>
                    <a:lnTo>
                      <a:pt x="12321" y="47153"/>
                    </a:lnTo>
                    <a:lnTo>
                      <a:pt x="13481" y="47388"/>
                    </a:lnTo>
                    <a:lnTo>
                      <a:pt x="14657" y="47654"/>
                    </a:lnTo>
                    <a:lnTo>
                      <a:pt x="15848" y="47968"/>
                    </a:lnTo>
                    <a:lnTo>
                      <a:pt x="16444" y="48140"/>
                    </a:lnTo>
                    <a:lnTo>
                      <a:pt x="17040" y="48313"/>
                    </a:lnTo>
                    <a:lnTo>
                      <a:pt x="17651" y="48501"/>
                    </a:lnTo>
                    <a:lnTo>
                      <a:pt x="18247" y="48705"/>
                    </a:lnTo>
                    <a:lnTo>
                      <a:pt x="18842" y="48924"/>
                    </a:lnTo>
                    <a:lnTo>
                      <a:pt x="19438" y="49144"/>
                    </a:lnTo>
                    <a:lnTo>
                      <a:pt x="20034" y="49379"/>
                    </a:lnTo>
                    <a:lnTo>
                      <a:pt x="20629" y="49630"/>
                    </a:lnTo>
                    <a:lnTo>
                      <a:pt x="21225" y="49896"/>
                    </a:lnTo>
                    <a:lnTo>
                      <a:pt x="21805" y="50163"/>
                    </a:lnTo>
                    <a:lnTo>
                      <a:pt x="22385" y="50460"/>
                    </a:lnTo>
                    <a:lnTo>
                      <a:pt x="22965" y="50758"/>
                    </a:lnTo>
                    <a:lnTo>
                      <a:pt x="23529" y="51072"/>
                    </a:lnTo>
                    <a:lnTo>
                      <a:pt x="24094" y="51401"/>
                    </a:lnTo>
                    <a:lnTo>
                      <a:pt x="24642" y="51746"/>
                    </a:lnTo>
                    <a:lnTo>
                      <a:pt x="25191" y="52106"/>
                    </a:lnTo>
                    <a:lnTo>
                      <a:pt x="25724" y="52483"/>
                    </a:lnTo>
                    <a:lnTo>
                      <a:pt x="26257" y="52874"/>
                    </a:lnTo>
                    <a:lnTo>
                      <a:pt x="26774" y="53282"/>
                    </a:lnTo>
                    <a:lnTo>
                      <a:pt x="27276" y="53705"/>
                    </a:lnTo>
                    <a:lnTo>
                      <a:pt x="27777" y="54144"/>
                    </a:lnTo>
                    <a:lnTo>
                      <a:pt x="28263" y="54599"/>
                    </a:lnTo>
                    <a:lnTo>
                      <a:pt x="28734" y="55069"/>
                    </a:lnTo>
                    <a:lnTo>
                      <a:pt x="29188" y="55571"/>
                    </a:lnTo>
                    <a:lnTo>
                      <a:pt x="30050" y="55163"/>
                    </a:lnTo>
                    <a:lnTo>
                      <a:pt x="30646" y="54834"/>
                    </a:lnTo>
                    <a:lnTo>
                      <a:pt x="30881" y="54708"/>
                    </a:lnTo>
                    <a:lnTo>
                      <a:pt x="31054" y="54599"/>
                    </a:lnTo>
                    <a:lnTo>
                      <a:pt x="31179" y="54505"/>
                    </a:lnTo>
                    <a:lnTo>
                      <a:pt x="31289" y="54411"/>
                    </a:lnTo>
                    <a:lnTo>
                      <a:pt x="31351" y="54317"/>
                    </a:lnTo>
                    <a:lnTo>
                      <a:pt x="31398" y="54238"/>
                    </a:lnTo>
                    <a:lnTo>
                      <a:pt x="31414" y="54144"/>
                    </a:lnTo>
                    <a:lnTo>
                      <a:pt x="31430" y="54050"/>
                    </a:lnTo>
                    <a:lnTo>
                      <a:pt x="31414" y="53862"/>
                    </a:lnTo>
                    <a:lnTo>
                      <a:pt x="31414" y="53595"/>
                    </a:lnTo>
                    <a:lnTo>
                      <a:pt x="31414" y="53392"/>
                    </a:lnTo>
                    <a:lnTo>
                      <a:pt x="31383" y="53078"/>
                    </a:lnTo>
                    <a:lnTo>
                      <a:pt x="31273" y="52153"/>
                    </a:lnTo>
                    <a:lnTo>
                      <a:pt x="31116" y="50978"/>
                    </a:lnTo>
                    <a:lnTo>
                      <a:pt x="30928" y="49708"/>
                    </a:lnTo>
                    <a:lnTo>
                      <a:pt x="30568" y="47404"/>
                    </a:lnTo>
                    <a:lnTo>
                      <a:pt x="30411" y="46385"/>
                    </a:lnTo>
                    <a:lnTo>
                      <a:pt x="32182" y="43015"/>
                    </a:lnTo>
                    <a:lnTo>
                      <a:pt x="36321" y="35145"/>
                    </a:lnTo>
                    <a:lnTo>
                      <a:pt x="41055" y="26132"/>
                    </a:lnTo>
                    <a:lnTo>
                      <a:pt x="43077" y="22229"/>
                    </a:lnTo>
                    <a:lnTo>
                      <a:pt x="44597" y="19282"/>
                    </a:lnTo>
                    <a:lnTo>
                      <a:pt x="44299" y="19000"/>
                    </a:lnTo>
                    <a:lnTo>
                      <a:pt x="43516" y="18232"/>
                    </a:lnTo>
                    <a:lnTo>
                      <a:pt x="42983" y="17699"/>
                    </a:lnTo>
                    <a:lnTo>
                      <a:pt x="42387" y="17072"/>
                    </a:lnTo>
                    <a:lnTo>
                      <a:pt x="41760" y="16366"/>
                    </a:lnTo>
                    <a:lnTo>
                      <a:pt x="41086" y="15598"/>
                    </a:lnTo>
                    <a:lnTo>
                      <a:pt x="40412" y="14783"/>
                    </a:lnTo>
                    <a:lnTo>
                      <a:pt x="40083" y="14344"/>
                    </a:lnTo>
                    <a:lnTo>
                      <a:pt x="39753" y="13921"/>
                    </a:lnTo>
                    <a:lnTo>
                      <a:pt x="39424" y="13482"/>
                    </a:lnTo>
                    <a:lnTo>
                      <a:pt x="39111" y="13027"/>
                    </a:lnTo>
                    <a:lnTo>
                      <a:pt x="38813" y="12573"/>
                    </a:lnTo>
                    <a:lnTo>
                      <a:pt x="38531" y="12118"/>
                    </a:lnTo>
                    <a:lnTo>
                      <a:pt x="38264" y="11664"/>
                    </a:lnTo>
                    <a:lnTo>
                      <a:pt x="38013" y="11209"/>
                    </a:lnTo>
                    <a:lnTo>
                      <a:pt x="37794" y="10754"/>
                    </a:lnTo>
                    <a:lnTo>
                      <a:pt x="37590" y="10315"/>
                    </a:lnTo>
                    <a:lnTo>
                      <a:pt x="37402" y="9861"/>
                    </a:lnTo>
                    <a:lnTo>
                      <a:pt x="37261" y="9422"/>
                    </a:lnTo>
                    <a:lnTo>
                      <a:pt x="37151" y="8999"/>
                    </a:lnTo>
                    <a:lnTo>
                      <a:pt x="37057" y="8575"/>
                    </a:lnTo>
                    <a:lnTo>
                      <a:pt x="37042" y="8340"/>
                    </a:lnTo>
                    <a:lnTo>
                      <a:pt x="37042" y="8105"/>
                    </a:lnTo>
                    <a:lnTo>
                      <a:pt x="37057" y="7839"/>
                    </a:lnTo>
                    <a:lnTo>
                      <a:pt x="37104" y="7572"/>
                    </a:lnTo>
                    <a:lnTo>
                      <a:pt x="37167" y="7306"/>
                    </a:lnTo>
                    <a:lnTo>
                      <a:pt x="37230" y="7024"/>
                    </a:lnTo>
                    <a:lnTo>
                      <a:pt x="37324" y="6726"/>
                    </a:lnTo>
                    <a:lnTo>
                      <a:pt x="37418" y="6444"/>
                    </a:lnTo>
                    <a:lnTo>
                      <a:pt x="37653" y="5832"/>
                    </a:lnTo>
                    <a:lnTo>
                      <a:pt x="37904" y="5205"/>
                    </a:lnTo>
                    <a:lnTo>
                      <a:pt x="38452" y="3967"/>
                    </a:lnTo>
                    <a:lnTo>
                      <a:pt x="38155" y="3983"/>
                    </a:lnTo>
                    <a:lnTo>
                      <a:pt x="37841" y="3998"/>
                    </a:lnTo>
                    <a:lnTo>
                      <a:pt x="37402" y="3998"/>
                    </a:lnTo>
                    <a:lnTo>
                      <a:pt x="36901" y="3983"/>
                    </a:lnTo>
                    <a:lnTo>
                      <a:pt x="36321" y="3951"/>
                    </a:lnTo>
                    <a:lnTo>
                      <a:pt x="35694" y="3888"/>
                    </a:lnTo>
                    <a:lnTo>
                      <a:pt x="35364" y="3841"/>
                    </a:lnTo>
                    <a:lnTo>
                      <a:pt x="35035" y="3779"/>
                    </a:lnTo>
                    <a:lnTo>
                      <a:pt x="34032" y="3951"/>
                    </a:lnTo>
                    <a:lnTo>
                      <a:pt x="32935" y="4139"/>
                    </a:lnTo>
                    <a:lnTo>
                      <a:pt x="31540" y="4343"/>
                    </a:lnTo>
                    <a:lnTo>
                      <a:pt x="29956" y="4563"/>
                    </a:lnTo>
                    <a:lnTo>
                      <a:pt x="29126" y="4657"/>
                    </a:lnTo>
                    <a:lnTo>
                      <a:pt x="28279" y="4735"/>
                    </a:lnTo>
                    <a:lnTo>
                      <a:pt x="27433" y="4813"/>
                    </a:lnTo>
                    <a:lnTo>
                      <a:pt x="26586" y="4876"/>
                    </a:lnTo>
                    <a:lnTo>
                      <a:pt x="25771" y="4907"/>
                    </a:lnTo>
                    <a:lnTo>
                      <a:pt x="24987" y="4923"/>
                    </a:lnTo>
                    <a:lnTo>
                      <a:pt x="25034" y="4563"/>
                    </a:lnTo>
                    <a:lnTo>
                      <a:pt x="25081" y="4202"/>
                    </a:lnTo>
                    <a:lnTo>
                      <a:pt x="25097" y="3857"/>
                    </a:lnTo>
                    <a:lnTo>
                      <a:pt x="25081" y="3512"/>
                    </a:lnTo>
                    <a:lnTo>
                      <a:pt x="25066" y="3167"/>
                    </a:lnTo>
                    <a:lnTo>
                      <a:pt x="25019" y="2838"/>
                    </a:lnTo>
                    <a:lnTo>
                      <a:pt x="24940" y="2525"/>
                    </a:lnTo>
                    <a:lnTo>
                      <a:pt x="24862" y="2211"/>
                    </a:lnTo>
                    <a:lnTo>
                      <a:pt x="24736" y="1898"/>
                    </a:lnTo>
                    <a:lnTo>
                      <a:pt x="24611" y="1600"/>
                    </a:lnTo>
                    <a:lnTo>
                      <a:pt x="24454" y="1302"/>
                    </a:lnTo>
                    <a:lnTo>
                      <a:pt x="24266" y="1020"/>
                    </a:lnTo>
                    <a:lnTo>
                      <a:pt x="24062" y="753"/>
                    </a:lnTo>
                    <a:lnTo>
                      <a:pt x="23827" y="487"/>
                    </a:lnTo>
                    <a:lnTo>
                      <a:pt x="23576" y="236"/>
                    </a:lnTo>
                    <a:lnTo>
                      <a:pt x="232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8"/>
              <p:cNvSpPr/>
              <p:nvPr/>
            </p:nvSpPr>
            <p:spPr>
              <a:xfrm>
                <a:off x="6598087" y="1958069"/>
                <a:ext cx="343635" cy="617490"/>
              </a:xfrm>
              <a:custGeom>
                <a:rect b="b" l="l" r="r" t="t"/>
                <a:pathLst>
                  <a:path extrusionOk="0" h="37042" w="20614">
                    <a:moveTo>
                      <a:pt x="2791" y="1"/>
                    </a:moveTo>
                    <a:lnTo>
                      <a:pt x="2399" y="330"/>
                    </a:lnTo>
                    <a:lnTo>
                      <a:pt x="1991" y="690"/>
                    </a:lnTo>
                    <a:lnTo>
                      <a:pt x="1584" y="1067"/>
                    </a:lnTo>
                    <a:lnTo>
                      <a:pt x="1192" y="1427"/>
                    </a:lnTo>
                    <a:lnTo>
                      <a:pt x="831" y="1803"/>
                    </a:lnTo>
                    <a:lnTo>
                      <a:pt x="518" y="2164"/>
                    </a:lnTo>
                    <a:lnTo>
                      <a:pt x="251" y="2493"/>
                    </a:lnTo>
                    <a:lnTo>
                      <a:pt x="141" y="2650"/>
                    </a:lnTo>
                    <a:lnTo>
                      <a:pt x="63" y="2807"/>
                    </a:lnTo>
                    <a:lnTo>
                      <a:pt x="16" y="3042"/>
                    </a:lnTo>
                    <a:lnTo>
                      <a:pt x="0" y="3340"/>
                    </a:lnTo>
                    <a:lnTo>
                      <a:pt x="0" y="3700"/>
                    </a:lnTo>
                    <a:lnTo>
                      <a:pt x="0" y="4139"/>
                    </a:lnTo>
                    <a:lnTo>
                      <a:pt x="32" y="4625"/>
                    </a:lnTo>
                    <a:lnTo>
                      <a:pt x="94" y="5174"/>
                    </a:lnTo>
                    <a:lnTo>
                      <a:pt x="173" y="5785"/>
                    </a:lnTo>
                    <a:lnTo>
                      <a:pt x="267" y="6459"/>
                    </a:lnTo>
                    <a:lnTo>
                      <a:pt x="392" y="7180"/>
                    </a:lnTo>
                    <a:lnTo>
                      <a:pt x="549" y="7964"/>
                    </a:lnTo>
                    <a:lnTo>
                      <a:pt x="737" y="8795"/>
                    </a:lnTo>
                    <a:lnTo>
                      <a:pt x="972" y="9688"/>
                    </a:lnTo>
                    <a:lnTo>
                      <a:pt x="1223" y="10629"/>
                    </a:lnTo>
                    <a:lnTo>
                      <a:pt x="1521" y="11616"/>
                    </a:lnTo>
                    <a:lnTo>
                      <a:pt x="1850" y="12666"/>
                    </a:lnTo>
                    <a:lnTo>
                      <a:pt x="2242" y="13764"/>
                    </a:lnTo>
                    <a:lnTo>
                      <a:pt x="2665" y="14908"/>
                    </a:lnTo>
                    <a:lnTo>
                      <a:pt x="3120" y="16099"/>
                    </a:lnTo>
                    <a:lnTo>
                      <a:pt x="3637" y="17322"/>
                    </a:lnTo>
                    <a:lnTo>
                      <a:pt x="4217" y="18607"/>
                    </a:lnTo>
                    <a:lnTo>
                      <a:pt x="4828" y="19924"/>
                    </a:lnTo>
                    <a:lnTo>
                      <a:pt x="5502" y="21304"/>
                    </a:lnTo>
                    <a:lnTo>
                      <a:pt x="6224" y="22699"/>
                    </a:lnTo>
                    <a:lnTo>
                      <a:pt x="7023" y="24157"/>
                    </a:lnTo>
                    <a:lnTo>
                      <a:pt x="7869" y="25630"/>
                    </a:lnTo>
                    <a:lnTo>
                      <a:pt x="8779" y="27166"/>
                    </a:lnTo>
                    <a:lnTo>
                      <a:pt x="9751" y="28718"/>
                    </a:lnTo>
                    <a:lnTo>
                      <a:pt x="10268" y="29518"/>
                    </a:lnTo>
                    <a:lnTo>
                      <a:pt x="10785" y="30317"/>
                    </a:lnTo>
                    <a:lnTo>
                      <a:pt x="11334" y="31132"/>
                    </a:lnTo>
                    <a:lnTo>
                      <a:pt x="11898" y="31947"/>
                    </a:lnTo>
                    <a:lnTo>
                      <a:pt x="12478" y="32778"/>
                    </a:lnTo>
                    <a:lnTo>
                      <a:pt x="13089" y="33609"/>
                    </a:lnTo>
                    <a:lnTo>
                      <a:pt x="13701" y="34455"/>
                    </a:lnTo>
                    <a:lnTo>
                      <a:pt x="14343" y="35318"/>
                    </a:lnTo>
                    <a:lnTo>
                      <a:pt x="14986" y="36180"/>
                    </a:lnTo>
                    <a:lnTo>
                      <a:pt x="15660" y="37042"/>
                    </a:lnTo>
                    <a:lnTo>
                      <a:pt x="15707" y="35678"/>
                    </a:lnTo>
                    <a:lnTo>
                      <a:pt x="15739" y="34393"/>
                    </a:lnTo>
                    <a:lnTo>
                      <a:pt x="15754" y="33201"/>
                    </a:lnTo>
                    <a:lnTo>
                      <a:pt x="15754" y="32088"/>
                    </a:lnTo>
                    <a:lnTo>
                      <a:pt x="15770" y="31446"/>
                    </a:lnTo>
                    <a:lnTo>
                      <a:pt x="15801" y="30803"/>
                    </a:lnTo>
                    <a:lnTo>
                      <a:pt x="15848" y="30176"/>
                    </a:lnTo>
                    <a:lnTo>
                      <a:pt x="15911" y="29580"/>
                    </a:lnTo>
                    <a:lnTo>
                      <a:pt x="15989" y="28985"/>
                    </a:lnTo>
                    <a:lnTo>
                      <a:pt x="16099" y="28405"/>
                    </a:lnTo>
                    <a:lnTo>
                      <a:pt x="16209" y="27840"/>
                    </a:lnTo>
                    <a:lnTo>
                      <a:pt x="16334" y="27292"/>
                    </a:lnTo>
                    <a:lnTo>
                      <a:pt x="16475" y="26774"/>
                    </a:lnTo>
                    <a:lnTo>
                      <a:pt x="16616" y="26257"/>
                    </a:lnTo>
                    <a:lnTo>
                      <a:pt x="16773" y="25771"/>
                    </a:lnTo>
                    <a:lnTo>
                      <a:pt x="16946" y="25285"/>
                    </a:lnTo>
                    <a:lnTo>
                      <a:pt x="17118" y="24831"/>
                    </a:lnTo>
                    <a:lnTo>
                      <a:pt x="17306" y="24392"/>
                    </a:lnTo>
                    <a:lnTo>
                      <a:pt x="17494" y="23968"/>
                    </a:lnTo>
                    <a:lnTo>
                      <a:pt x="17682" y="23561"/>
                    </a:lnTo>
                    <a:lnTo>
                      <a:pt x="17886" y="23169"/>
                    </a:lnTo>
                    <a:lnTo>
                      <a:pt x="18090" y="22808"/>
                    </a:lnTo>
                    <a:lnTo>
                      <a:pt x="18294" y="22448"/>
                    </a:lnTo>
                    <a:lnTo>
                      <a:pt x="18497" y="22119"/>
                    </a:lnTo>
                    <a:lnTo>
                      <a:pt x="18701" y="21821"/>
                    </a:lnTo>
                    <a:lnTo>
                      <a:pt x="18905" y="21523"/>
                    </a:lnTo>
                    <a:lnTo>
                      <a:pt x="19109" y="21257"/>
                    </a:lnTo>
                    <a:lnTo>
                      <a:pt x="19297" y="21006"/>
                    </a:lnTo>
                    <a:lnTo>
                      <a:pt x="19485" y="20771"/>
                    </a:lnTo>
                    <a:lnTo>
                      <a:pt x="19673" y="20567"/>
                    </a:lnTo>
                    <a:lnTo>
                      <a:pt x="19861" y="20379"/>
                    </a:lnTo>
                    <a:lnTo>
                      <a:pt x="20034" y="20222"/>
                    </a:lnTo>
                    <a:lnTo>
                      <a:pt x="20190" y="20081"/>
                    </a:lnTo>
                    <a:lnTo>
                      <a:pt x="20347" y="19956"/>
                    </a:lnTo>
                    <a:lnTo>
                      <a:pt x="20488" y="19861"/>
                    </a:lnTo>
                    <a:lnTo>
                      <a:pt x="20614" y="19783"/>
                    </a:lnTo>
                    <a:lnTo>
                      <a:pt x="20269" y="19517"/>
                    </a:lnTo>
                    <a:lnTo>
                      <a:pt x="19908" y="19234"/>
                    </a:lnTo>
                    <a:lnTo>
                      <a:pt x="19469" y="18874"/>
                    </a:lnTo>
                    <a:lnTo>
                      <a:pt x="18999" y="18466"/>
                    </a:lnTo>
                    <a:lnTo>
                      <a:pt x="18560" y="18059"/>
                    </a:lnTo>
                    <a:lnTo>
                      <a:pt x="18356" y="17855"/>
                    </a:lnTo>
                    <a:lnTo>
                      <a:pt x="18184" y="17667"/>
                    </a:lnTo>
                    <a:lnTo>
                      <a:pt x="18043" y="17479"/>
                    </a:lnTo>
                    <a:lnTo>
                      <a:pt x="17933" y="17306"/>
                    </a:lnTo>
                    <a:lnTo>
                      <a:pt x="17949" y="16867"/>
                    </a:lnTo>
                    <a:lnTo>
                      <a:pt x="17996" y="16476"/>
                    </a:lnTo>
                    <a:lnTo>
                      <a:pt x="18043" y="15849"/>
                    </a:lnTo>
                    <a:lnTo>
                      <a:pt x="18059" y="15598"/>
                    </a:lnTo>
                    <a:lnTo>
                      <a:pt x="18043" y="15394"/>
                    </a:lnTo>
                    <a:lnTo>
                      <a:pt x="18027" y="15300"/>
                    </a:lnTo>
                    <a:lnTo>
                      <a:pt x="17996" y="15206"/>
                    </a:lnTo>
                    <a:lnTo>
                      <a:pt x="17965" y="15143"/>
                    </a:lnTo>
                    <a:lnTo>
                      <a:pt x="17933" y="15065"/>
                    </a:lnTo>
                    <a:lnTo>
                      <a:pt x="17839" y="14986"/>
                    </a:lnTo>
                    <a:lnTo>
                      <a:pt x="17698" y="14892"/>
                    </a:lnTo>
                    <a:lnTo>
                      <a:pt x="17494" y="14783"/>
                    </a:lnTo>
                    <a:lnTo>
                      <a:pt x="17259" y="14657"/>
                    </a:lnTo>
                    <a:lnTo>
                      <a:pt x="16679" y="14375"/>
                    </a:lnTo>
                    <a:lnTo>
                      <a:pt x="16036" y="14077"/>
                    </a:lnTo>
                    <a:lnTo>
                      <a:pt x="14876" y="13560"/>
                    </a:lnTo>
                    <a:lnTo>
                      <a:pt x="14343" y="13340"/>
                    </a:lnTo>
                    <a:lnTo>
                      <a:pt x="13983" y="12823"/>
                    </a:lnTo>
                    <a:lnTo>
                      <a:pt x="13591" y="12259"/>
                    </a:lnTo>
                    <a:lnTo>
                      <a:pt x="13136" y="11569"/>
                    </a:lnTo>
                    <a:lnTo>
                      <a:pt x="12651" y="10817"/>
                    </a:lnTo>
                    <a:lnTo>
                      <a:pt x="12196" y="10049"/>
                    </a:lnTo>
                    <a:lnTo>
                      <a:pt x="11992" y="9688"/>
                    </a:lnTo>
                    <a:lnTo>
                      <a:pt x="11804" y="9328"/>
                    </a:lnTo>
                    <a:lnTo>
                      <a:pt x="11647" y="9014"/>
                    </a:lnTo>
                    <a:lnTo>
                      <a:pt x="11538" y="8716"/>
                    </a:lnTo>
                    <a:lnTo>
                      <a:pt x="10754" y="8716"/>
                    </a:lnTo>
                    <a:lnTo>
                      <a:pt x="9986" y="8701"/>
                    </a:lnTo>
                    <a:lnTo>
                      <a:pt x="9249" y="8669"/>
                    </a:lnTo>
                    <a:lnTo>
                      <a:pt x="8512" y="8622"/>
                    </a:lnTo>
                    <a:lnTo>
                      <a:pt x="7807" y="8559"/>
                    </a:lnTo>
                    <a:lnTo>
                      <a:pt x="7133" y="8481"/>
                    </a:lnTo>
                    <a:lnTo>
                      <a:pt x="6506" y="8371"/>
                    </a:lnTo>
                    <a:lnTo>
                      <a:pt x="5910" y="8246"/>
                    </a:lnTo>
                    <a:lnTo>
                      <a:pt x="5628" y="8168"/>
                    </a:lnTo>
                    <a:lnTo>
                      <a:pt x="5361" y="8089"/>
                    </a:lnTo>
                    <a:lnTo>
                      <a:pt x="5095" y="7995"/>
                    </a:lnTo>
                    <a:lnTo>
                      <a:pt x="4844" y="7901"/>
                    </a:lnTo>
                    <a:lnTo>
                      <a:pt x="4625" y="7791"/>
                    </a:lnTo>
                    <a:lnTo>
                      <a:pt x="4405" y="7682"/>
                    </a:lnTo>
                    <a:lnTo>
                      <a:pt x="4201" y="7556"/>
                    </a:lnTo>
                    <a:lnTo>
                      <a:pt x="4013" y="7431"/>
                    </a:lnTo>
                    <a:lnTo>
                      <a:pt x="3841" y="7290"/>
                    </a:lnTo>
                    <a:lnTo>
                      <a:pt x="3684" y="7149"/>
                    </a:lnTo>
                    <a:lnTo>
                      <a:pt x="3543" y="6976"/>
                    </a:lnTo>
                    <a:lnTo>
                      <a:pt x="3418" y="6804"/>
                    </a:lnTo>
                    <a:lnTo>
                      <a:pt x="3324" y="6631"/>
                    </a:lnTo>
                    <a:lnTo>
                      <a:pt x="3230" y="6443"/>
                    </a:lnTo>
                    <a:lnTo>
                      <a:pt x="3167" y="6224"/>
                    </a:lnTo>
                    <a:lnTo>
                      <a:pt x="3120" y="6020"/>
                    </a:lnTo>
                    <a:lnTo>
                      <a:pt x="3041" y="5456"/>
                    </a:lnTo>
                    <a:lnTo>
                      <a:pt x="2979" y="4907"/>
                    </a:lnTo>
                    <a:lnTo>
                      <a:pt x="2932" y="4374"/>
                    </a:lnTo>
                    <a:lnTo>
                      <a:pt x="2885" y="3841"/>
                    </a:lnTo>
                    <a:lnTo>
                      <a:pt x="2822" y="2822"/>
                    </a:lnTo>
                    <a:lnTo>
                      <a:pt x="2791" y="1913"/>
                    </a:lnTo>
                    <a:lnTo>
                      <a:pt x="2775" y="1129"/>
                    </a:lnTo>
                    <a:lnTo>
                      <a:pt x="2775" y="534"/>
                    </a:lnTo>
                    <a:lnTo>
                      <a:pt x="27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8"/>
              <p:cNvSpPr/>
              <p:nvPr/>
            </p:nvSpPr>
            <p:spPr>
              <a:xfrm>
                <a:off x="6877959" y="2197964"/>
                <a:ext cx="21454" cy="133810"/>
              </a:xfrm>
              <a:custGeom>
                <a:rect b="b" l="l" r="r" t="t"/>
                <a:pathLst>
                  <a:path extrusionOk="0" h="8027" w="1287">
                    <a:moveTo>
                      <a:pt x="17" y="1"/>
                    </a:moveTo>
                    <a:lnTo>
                      <a:pt x="1" y="32"/>
                    </a:lnTo>
                    <a:lnTo>
                      <a:pt x="1" y="63"/>
                    </a:lnTo>
                    <a:lnTo>
                      <a:pt x="17" y="79"/>
                    </a:lnTo>
                    <a:lnTo>
                      <a:pt x="173" y="142"/>
                    </a:lnTo>
                    <a:lnTo>
                      <a:pt x="534" y="314"/>
                    </a:lnTo>
                    <a:lnTo>
                      <a:pt x="738" y="424"/>
                    </a:lnTo>
                    <a:lnTo>
                      <a:pt x="910" y="549"/>
                    </a:lnTo>
                    <a:lnTo>
                      <a:pt x="1067" y="675"/>
                    </a:lnTo>
                    <a:lnTo>
                      <a:pt x="1114" y="737"/>
                    </a:lnTo>
                    <a:lnTo>
                      <a:pt x="1161" y="785"/>
                    </a:lnTo>
                    <a:lnTo>
                      <a:pt x="1177" y="847"/>
                    </a:lnTo>
                    <a:lnTo>
                      <a:pt x="1192" y="926"/>
                    </a:lnTo>
                    <a:lnTo>
                      <a:pt x="1208" y="1145"/>
                    </a:lnTo>
                    <a:lnTo>
                      <a:pt x="1208" y="1412"/>
                    </a:lnTo>
                    <a:lnTo>
                      <a:pt x="1208" y="1709"/>
                    </a:lnTo>
                    <a:lnTo>
                      <a:pt x="1161" y="2352"/>
                    </a:lnTo>
                    <a:lnTo>
                      <a:pt x="1098" y="2916"/>
                    </a:lnTo>
                    <a:lnTo>
                      <a:pt x="471" y="7980"/>
                    </a:lnTo>
                    <a:lnTo>
                      <a:pt x="487" y="8011"/>
                    </a:lnTo>
                    <a:lnTo>
                      <a:pt x="518" y="8027"/>
                    </a:lnTo>
                    <a:lnTo>
                      <a:pt x="549" y="8011"/>
                    </a:lnTo>
                    <a:lnTo>
                      <a:pt x="565" y="7995"/>
                    </a:lnTo>
                    <a:lnTo>
                      <a:pt x="1177" y="2916"/>
                    </a:lnTo>
                    <a:lnTo>
                      <a:pt x="1208" y="2603"/>
                    </a:lnTo>
                    <a:lnTo>
                      <a:pt x="1271" y="1944"/>
                    </a:lnTo>
                    <a:lnTo>
                      <a:pt x="1286" y="1568"/>
                    </a:lnTo>
                    <a:lnTo>
                      <a:pt x="1286" y="1223"/>
                    </a:lnTo>
                    <a:lnTo>
                      <a:pt x="1271" y="941"/>
                    </a:lnTo>
                    <a:lnTo>
                      <a:pt x="1255" y="832"/>
                    </a:lnTo>
                    <a:lnTo>
                      <a:pt x="1224" y="753"/>
                    </a:lnTo>
                    <a:lnTo>
                      <a:pt x="1192" y="690"/>
                    </a:lnTo>
                    <a:lnTo>
                      <a:pt x="1129" y="628"/>
                    </a:lnTo>
                    <a:lnTo>
                      <a:pt x="973" y="502"/>
                    </a:lnTo>
                    <a:lnTo>
                      <a:pt x="800" y="377"/>
                    </a:lnTo>
                    <a:lnTo>
                      <a:pt x="597" y="252"/>
                    </a:lnTo>
                    <a:lnTo>
                      <a:pt x="220" y="79"/>
                    </a:lnTo>
                    <a:lnTo>
                      <a:pt x="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8"/>
              <p:cNvSpPr/>
              <p:nvPr/>
            </p:nvSpPr>
            <p:spPr>
              <a:xfrm>
                <a:off x="6823078" y="2236908"/>
                <a:ext cx="53077" cy="142945"/>
              </a:xfrm>
              <a:custGeom>
                <a:rect b="b" l="l" r="r" t="t"/>
                <a:pathLst>
                  <a:path extrusionOk="0" h="8575" w="3184">
                    <a:moveTo>
                      <a:pt x="3136" y="0"/>
                    </a:moveTo>
                    <a:lnTo>
                      <a:pt x="3105" y="32"/>
                    </a:lnTo>
                    <a:lnTo>
                      <a:pt x="2713" y="1192"/>
                    </a:lnTo>
                    <a:lnTo>
                      <a:pt x="1819" y="3778"/>
                    </a:lnTo>
                    <a:lnTo>
                      <a:pt x="1286" y="5252"/>
                    </a:lnTo>
                    <a:lnTo>
                      <a:pt x="785" y="6631"/>
                    </a:lnTo>
                    <a:lnTo>
                      <a:pt x="330" y="7760"/>
                    </a:lnTo>
                    <a:lnTo>
                      <a:pt x="158" y="8199"/>
                    </a:lnTo>
                    <a:lnTo>
                      <a:pt x="1" y="8528"/>
                    </a:lnTo>
                    <a:lnTo>
                      <a:pt x="1" y="8559"/>
                    </a:lnTo>
                    <a:lnTo>
                      <a:pt x="17" y="8575"/>
                    </a:lnTo>
                    <a:lnTo>
                      <a:pt x="48" y="8575"/>
                    </a:lnTo>
                    <a:lnTo>
                      <a:pt x="64" y="8559"/>
                    </a:lnTo>
                    <a:lnTo>
                      <a:pt x="220" y="8230"/>
                    </a:lnTo>
                    <a:lnTo>
                      <a:pt x="409" y="7807"/>
                    </a:lnTo>
                    <a:lnTo>
                      <a:pt x="863" y="6662"/>
                    </a:lnTo>
                    <a:lnTo>
                      <a:pt x="1365" y="5283"/>
                    </a:lnTo>
                    <a:lnTo>
                      <a:pt x="1882" y="3810"/>
                    </a:lnTo>
                    <a:lnTo>
                      <a:pt x="2791" y="1223"/>
                    </a:lnTo>
                    <a:lnTo>
                      <a:pt x="3183" y="47"/>
                    </a:lnTo>
                    <a:lnTo>
                      <a:pt x="3183" y="16"/>
                    </a:lnTo>
                    <a:lnTo>
                      <a:pt x="3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8"/>
              <p:cNvSpPr/>
              <p:nvPr/>
            </p:nvSpPr>
            <p:spPr>
              <a:xfrm>
                <a:off x="6644333" y="1935330"/>
                <a:ext cx="303927" cy="168050"/>
              </a:xfrm>
              <a:custGeom>
                <a:rect b="b" l="l" r="r" t="t"/>
                <a:pathLst>
                  <a:path extrusionOk="0" h="10081" w="18232">
                    <a:moveTo>
                      <a:pt x="15191" y="1"/>
                    </a:moveTo>
                    <a:lnTo>
                      <a:pt x="14203" y="32"/>
                    </a:lnTo>
                    <a:lnTo>
                      <a:pt x="12949" y="95"/>
                    </a:lnTo>
                    <a:lnTo>
                      <a:pt x="10770" y="236"/>
                    </a:lnTo>
                    <a:lnTo>
                      <a:pt x="10676" y="252"/>
                    </a:lnTo>
                    <a:lnTo>
                      <a:pt x="10598" y="283"/>
                    </a:lnTo>
                    <a:lnTo>
                      <a:pt x="10519" y="314"/>
                    </a:lnTo>
                    <a:lnTo>
                      <a:pt x="10457" y="377"/>
                    </a:lnTo>
                    <a:lnTo>
                      <a:pt x="10394" y="440"/>
                    </a:lnTo>
                    <a:lnTo>
                      <a:pt x="10347" y="502"/>
                    </a:lnTo>
                    <a:lnTo>
                      <a:pt x="10315" y="597"/>
                    </a:lnTo>
                    <a:lnTo>
                      <a:pt x="10300" y="675"/>
                    </a:lnTo>
                    <a:lnTo>
                      <a:pt x="10284" y="738"/>
                    </a:lnTo>
                    <a:lnTo>
                      <a:pt x="9594" y="659"/>
                    </a:lnTo>
                    <a:lnTo>
                      <a:pt x="8811" y="581"/>
                    </a:lnTo>
                    <a:lnTo>
                      <a:pt x="7807" y="502"/>
                    </a:lnTo>
                    <a:lnTo>
                      <a:pt x="6647" y="408"/>
                    </a:lnTo>
                    <a:lnTo>
                      <a:pt x="5378" y="330"/>
                    </a:lnTo>
                    <a:lnTo>
                      <a:pt x="4045" y="267"/>
                    </a:lnTo>
                    <a:lnTo>
                      <a:pt x="3387" y="252"/>
                    </a:lnTo>
                    <a:lnTo>
                      <a:pt x="2540" y="252"/>
                    </a:lnTo>
                    <a:lnTo>
                      <a:pt x="2352" y="267"/>
                    </a:lnTo>
                    <a:lnTo>
                      <a:pt x="1976" y="314"/>
                    </a:lnTo>
                    <a:lnTo>
                      <a:pt x="1616" y="408"/>
                    </a:lnTo>
                    <a:lnTo>
                      <a:pt x="1255" y="534"/>
                    </a:lnTo>
                    <a:lnTo>
                      <a:pt x="926" y="691"/>
                    </a:lnTo>
                    <a:lnTo>
                      <a:pt x="597" y="879"/>
                    </a:lnTo>
                    <a:lnTo>
                      <a:pt x="299" y="1114"/>
                    </a:lnTo>
                    <a:lnTo>
                      <a:pt x="158" y="1239"/>
                    </a:lnTo>
                    <a:lnTo>
                      <a:pt x="17" y="1365"/>
                    </a:lnTo>
                    <a:lnTo>
                      <a:pt x="1" y="1898"/>
                    </a:lnTo>
                    <a:lnTo>
                      <a:pt x="1" y="2493"/>
                    </a:lnTo>
                    <a:lnTo>
                      <a:pt x="17" y="3277"/>
                    </a:lnTo>
                    <a:lnTo>
                      <a:pt x="48" y="4186"/>
                    </a:lnTo>
                    <a:lnTo>
                      <a:pt x="111" y="5205"/>
                    </a:lnTo>
                    <a:lnTo>
                      <a:pt x="158" y="5738"/>
                    </a:lnTo>
                    <a:lnTo>
                      <a:pt x="205" y="6271"/>
                    </a:lnTo>
                    <a:lnTo>
                      <a:pt x="267" y="6820"/>
                    </a:lnTo>
                    <a:lnTo>
                      <a:pt x="346" y="7384"/>
                    </a:lnTo>
                    <a:lnTo>
                      <a:pt x="393" y="7588"/>
                    </a:lnTo>
                    <a:lnTo>
                      <a:pt x="456" y="7807"/>
                    </a:lnTo>
                    <a:lnTo>
                      <a:pt x="550" y="7995"/>
                    </a:lnTo>
                    <a:lnTo>
                      <a:pt x="644" y="8168"/>
                    </a:lnTo>
                    <a:lnTo>
                      <a:pt x="769" y="8340"/>
                    </a:lnTo>
                    <a:lnTo>
                      <a:pt x="910" y="8513"/>
                    </a:lnTo>
                    <a:lnTo>
                      <a:pt x="1067" y="8654"/>
                    </a:lnTo>
                    <a:lnTo>
                      <a:pt x="1239" y="8795"/>
                    </a:lnTo>
                    <a:lnTo>
                      <a:pt x="1427" y="8920"/>
                    </a:lnTo>
                    <a:lnTo>
                      <a:pt x="1631" y="9046"/>
                    </a:lnTo>
                    <a:lnTo>
                      <a:pt x="1851" y="9155"/>
                    </a:lnTo>
                    <a:lnTo>
                      <a:pt x="2070" y="9265"/>
                    </a:lnTo>
                    <a:lnTo>
                      <a:pt x="2321" y="9359"/>
                    </a:lnTo>
                    <a:lnTo>
                      <a:pt x="2587" y="9453"/>
                    </a:lnTo>
                    <a:lnTo>
                      <a:pt x="2854" y="9532"/>
                    </a:lnTo>
                    <a:lnTo>
                      <a:pt x="3136" y="9610"/>
                    </a:lnTo>
                    <a:lnTo>
                      <a:pt x="3732" y="9735"/>
                    </a:lnTo>
                    <a:lnTo>
                      <a:pt x="4359" y="9845"/>
                    </a:lnTo>
                    <a:lnTo>
                      <a:pt x="5033" y="9923"/>
                    </a:lnTo>
                    <a:lnTo>
                      <a:pt x="5738" y="9986"/>
                    </a:lnTo>
                    <a:lnTo>
                      <a:pt x="6475" y="10033"/>
                    </a:lnTo>
                    <a:lnTo>
                      <a:pt x="7212" y="10065"/>
                    </a:lnTo>
                    <a:lnTo>
                      <a:pt x="7980" y="10080"/>
                    </a:lnTo>
                    <a:lnTo>
                      <a:pt x="11805" y="10080"/>
                    </a:lnTo>
                    <a:lnTo>
                      <a:pt x="12667" y="10065"/>
                    </a:lnTo>
                    <a:lnTo>
                      <a:pt x="13670" y="10049"/>
                    </a:lnTo>
                    <a:lnTo>
                      <a:pt x="15786" y="10065"/>
                    </a:lnTo>
                    <a:lnTo>
                      <a:pt x="18232" y="10080"/>
                    </a:lnTo>
                    <a:lnTo>
                      <a:pt x="18185" y="9970"/>
                    </a:lnTo>
                    <a:lnTo>
                      <a:pt x="17699" y="8716"/>
                    </a:lnTo>
                    <a:lnTo>
                      <a:pt x="17307" y="7698"/>
                    </a:lnTo>
                    <a:lnTo>
                      <a:pt x="16868" y="6538"/>
                    </a:lnTo>
                    <a:lnTo>
                      <a:pt x="16429" y="5299"/>
                    </a:lnTo>
                    <a:lnTo>
                      <a:pt x="15990" y="4061"/>
                    </a:lnTo>
                    <a:lnTo>
                      <a:pt x="15614" y="2885"/>
                    </a:lnTo>
                    <a:lnTo>
                      <a:pt x="15457" y="2352"/>
                    </a:lnTo>
                    <a:lnTo>
                      <a:pt x="15316" y="1851"/>
                    </a:lnTo>
                    <a:lnTo>
                      <a:pt x="15191" y="1302"/>
                    </a:lnTo>
                    <a:lnTo>
                      <a:pt x="15143" y="1051"/>
                    </a:lnTo>
                    <a:lnTo>
                      <a:pt x="15112" y="847"/>
                    </a:lnTo>
                    <a:lnTo>
                      <a:pt x="15096" y="675"/>
                    </a:lnTo>
                    <a:lnTo>
                      <a:pt x="15112" y="534"/>
                    </a:lnTo>
                    <a:lnTo>
                      <a:pt x="15128" y="440"/>
                    </a:lnTo>
                    <a:lnTo>
                      <a:pt x="15143" y="408"/>
                    </a:lnTo>
                    <a:lnTo>
                      <a:pt x="15175" y="377"/>
                    </a:lnTo>
                    <a:lnTo>
                      <a:pt x="15206" y="361"/>
                    </a:lnTo>
                    <a:lnTo>
                      <a:pt x="15238" y="361"/>
                    </a:lnTo>
                    <a:lnTo>
                      <a:pt x="15316" y="393"/>
                    </a:lnTo>
                    <a:lnTo>
                      <a:pt x="15410" y="455"/>
                    </a:lnTo>
                    <a:lnTo>
                      <a:pt x="15535" y="550"/>
                    </a:lnTo>
                    <a:lnTo>
                      <a:pt x="15802" y="785"/>
                    </a:lnTo>
                    <a:lnTo>
                      <a:pt x="16084" y="1098"/>
                    </a:lnTo>
                    <a:lnTo>
                      <a:pt x="16382" y="1443"/>
                    </a:lnTo>
                    <a:lnTo>
                      <a:pt x="16664" y="1772"/>
                    </a:lnTo>
                    <a:lnTo>
                      <a:pt x="17072" y="2274"/>
                    </a:lnTo>
                    <a:lnTo>
                      <a:pt x="17448" y="2368"/>
                    </a:lnTo>
                    <a:lnTo>
                      <a:pt x="17448" y="2368"/>
                    </a:lnTo>
                    <a:lnTo>
                      <a:pt x="17228" y="2039"/>
                    </a:lnTo>
                    <a:lnTo>
                      <a:pt x="16805" y="1459"/>
                    </a:lnTo>
                    <a:lnTo>
                      <a:pt x="16570" y="1145"/>
                    </a:lnTo>
                    <a:lnTo>
                      <a:pt x="16303" y="816"/>
                    </a:lnTo>
                    <a:lnTo>
                      <a:pt x="16053" y="502"/>
                    </a:lnTo>
                    <a:lnTo>
                      <a:pt x="15802" y="252"/>
                    </a:lnTo>
                    <a:lnTo>
                      <a:pt x="15676" y="142"/>
                    </a:lnTo>
                    <a:lnTo>
                      <a:pt x="15520" y="64"/>
                    </a:lnTo>
                    <a:lnTo>
                      <a:pt x="15363" y="17"/>
                    </a:lnTo>
                    <a:lnTo>
                      <a:pt x="151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8"/>
              <p:cNvSpPr/>
              <p:nvPr/>
            </p:nvSpPr>
            <p:spPr>
              <a:xfrm>
                <a:off x="6644333" y="1935330"/>
                <a:ext cx="303927" cy="168050"/>
              </a:xfrm>
              <a:custGeom>
                <a:rect b="b" l="l" r="r" t="t"/>
                <a:pathLst>
                  <a:path extrusionOk="0" fill="none" h="10081" w="18232">
                    <a:moveTo>
                      <a:pt x="18232" y="10080"/>
                    </a:moveTo>
                    <a:lnTo>
                      <a:pt x="18232" y="10080"/>
                    </a:lnTo>
                    <a:lnTo>
                      <a:pt x="15786" y="10065"/>
                    </a:lnTo>
                    <a:lnTo>
                      <a:pt x="13670" y="10049"/>
                    </a:lnTo>
                    <a:lnTo>
                      <a:pt x="12667" y="10065"/>
                    </a:lnTo>
                    <a:lnTo>
                      <a:pt x="11805" y="10080"/>
                    </a:lnTo>
                    <a:lnTo>
                      <a:pt x="11805" y="10080"/>
                    </a:lnTo>
                    <a:lnTo>
                      <a:pt x="10284" y="10080"/>
                    </a:lnTo>
                    <a:lnTo>
                      <a:pt x="8764" y="10080"/>
                    </a:lnTo>
                    <a:lnTo>
                      <a:pt x="8764" y="10080"/>
                    </a:lnTo>
                    <a:lnTo>
                      <a:pt x="7980" y="10080"/>
                    </a:lnTo>
                    <a:lnTo>
                      <a:pt x="7212" y="10065"/>
                    </a:lnTo>
                    <a:lnTo>
                      <a:pt x="6475" y="10033"/>
                    </a:lnTo>
                    <a:lnTo>
                      <a:pt x="5738" y="9986"/>
                    </a:lnTo>
                    <a:lnTo>
                      <a:pt x="5033" y="9923"/>
                    </a:lnTo>
                    <a:lnTo>
                      <a:pt x="4359" y="9845"/>
                    </a:lnTo>
                    <a:lnTo>
                      <a:pt x="3732" y="9735"/>
                    </a:lnTo>
                    <a:lnTo>
                      <a:pt x="3136" y="9610"/>
                    </a:lnTo>
                    <a:lnTo>
                      <a:pt x="2854" y="9532"/>
                    </a:lnTo>
                    <a:lnTo>
                      <a:pt x="2587" y="9453"/>
                    </a:lnTo>
                    <a:lnTo>
                      <a:pt x="2321" y="9359"/>
                    </a:lnTo>
                    <a:lnTo>
                      <a:pt x="2070" y="9265"/>
                    </a:lnTo>
                    <a:lnTo>
                      <a:pt x="1851" y="9155"/>
                    </a:lnTo>
                    <a:lnTo>
                      <a:pt x="1631" y="9046"/>
                    </a:lnTo>
                    <a:lnTo>
                      <a:pt x="1427" y="8920"/>
                    </a:lnTo>
                    <a:lnTo>
                      <a:pt x="1239" y="8795"/>
                    </a:lnTo>
                    <a:lnTo>
                      <a:pt x="1067" y="8654"/>
                    </a:lnTo>
                    <a:lnTo>
                      <a:pt x="910" y="8513"/>
                    </a:lnTo>
                    <a:lnTo>
                      <a:pt x="769" y="8340"/>
                    </a:lnTo>
                    <a:lnTo>
                      <a:pt x="644" y="8168"/>
                    </a:lnTo>
                    <a:lnTo>
                      <a:pt x="550" y="7995"/>
                    </a:lnTo>
                    <a:lnTo>
                      <a:pt x="456" y="7807"/>
                    </a:lnTo>
                    <a:lnTo>
                      <a:pt x="393" y="7588"/>
                    </a:lnTo>
                    <a:lnTo>
                      <a:pt x="346" y="7384"/>
                    </a:lnTo>
                    <a:lnTo>
                      <a:pt x="346" y="7384"/>
                    </a:lnTo>
                    <a:lnTo>
                      <a:pt x="267" y="6820"/>
                    </a:lnTo>
                    <a:lnTo>
                      <a:pt x="205" y="6271"/>
                    </a:lnTo>
                    <a:lnTo>
                      <a:pt x="158" y="5738"/>
                    </a:lnTo>
                    <a:lnTo>
                      <a:pt x="111" y="5205"/>
                    </a:lnTo>
                    <a:lnTo>
                      <a:pt x="48" y="4186"/>
                    </a:lnTo>
                    <a:lnTo>
                      <a:pt x="17" y="3277"/>
                    </a:lnTo>
                    <a:lnTo>
                      <a:pt x="1" y="2493"/>
                    </a:lnTo>
                    <a:lnTo>
                      <a:pt x="1" y="1898"/>
                    </a:lnTo>
                    <a:lnTo>
                      <a:pt x="17" y="1365"/>
                    </a:lnTo>
                    <a:lnTo>
                      <a:pt x="17" y="1365"/>
                    </a:lnTo>
                    <a:lnTo>
                      <a:pt x="17" y="1365"/>
                    </a:lnTo>
                    <a:lnTo>
                      <a:pt x="158" y="1239"/>
                    </a:lnTo>
                    <a:lnTo>
                      <a:pt x="299" y="1114"/>
                    </a:lnTo>
                    <a:lnTo>
                      <a:pt x="597" y="879"/>
                    </a:lnTo>
                    <a:lnTo>
                      <a:pt x="926" y="691"/>
                    </a:lnTo>
                    <a:lnTo>
                      <a:pt x="1255" y="534"/>
                    </a:lnTo>
                    <a:lnTo>
                      <a:pt x="1616" y="408"/>
                    </a:lnTo>
                    <a:lnTo>
                      <a:pt x="1976" y="314"/>
                    </a:lnTo>
                    <a:lnTo>
                      <a:pt x="2352" y="267"/>
                    </a:lnTo>
                    <a:lnTo>
                      <a:pt x="2540" y="252"/>
                    </a:lnTo>
                    <a:lnTo>
                      <a:pt x="2728" y="252"/>
                    </a:lnTo>
                    <a:lnTo>
                      <a:pt x="2728" y="252"/>
                    </a:lnTo>
                    <a:lnTo>
                      <a:pt x="3387" y="252"/>
                    </a:lnTo>
                    <a:lnTo>
                      <a:pt x="4045" y="267"/>
                    </a:lnTo>
                    <a:lnTo>
                      <a:pt x="5378" y="330"/>
                    </a:lnTo>
                    <a:lnTo>
                      <a:pt x="6647" y="408"/>
                    </a:lnTo>
                    <a:lnTo>
                      <a:pt x="7807" y="502"/>
                    </a:lnTo>
                    <a:lnTo>
                      <a:pt x="8811" y="581"/>
                    </a:lnTo>
                    <a:lnTo>
                      <a:pt x="9594" y="659"/>
                    </a:lnTo>
                    <a:lnTo>
                      <a:pt x="10284" y="738"/>
                    </a:lnTo>
                    <a:lnTo>
                      <a:pt x="10300" y="675"/>
                    </a:lnTo>
                    <a:lnTo>
                      <a:pt x="10300" y="675"/>
                    </a:lnTo>
                    <a:lnTo>
                      <a:pt x="10315" y="597"/>
                    </a:lnTo>
                    <a:lnTo>
                      <a:pt x="10347" y="502"/>
                    </a:lnTo>
                    <a:lnTo>
                      <a:pt x="10394" y="440"/>
                    </a:lnTo>
                    <a:lnTo>
                      <a:pt x="10457" y="377"/>
                    </a:lnTo>
                    <a:lnTo>
                      <a:pt x="10519" y="314"/>
                    </a:lnTo>
                    <a:lnTo>
                      <a:pt x="10598" y="283"/>
                    </a:lnTo>
                    <a:lnTo>
                      <a:pt x="10676" y="252"/>
                    </a:lnTo>
                    <a:lnTo>
                      <a:pt x="10770" y="236"/>
                    </a:lnTo>
                    <a:lnTo>
                      <a:pt x="10770" y="236"/>
                    </a:lnTo>
                    <a:lnTo>
                      <a:pt x="12949" y="95"/>
                    </a:lnTo>
                    <a:lnTo>
                      <a:pt x="14203" y="32"/>
                    </a:lnTo>
                    <a:lnTo>
                      <a:pt x="15191" y="1"/>
                    </a:lnTo>
                    <a:lnTo>
                      <a:pt x="15191" y="1"/>
                    </a:lnTo>
                    <a:lnTo>
                      <a:pt x="15363" y="17"/>
                    </a:lnTo>
                    <a:lnTo>
                      <a:pt x="15520" y="64"/>
                    </a:lnTo>
                    <a:lnTo>
                      <a:pt x="15676" y="142"/>
                    </a:lnTo>
                    <a:lnTo>
                      <a:pt x="15802" y="252"/>
                    </a:lnTo>
                    <a:lnTo>
                      <a:pt x="15802" y="252"/>
                    </a:lnTo>
                    <a:lnTo>
                      <a:pt x="16053" y="502"/>
                    </a:lnTo>
                    <a:lnTo>
                      <a:pt x="16303" y="816"/>
                    </a:lnTo>
                    <a:lnTo>
                      <a:pt x="16570" y="1145"/>
                    </a:lnTo>
                    <a:lnTo>
                      <a:pt x="16805" y="1459"/>
                    </a:lnTo>
                    <a:lnTo>
                      <a:pt x="17228" y="2039"/>
                    </a:lnTo>
                    <a:lnTo>
                      <a:pt x="17448" y="2368"/>
                    </a:lnTo>
                    <a:lnTo>
                      <a:pt x="17072" y="2274"/>
                    </a:lnTo>
                    <a:lnTo>
                      <a:pt x="17072" y="2274"/>
                    </a:lnTo>
                    <a:lnTo>
                      <a:pt x="16664" y="1772"/>
                    </a:lnTo>
                    <a:lnTo>
                      <a:pt x="16382" y="1443"/>
                    </a:lnTo>
                    <a:lnTo>
                      <a:pt x="16084" y="1098"/>
                    </a:lnTo>
                    <a:lnTo>
                      <a:pt x="15802" y="785"/>
                    </a:lnTo>
                    <a:lnTo>
                      <a:pt x="15535" y="550"/>
                    </a:lnTo>
                    <a:lnTo>
                      <a:pt x="15410" y="455"/>
                    </a:lnTo>
                    <a:lnTo>
                      <a:pt x="15316" y="393"/>
                    </a:lnTo>
                    <a:lnTo>
                      <a:pt x="15238" y="361"/>
                    </a:lnTo>
                    <a:lnTo>
                      <a:pt x="15206" y="361"/>
                    </a:lnTo>
                    <a:lnTo>
                      <a:pt x="15175" y="377"/>
                    </a:lnTo>
                    <a:lnTo>
                      <a:pt x="15175" y="377"/>
                    </a:lnTo>
                    <a:lnTo>
                      <a:pt x="15143" y="408"/>
                    </a:lnTo>
                    <a:lnTo>
                      <a:pt x="15128" y="440"/>
                    </a:lnTo>
                    <a:lnTo>
                      <a:pt x="15112" y="534"/>
                    </a:lnTo>
                    <a:lnTo>
                      <a:pt x="15096" y="675"/>
                    </a:lnTo>
                    <a:lnTo>
                      <a:pt x="15112" y="847"/>
                    </a:lnTo>
                    <a:lnTo>
                      <a:pt x="15143" y="1051"/>
                    </a:lnTo>
                    <a:lnTo>
                      <a:pt x="15191" y="1302"/>
                    </a:lnTo>
                    <a:lnTo>
                      <a:pt x="15316" y="1851"/>
                    </a:lnTo>
                    <a:lnTo>
                      <a:pt x="15316" y="1851"/>
                    </a:lnTo>
                    <a:lnTo>
                      <a:pt x="15457" y="2352"/>
                    </a:lnTo>
                    <a:lnTo>
                      <a:pt x="15614" y="2885"/>
                    </a:lnTo>
                    <a:lnTo>
                      <a:pt x="15990" y="4061"/>
                    </a:lnTo>
                    <a:lnTo>
                      <a:pt x="16429" y="5299"/>
                    </a:lnTo>
                    <a:lnTo>
                      <a:pt x="16868" y="6538"/>
                    </a:lnTo>
                    <a:lnTo>
                      <a:pt x="17307" y="7698"/>
                    </a:lnTo>
                    <a:lnTo>
                      <a:pt x="17699" y="8716"/>
                    </a:lnTo>
                    <a:lnTo>
                      <a:pt x="18185" y="9970"/>
                    </a:lnTo>
                    <a:lnTo>
                      <a:pt x="18185" y="9970"/>
                    </a:lnTo>
                    <a:lnTo>
                      <a:pt x="18232" y="100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8"/>
              <p:cNvSpPr/>
              <p:nvPr/>
            </p:nvSpPr>
            <p:spPr>
              <a:xfrm>
                <a:off x="6813676" y="1946833"/>
                <a:ext cx="31123" cy="157331"/>
              </a:xfrm>
              <a:custGeom>
                <a:rect b="b" l="l" r="r" t="t"/>
                <a:pathLst>
                  <a:path extrusionOk="0" h="9438" w="1867">
                    <a:moveTo>
                      <a:pt x="142" y="1"/>
                    </a:moveTo>
                    <a:lnTo>
                      <a:pt x="110" y="16"/>
                    </a:lnTo>
                    <a:lnTo>
                      <a:pt x="95" y="32"/>
                    </a:lnTo>
                    <a:lnTo>
                      <a:pt x="48" y="643"/>
                    </a:lnTo>
                    <a:lnTo>
                      <a:pt x="16" y="1051"/>
                    </a:lnTo>
                    <a:lnTo>
                      <a:pt x="1" y="1505"/>
                    </a:lnTo>
                    <a:lnTo>
                      <a:pt x="1" y="2007"/>
                    </a:lnTo>
                    <a:lnTo>
                      <a:pt x="16" y="2556"/>
                    </a:lnTo>
                    <a:lnTo>
                      <a:pt x="32" y="3151"/>
                    </a:lnTo>
                    <a:lnTo>
                      <a:pt x="95" y="3778"/>
                    </a:lnTo>
                    <a:lnTo>
                      <a:pt x="173" y="4437"/>
                    </a:lnTo>
                    <a:lnTo>
                      <a:pt x="283" y="5111"/>
                    </a:lnTo>
                    <a:lnTo>
                      <a:pt x="424" y="5816"/>
                    </a:lnTo>
                    <a:lnTo>
                      <a:pt x="612" y="6537"/>
                    </a:lnTo>
                    <a:lnTo>
                      <a:pt x="706" y="6898"/>
                    </a:lnTo>
                    <a:lnTo>
                      <a:pt x="831" y="7258"/>
                    </a:lnTo>
                    <a:lnTo>
                      <a:pt x="957" y="7619"/>
                    </a:lnTo>
                    <a:lnTo>
                      <a:pt x="1098" y="7979"/>
                    </a:lnTo>
                    <a:lnTo>
                      <a:pt x="1255" y="8340"/>
                    </a:lnTo>
                    <a:lnTo>
                      <a:pt x="1411" y="8700"/>
                    </a:lnTo>
                    <a:lnTo>
                      <a:pt x="1600" y="9061"/>
                    </a:lnTo>
                    <a:lnTo>
                      <a:pt x="1788" y="9422"/>
                    </a:lnTo>
                    <a:lnTo>
                      <a:pt x="1803" y="9437"/>
                    </a:lnTo>
                    <a:lnTo>
                      <a:pt x="1835" y="9437"/>
                    </a:lnTo>
                    <a:lnTo>
                      <a:pt x="1866" y="9406"/>
                    </a:lnTo>
                    <a:lnTo>
                      <a:pt x="1850" y="9375"/>
                    </a:lnTo>
                    <a:lnTo>
                      <a:pt x="1662" y="9030"/>
                    </a:lnTo>
                    <a:lnTo>
                      <a:pt x="1490" y="8669"/>
                    </a:lnTo>
                    <a:lnTo>
                      <a:pt x="1317" y="8309"/>
                    </a:lnTo>
                    <a:lnTo>
                      <a:pt x="1176" y="7948"/>
                    </a:lnTo>
                    <a:lnTo>
                      <a:pt x="1035" y="7588"/>
                    </a:lnTo>
                    <a:lnTo>
                      <a:pt x="910" y="7227"/>
                    </a:lnTo>
                    <a:lnTo>
                      <a:pt x="784" y="6866"/>
                    </a:lnTo>
                    <a:lnTo>
                      <a:pt x="690" y="6506"/>
                    </a:lnTo>
                    <a:lnTo>
                      <a:pt x="502" y="5801"/>
                    </a:lnTo>
                    <a:lnTo>
                      <a:pt x="361" y="5095"/>
                    </a:lnTo>
                    <a:lnTo>
                      <a:pt x="251" y="4421"/>
                    </a:lnTo>
                    <a:lnTo>
                      <a:pt x="173" y="3763"/>
                    </a:lnTo>
                    <a:lnTo>
                      <a:pt x="126" y="3136"/>
                    </a:lnTo>
                    <a:lnTo>
                      <a:pt x="95" y="2556"/>
                    </a:lnTo>
                    <a:lnTo>
                      <a:pt x="79" y="2007"/>
                    </a:lnTo>
                    <a:lnTo>
                      <a:pt x="79" y="1505"/>
                    </a:lnTo>
                    <a:lnTo>
                      <a:pt x="95" y="1051"/>
                    </a:lnTo>
                    <a:lnTo>
                      <a:pt x="126" y="643"/>
                    </a:lnTo>
                    <a:lnTo>
                      <a:pt x="173" y="48"/>
                    </a:lnTo>
                    <a:lnTo>
                      <a:pt x="173" y="16"/>
                    </a:lnTo>
                    <a:lnTo>
                      <a:pt x="1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8"/>
              <p:cNvSpPr/>
              <p:nvPr/>
            </p:nvSpPr>
            <p:spPr>
              <a:xfrm>
                <a:off x="6895997" y="1941348"/>
                <a:ext cx="32940" cy="31890"/>
              </a:xfrm>
              <a:custGeom>
                <a:rect b="b" l="l" r="r" t="t"/>
                <a:pathLst>
                  <a:path extrusionOk="0" h="1913" w="1976">
                    <a:moveTo>
                      <a:pt x="110" y="0"/>
                    </a:moveTo>
                    <a:lnTo>
                      <a:pt x="79" y="16"/>
                    </a:lnTo>
                    <a:lnTo>
                      <a:pt x="47" y="47"/>
                    </a:lnTo>
                    <a:lnTo>
                      <a:pt x="32" y="79"/>
                    </a:lnTo>
                    <a:lnTo>
                      <a:pt x="16" y="173"/>
                    </a:lnTo>
                    <a:lnTo>
                      <a:pt x="0" y="314"/>
                    </a:lnTo>
                    <a:lnTo>
                      <a:pt x="16" y="486"/>
                    </a:lnTo>
                    <a:lnTo>
                      <a:pt x="47" y="690"/>
                    </a:lnTo>
                    <a:lnTo>
                      <a:pt x="95" y="941"/>
                    </a:lnTo>
                    <a:lnTo>
                      <a:pt x="220" y="1490"/>
                    </a:lnTo>
                    <a:lnTo>
                      <a:pt x="1976" y="1913"/>
                    </a:lnTo>
                    <a:lnTo>
                      <a:pt x="1976" y="1913"/>
                    </a:lnTo>
                    <a:lnTo>
                      <a:pt x="1568" y="1411"/>
                    </a:lnTo>
                    <a:lnTo>
                      <a:pt x="1286" y="1082"/>
                    </a:lnTo>
                    <a:lnTo>
                      <a:pt x="988" y="737"/>
                    </a:lnTo>
                    <a:lnTo>
                      <a:pt x="706" y="424"/>
                    </a:lnTo>
                    <a:lnTo>
                      <a:pt x="439" y="189"/>
                    </a:lnTo>
                    <a:lnTo>
                      <a:pt x="314" y="94"/>
                    </a:lnTo>
                    <a:lnTo>
                      <a:pt x="220" y="32"/>
                    </a:lnTo>
                    <a:lnTo>
                      <a:pt x="1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8"/>
              <p:cNvSpPr/>
              <p:nvPr/>
            </p:nvSpPr>
            <p:spPr>
              <a:xfrm>
                <a:off x="6895997" y="1941348"/>
                <a:ext cx="32940" cy="31890"/>
              </a:xfrm>
              <a:custGeom>
                <a:rect b="b" l="l" r="r" t="t"/>
                <a:pathLst>
                  <a:path extrusionOk="0" fill="none" h="1913" w="1976">
                    <a:moveTo>
                      <a:pt x="1976" y="1913"/>
                    </a:moveTo>
                    <a:lnTo>
                      <a:pt x="220" y="1490"/>
                    </a:lnTo>
                    <a:lnTo>
                      <a:pt x="220" y="1490"/>
                    </a:lnTo>
                    <a:lnTo>
                      <a:pt x="95" y="941"/>
                    </a:lnTo>
                    <a:lnTo>
                      <a:pt x="47" y="690"/>
                    </a:lnTo>
                    <a:lnTo>
                      <a:pt x="16" y="486"/>
                    </a:lnTo>
                    <a:lnTo>
                      <a:pt x="0" y="314"/>
                    </a:lnTo>
                    <a:lnTo>
                      <a:pt x="16" y="173"/>
                    </a:lnTo>
                    <a:lnTo>
                      <a:pt x="32" y="79"/>
                    </a:lnTo>
                    <a:lnTo>
                      <a:pt x="47" y="47"/>
                    </a:lnTo>
                    <a:lnTo>
                      <a:pt x="79" y="16"/>
                    </a:lnTo>
                    <a:lnTo>
                      <a:pt x="79" y="16"/>
                    </a:lnTo>
                    <a:lnTo>
                      <a:pt x="110" y="0"/>
                    </a:lnTo>
                    <a:lnTo>
                      <a:pt x="142" y="0"/>
                    </a:lnTo>
                    <a:lnTo>
                      <a:pt x="220" y="32"/>
                    </a:lnTo>
                    <a:lnTo>
                      <a:pt x="314" y="94"/>
                    </a:lnTo>
                    <a:lnTo>
                      <a:pt x="439" y="189"/>
                    </a:lnTo>
                    <a:lnTo>
                      <a:pt x="706" y="424"/>
                    </a:lnTo>
                    <a:lnTo>
                      <a:pt x="988" y="737"/>
                    </a:lnTo>
                    <a:lnTo>
                      <a:pt x="1286" y="1082"/>
                    </a:lnTo>
                    <a:lnTo>
                      <a:pt x="1568" y="1411"/>
                    </a:lnTo>
                    <a:lnTo>
                      <a:pt x="1976" y="191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8"/>
              <p:cNvSpPr/>
              <p:nvPr/>
            </p:nvSpPr>
            <p:spPr>
              <a:xfrm>
                <a:off x="6899648" y="1966171"/>
                <a:ext cx="111872" cy="136944"/>
              </a:xfrm>
              <a:custGeom>
                <a:rect b="b" l="l" r="r" t="t"/>
                <a:pathLst>
                  <a:path extrusionOk="0" h="8215" w="6711">
                    <a:moveTo>
                      <a:pt x="1" y="1"/>
                    </a:moveTo>
                    <a:lnTo>
                      <a:pt x="142" y="502"/>
                    </a:lnTo>
                    <a:lnTo>
                      <a:pt x="299" y="1035"/>
                    </a:lnTo>
                    <a:lnTo>
                      <a:pt x="675" y="2211"/>
                    </a:lnTo>
                    <a:lnTo>
                      <a:pt x="1114" y="3449"/>
                    </a:lnTo>
                    <a:lnTo>
                      <a:pt x="1553" y="4688"/>
                    </a:lnTo>
                    <a:lnTo>
                      <a:pt x="1992" y="5848"/>
                    </a:lnTo>
                    <a:lnTo>
                      <a:pt x="2384" y="6866"/>
                    </a:lnTo>
                    <a:lnTo>
                      <a:pt x="2870" y="8120"/>
                    </a:lnTo>
                    <a:lnTo>
                      <a:pt x="4719" y="8183"/>
                    </a:lnTo>
                    <a:lnTo>
                      <a:pt x="5550" y="8215"/>
                    </a:lnTo>
                    <a:lnTo>
                      <a:pt x="5613" y="7086"/>
                    </a:lnTo>
                    <a:lnTo>
                      <a:pt x="5628" y="6522"/>
                    </a:lnTo>
                    <a:lnTo>
                      <a:pt x="5644" y="5957"/>
                    </a:lnTo>
                    <a:lnTo>
                      <a:pt x="5644" y="5691"/>
                    </a:lnTo>
                    <a:lnTo>
                      <a:pt x="5660" y="5424"/>
                    </a:lnTo>
                    <a:lnTo>
                      <a:pt x="5691" y="5142"/>
                    </a:lnTo>
                    <a:lnTo>
                      <a:pt x="5738" y="4876"/>
                    </a:lnTo>
                    <a:lnTo>
                      <a:pt x="5848" y="4311"/>
                    </a:lnTo>
                    <a:lnTo>
                      <a:pt x="5989" y="3747"/>
                    </a:lnTo>
                    <a:lnTo>
                      <a:pt x="6146" y="3198"/>
                    </a:lnTo>
                    <a:lnTo>
                      <a:pt x="6318" y="2650"/>
                    </a:lnTo>
                    <a:lnTo>
                      <a:pt x="6506" y="2117"/>
                    </a:lnTo>
                    <a:lnTo>
                      <a:pt x="6710" y="1599"/>
                    </a:lnTo>
                    <a:lnTo>
                      <a:pt x="2133" y="518"/>
                    </a:lnTo>
                    <a:lnTo>
                      <a:pt x="1757" y="424"/>
                    </a:lnTo>
                    <a:lnTo>
                      <a:pt x="769" y="189"/>
                    </a:lnTo>
                    <a:lnTo>
                      <a:pt x="1"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8"/>
              <p:cNvSpPr/>
              <p:nvPr/>
            </p:nvSpPr>
            <p:spPr>
              <a:xfrm>
                <a:off x="6899648" y="1966171"/>
                <a:ext cx="111872" cy="136944"/>
              </a:xfrm>
              <a:custGeom>
                <a:rect b="b" l="l" r="r" t="t"/>
                <a:pathLst>
                  <a:path extrusionOk="0" fill="none" h="8215" w="6711">
                    <a:moveTo>
                      <a:pt x="6710" y="1599"/>
                    </a:moveTo>
                    <a:lnTo>
                      <a:pt x="6710" y="1599"/>
                    </a:lnTo>
                    <a:lnTo>
                      <a:pt x="6506" y="2117"/>
                    </a:lnTo>
                    <a:lnTo>
                      <a:pt x="6318" y="2650"/>
                    </a:lnTo>
                    <a:lnTo>
                      <a:pt x="6146" y="3198"/>
                    </a:lnTo>
                    <a:lnTo>
                      <a:pt x="5989" y="3747"/>
                    </a:lnTo>
                    <a:lnTo>
                      <a:pt x="5848" y="4311"/>
                    </a:lnTo>
                    <a:lnTo>
                      <a:pt x="5738" y="4876"/>
                    </a:lnTo>
                    <a:lnTo>
                      <a:pt x="5691" y="5142"/>
                    </a:lnTo>
                    <a:lnTo>
                      <a:pt x="5660" y="5424"/>
                    </a:lnTo>
                    <a:lnTo>
                      <a:pt x="5644" y="5691"/>
                    </a:lnTo>
                    <a:lnTo>
                      <a:pt x="5644" y="5957"/>
                    </a:lnTo>
                    <a:lnTo>
                      <a:pt x="5644" y="5957"/>
                    </a:lnTo>
                    <a:lnTo>
                      <a:pt x="5628" y="6522"/>
                    </a:lnTo>
                    <a:lnTo>
                      <a:pt x="5613" y="7086"/>
                    </a:lnTo>
                    <a:lnTo>
                      <a:pt x="5550" y="8215"/>
                    </a:lnTo>
                    <a:lnTo>
                      <a:pt x="4719" y="8183"/>
                    </a:lnTo>
                    <a:lnTo>
                      <a:pt x="2870" y="8120"/>
                    </a:lnTo>
                    <a:lnTo>
                      <a:pt x="2870" y="8120"/>
                    </a:lnTo>
                    <a:lnTo>
                      <a:pt x="2384" y="6866"/>
                    </a:lnTo>
                    <a:lnTo>
                      <a:pt x="1992" y="5848"/>
                    </a:lnTo>
                    <a:lnTo>
                      <a:pt x="1553" y="4688"/>
                    </a:lnTo>
                    <a:lnTo>
                      <a:pt x="1114" y="3449"/>
                    </a:lnTo>
                    <a:lnTo>
                      <a:pt x="675" y="2211"/>
                    </a:lnTo>
                    <a:lnTo>
                      <a:pt x="299" y="1035"/>
                    </a:lnTo>
                    <a:lnTo>
                      <a:pt x="142" y="502"/>
                    </a:lnTo>
                    <a:lnTo>
                      <a:pt x="1" y="1"/>
                    </a:lnTo>
                    <a:lnTo>
                      <a:pt x="769" y="189"/>
                    </a:lnTo>
                    <a:lnTo>
                      <a:pt x="1757" y="424"/>
                    </a:lnTo>
                    <a:lnTo>
                      <a:pt x="2133" y="518"/>
                    </a:lnTo>
                    <a:lnTo>
                      <a:pt x="6710" y="1599"/>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8"/>
              <p:cNvSpPr/>
              <p:nvPr/>
            </p:nvSpPr>
            <p:spPr>
              <a:xfrm>
                <a:off x="6899648" y="1966171"/>
                <a:ext cx="78682" cy="136427"/>
              </a:xfrm>
              <a:custGeom>
                <a:rect b="b" l="l" r="r" t="t"/>
                <a:pathLst>
                  <a:path extrusionOk="0" h="8184" w="4720">
                    <a:moveTo>
                      <a:pt x="1" y="1"/>
                    </a:moveTo>
                    <a:lnTo>
                      <a:pt x="142" y="502"/>
                    </a:lnTo>
                    <a:lnTo>
                      <a:pt x="299" y="1035"/>
                    </a:lnTo>
                    <a:lnTo>
                      <a:pt x="675" y="2211"/>
                    </a:lnTo>
                    <a:lnTo>
                      <a:pt x="1114" y="3449"/>
                    </a:lnTo>
                    <a:lnTo>
                      <a:pt x="1553" y="4688"/>
                    </a:lnTo>
                    <a:lnTo>
                      <a:pt x="1992" y="5848"/>
                    </a:lnTo>
                    <a:lnTo>
                      <a:pt x="2384" y="6866"/>
                    </a:lnTo>
                    <a:lnTo>
                      <a:pt x="2870" y="8120"/>
                    </a:lnTo>
                    <a:lnTo>
                      <a:pt x="4719" y="8183"/>
                    </a:lnTo>
                    <a:lnTo>
                      <a:pt x="4484" y="7901"/>
                    </a:lnTo>
                    <a:lnTo>
                      <a:pt x="4265" y="7603"/>
                    </a:lnTo>
                    <a:lnTo>
                      <a:pt x="4045" y="7290"/>
                    </a:lnTo>
                    <a:lnTo>
                      <a:pt x="3826" y="6976"/>
                    </a:lnTo>
                    <a:lnTo>
                      <a:pt x="3418" y="6333"/>
                    </a:lnTo>
                    <a:lnTo>
                      <a:pt x="3042" y="5659"/>
                    </a:lnTo>
                    <a:lnTo>
                      <a:pt x="2697" y="5001"/>
                    </a:lnTo>
                    <a:lnTo>
                      <a:pt x="2368" y="4327"/>
                    </a:lnTo>
                    <a:lnTo>
                      <a:pt x="2070" y="3684"/>
                    </a:lnTo>
                    <a:lnTo>
                      <a:pt x="1804" y="3057"/>
                    </a:lnTo>
                    <a:lnTo>
                      <a:pt x="1568" y="2477"/>
                    </a:lnTo>
                    <a:lnTo>
                      <a:pt x="1365" y="1929"/>
                    </a:lnTo>
                    <a:lnTo>
                      <a:pt x="1035" y="1019"/>
                    </a:lnTo>
                    <a:lnTo>
                      <a:pt x="832" y="408"/>
                    </a:lnTo>
                    <a:lnTo>
                      <a:pt x="769" y="189"/>
                    </a:lnTo>
                    <a:lnTo>
                      <a:pt x="1"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8"/>
              <p:cNvSpPr/>
              <p:nvPr/>
            </p:nvSpPr>
            <p:spPr>
              <a:xfrm>
                <a:off x="7049920" y="2276885"/>
                <a:ext cx="72398" cy="56978"/>
              </a:xfrm>
              <a:custGeom>
                <a:rect b="b" l="l" r="r" t="t"/>
                <a:pathLst>
                  <a:path extrusionOk="0" h="3418" w="4343">
                    <a:moveTo>
                      <a:pt x="4295" y="1"/>
                    </a:moveTo>
                    <a:lnTo>
                      <a:pt x="4264" y="16"/>
                    </a:lnTo>
                    <a:lnTo>
                      <a:pt x="3935" y="408"/>
                    </a:lnTo>
                    <a:lnTo>
                      <a:pt x="3590" y="832"/>
                    </a:lnTo>
                    <a:lnTo>
                      <a:pt x="3151" y="1333"/>
                    </a:lnTo>
                    <a:lnTo>
                      <a:pt x="2665" y="1882"/>
                    </a:lnTo>
                    <a:lnTo>
                      <a:pt x="2148" y="2430"/>
                    </a:lnTo>
                    <a:lnTo>
                      <a:pt x="1897" y="2681"/>
                    </a:lnTo>
                    <a:lnTo>
                      <a:pt x="1646" y="2916"/>
                    </a:lnTo>
                    <a:lnTo>
                      <a:pt x="1395" y="3136"/>
                    </a:lnTo>
                    <a:lnTo>
                      <a:pt x="1176" y="3324"/>
                    </a:lnTo>
                    <a:lnTo>
                      <a:pt x="79" y="1803"/>
                    </a:lnTo>
                    <a:lnTo>
                      <a:pt x="47" y="1788"/>
                    </a:lnTo>
                    <a:lnTo>
                      <a:pt x="16" y="1788"/>
                    </a:lnTo>
                    <a:lnTo>
                      <a:pt x="0" y="1819"/>
                    </a:lnTo>
                    <a:lnTo>
                      <a:pt x="0" y="1850"/>
                    </a:lnTo>
                    <a:lnTo>
                      <a:pt x="1129" y="3402"/>
                    </a:lnTo>
                    <a:lnTo>
                      <a:pt x="1160" y="3418"/>
                    </a:lnTo>
                    <a:lnTo>
                      <a:pt x="1192" y="3402"/>
                    </a:lnTo>
                    <a:lnTo>
                      <a:pt x="1411" y="3230"/>
                    </a:lnTo>
                    <a:lnTo>
                      <a:pt x="1662" y="3010"/>
                    </a:lnTo>
                    <a:lnTo>
                      <a:pt x="1913" y="2775"/>
                    </a:lnTo>
                    <a:lnTo>
                      <a:pt x="2179" y="2509"/>
                    </a:lnTo>
                    <a:lnTo>
                      <a:pt x="2696" y="1960"/>
                    </a:lnTo>
                    <a:lnTo>
                      <a:pt x="3198" y="1412"/>
                    </a:lnTo>
                    <a:lnTo>
                      <a:pt x="3637" y="894"/>
                    </a:lnTo>
                    <a:lnTo>
                      <a:pt x="3998" y="471"/>
                    </a:lnTo>
                    <a:lnTo>
                      <a:pt x="4327" y="63"/>
                    </a:lnTo>
                    <a:lnTo>
                      <a:pt x="4342" y="32"/>
                    </a:lnTo>
                    <a:lnTo>
                      <a:pt x="43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8"/>
              <p:cNvSpPr/>
              <p:nvPr/>
            </p:nvSpPr>
            <p:spPr>
              <a:xfrm>
                <a:off x="6867256" y="2332549"/>
                <a:ext cx="202791" cy="697189"/>
              </a:xfrm>
              <a:custGeom>
                <a:rect b="b" l="l" r="r" t="t"/>
                <a:pathLst>
                  <a:path extrusionOk="0" h="41823" w="12165">
                    <a:moveTo>
                      <a:pt x="12086" y="1"/>
                    </a:moveTo>
                    <a:lnTo>
                      <a:pt x="11866" y="189"/>
                    </a:lnTo>
                    <a:lnTo>
                      <a:pt x="11428" y="565"/>
                    </a:lnTo>
                    <a:lnTo>
                      <a:pt x="11192" y="769"/>
                    </a:lnTo>
                    <a:lnTo>
                      <a:pt x="10973" y="972"/>
                    </a:lnTo>
                    <a:lnTo>
                      <a:pt x="10801" y="1161"/>
                    </a:lnTo>
                    <a:lnTo>
                      <a:pt x="10754" y="1223"/>
                    </a:lnTo>
                    <a:lnTo>
                      <a:pt x="10707" y="1286"/>
                    </a:lnTo>
                    <a:lnTo>
                      <a:pt x="10675" y="1443"/>
                    </a:lnTo>
                    <a:lnTo>
                      <a:pt x="10628" y="1694"/>
                    </a:lnTo>
                    <a:lnTo>
                      <a:pt x="10565" y="2321"/>
                    </a:lnTo>
                    <a:lnTo>
                      <a:pt x="10518" y="2901"/>
                    </a:lnTo>
                    <a:lnTo>
                      <a:pt x="10487" y="3198"/>
                    </a:lnTo>
                    <a:lnTo>
                      <a:pt x="10330" y="3888"/>
                    </a:lnTo>
                    <a:lnTo>
                      <a:pt x="9923" y="5612"/>
                    </a:lnTo>
                    <a:lnTo>
                      <a:pt x="9641" y="6694"/>
                    </a:lnTo>
                    <a:lnTo>
                      <a:pt x="9327" y="7870"/>
                    </a:lnTo>
                    <a:lnTo>
                      <a:pt x="8998" y="9061"/>
                    </a:lnTo>
                    <a:lnTo>
                      <a:pt x="8653" y="10205"/>
                    </a:lnTo>
                    <a:lnTo>
                      <a:pt x="8481" y="10425"/>
                    </a:lnTo>
                    <a:lnTo>
                      <a:pt x="8308" y="10644"/>
                    </a:lnTo>
                    <a:lnTo>
                      <a:pt x="7948" y="11052"/>
                    </a:lnTo>
                    <a:lnTo>
                      <a:pt x="7603" y="11428"/>
                    </a:lnTo>
                    <a:lnTo>
                      <a:pt x="7258" y="11757"/>
                    </a:lnTo>
                    <a:lnTo>
                      <a:pt x="6960" y="12024"/>
                    </a:lnTo>
                    <a:lnTo>
                      <a:pt x="6725" y="12212"/>
                    </a:lnTo>
                    <a:lnTo>
                      <a:pt x="6521" y="12400"/>
                    </a:lnTo>
                    <a:lnTo>
                      <a:pt x="6505" y="12416"/>
                    </a:lnTo>
                    <a:lnTo>
                      <a:pt x="4248" y="27511"/>
                    </a:lnTo>
                    <a:lnTo>
                      <a:pt x="3919" y="28185"/>
                    </a:lnTo>
                    <a:lnTo>
                      <a:pt x="3511" y="28922"/>
                    </a:lnTo>
                    <a:lnTo>
                      <a:pt x="3073" y="29706"/>
                    </a:lnTo>
                    <a:lnTo>
                      <a:pt x="2618" y="30489"/>
                    </a:lnTo>
                    <a:lnTo>
                      <a:pt x="2116" y="31352"/>
                    </a:lnTo>
                    <a:lnTo>
                      <a:pt x="1662" y="32167"/>
                    </a:lnTo>
                    <a:lnTo>
                      <a:pt x="1286" y="32888"/>
                    </a:lnTo>
                    <a:lnTo>
                      <a:pt x="1129" y="33201"/>
                    </a:lnTo>
                    <a:lnTo>
                      <a:pt x="1019" y="33483"/>
                    </a:lnTo>
                    <a:lnTo>
                      <a:pt x="878" y="34173"/>
                    </a:lnTo>
                    <a:lnTo>
                      <a:pt x="721" y="35114"/>
                    </a:lnTo>
                    <a:lnTo>
                      <a:pt x="533" y="36227"/>
                    </a:lnTo>
                    <a:lnTo>
                      <a:pt x="345" y="37434"/>
                    </a:lnTo>
                    <a:lnTo>
                      <a:pt x="188" y="38672"/>
                    </a:lnTo>
                    <a:lnTo>
                      <a:pt x="110" y="39283"/>
                    </a:lnTo>
                    <a:lnTo>
                      <a:pt x="63" y="39863"/>
                    </a:lnTo>
                    <a:lnTo>
                      <a:pt x="32" y="40412"/>
                    </a:lnTo>
                    <a:lnTo>
                      <a:pt x="0" y="40914"/>
                    </a:lnTo>
                    <a:lnTo>
                      <a:pt x="0" y="41384"/>
                    </a:lnTo>
                    <a:lnTo>
                      <a:pt x="32" y="41791"/>
                    </a:lnTo>
                    <a:lnTo>
                      <a:pt x="47" y="41807"/>
                    </a:lnTo>
                    <a:lnTo>
                      <a:pt x="63" y="41823"/>
                    </a:lnTo>
                    <a:lnTo>
                      <a:pt x="79" y="41823"/>
                    </a:lnTo>
                    <a:lnTo>
                      <a:pt x="94" y="41807"/>
                    </a:lnTo>
                    <a:lnTo>
                      <a:pt x="110" y="41776"/>
                    </a:lnTo>
                    <a:lnTo>
                      <a:pt x="79" y="41384"/>
                    </a:lnTo>
                    <a:lnTo>
                      <a:pt x="79" y="40914"/>
                    </a:lnTo>
                    <a:lnTo>
                      <a:pt x="110" y="40412"/>
                    </a:lnTo>
                    <a:lnTo>
                      <a:pt x="141" y="39863"/>
                    </a:lnTo>
                    <a:lnTo>
                      <a:pt x="204" y="39283"/>
                    </a:lnTo>
                    <a:lnTo>
                      <a:pt x="267" y="38672"/>
                    </a:lnTo>
                    <a:lnTo>
                      <a:pt x="423" y="37449"/>
                    </a:lnTo>
                    <a:lnTo>
                      <a:pt x="611" y="36242"/>
                    </a:lnTo>
                    <a:lnTo>
                      <a:pt x="800" y="35129"/>
                    </a:lnTo>
                    <a:lnTo>
                      <a:pt x="1097" y="33499"/>
                    </a:lnTo>
                    <a:lnTo>
                      <a:pt x="1207" y="33233"/>
                    </a:lnTo>
                    <a:lnTo>
                      <a:pt x="1364" y="32919"/>
                    </a:lnTo>
                    <a:lnTo>
                      <a:pt x="1740" y="32198"/>
                    </a:lnTo>
                    <a:lnTo>
                      <a:pt x="2195" y="31399"/>
                    </a:lnTo>
                    <a:lnTo>
                      <a:pt x="2681" y="30521"/>
                    </a:lnTo>
                    <a:lnTo>
                      <a:pt x="3151" y="29737"/>
                    </a:lnTo>
                    <a:lnTo>
                      <a:pt x="3590" y="28953"/>
                    </a:lnTo>
                    <a:lnTo>
                      <a:pt x="3982" y="28217"/>
                    </a:lnTo>
                    <a:lnTo>
                      <a:pt x="4327" y="27527"/>
                    </a:lnTo>
                    <a:lnTo>
                      <a:pt x="6568" y="12447"/>
                    </a:lnTo>
                    <a:lnTo>
                      <a:pt x="6850" y="12227"/>
                    </a:lnTo>
                    <a:lnTo>
                      <a:pt x="7101" y="12008"/>
                    </a:lnTo>
                    <a:lnTo>
                      <a:pt x="7383" y="11742"/>
                    </a:lnTo>
                    <a:lnTo>
                      <a:pt x="7712" y="11428"/>
                    </a:lnTo>
                    <a:lnTo>
                      <a:pt x="8057" y="11068"/>
                    </a:lnTo>
                    <a:lnTo>
                      <a:pt x="8402" y="10660"/>
                    </a:lnTo>
                    <a:lnTo>
                      <a:pt x="8716" y="10237"/>
                    </a:lnTo>
                    <a:lnTo>
                      <a:pt x="8731" y="10237"/>
                    </a:lnTo>
                    <a:lnTo>
                      <a:pt x="9076" y="9077"/>
                    </a:lnTo>
                    <a:lnTo>
                      <a:pt x="9405" y="7901"/>
                    </a:lnTo>
                    <a:lnTo>
                      <a:pt x="9719" y="6725"/>
                    </a:lnTo>
                    <a:lnTo>
                      <a:pt x="10001" y="5628"/>
                    </a:lnTo>
                    <a:lnTo>
                      <a:pt x="10409" y="3904"/>
                    </a:lnTo>
                    <a:lnTo>
                      <a:pt x="10581" y="3198"/>
                    </a:lnTo>
                    <a:lnTo>
                      <a:pt x="10644" y="2352"/>
                    </a:lnTo>
                    <a:lnTo>
                      <a:pt x="10707" y="1725"/>
                    </a:lnTo>
                    <a:lnTo>
                      <a:pt x="10754" y="1474"/>
                    </a:lnTo>
                    <a:lnTo>
                      <a:pt x="10785" y="1317"/>
                    </a:lnTo>
                    <a:lnTo>
                      <a:pt x="10863" y="1223"/>
                    </a:lnTo>
                    <a:lnTo>
                      <a:pt x="10989" y="1082"/>
                    </a:lnTo>
                    <a:lnTo>
                      <a:pt x="11365" y="722"/>
                    </a:lnTo>
                    <a:lnTo>
                      <a:pt x="11804" y="345"/>
                    </a:lnTo>
                    <a:lnTo>
                      <a:pt x="12149" y="63"/>
                    </a:lnTo>
                    <a:lnTo>
                      <a:pt x="12164" y="48"/>
                    </a:lnTo>
                    <a:lnTo>
                      <a:pt x="12149" y="16"/>
                    </a:lnTo>
                    <a:lnTo>
                      <a:pt x="121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8"/>
              <p:cNvSpPr/>
              <p:nvPr/>
            </p:nvSpPr>
            <p:spPr>
              <a:xfrm>
                <a:off x="6753044" y="2900145"/>
                <a:ext cx="69797" cy="73181"/>
              </a:xfrm>
              <a:custGeom>
                <a:rect b="b" l="l" r="r" t="t"/>
                <a:pathLst>
                  <a:path extrusionOk="0" h="4390" w="4187">
                    <a:moveTo>
                      <a:pt x="4108" y="1"/>
                    </a:moveTo>
                    <a:lnTo>
                      <a:pt x="17" y="4312"/>
                    </a:lnTo>
                    <a:lnTo>
                      <a:pt x="1" y="4343"/>
                    </a:lnTo>
                    <a:lnTo>
                      <a:pt x="17" y="4374"/>
                    </a:lnTo>
                    <a:lnTo>
                      <a:pt x="48" y="4390"/>
                    </a:lnTo>
                    <a:lnTo>
                      <a:pt x="79" y="4374"/>
                    </a:lnTo>
                    <a:lnTo>
                      <a:pt x="4171" y="63"/>
                    </a:lnTo>
                    <a:lnTo>
                      <a:pt x="4186" y="32"/>
                    </a:lnTo>
                    <a:lnTo>
                      <a:pt x="4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8"/>
              <p:cNvSpPr/>
              <p:nvPr/>
            </p:nvSpPr>
            <p:spPr>
              <a:xfrm>
                <a:off x="7205926" y="2938571"/>
                <a:ext cx="95919" cy="175869"/>
              </a:xfrm>
              <a:custGeom>
                <a:rect b="b" l="l" r="r" t="t"/>
                <a:pathLst>
                  <a:path extrusionOk="0" h="10550" w="5754">
                    <a:moveTo>
                      <a:pt x="5706" y="0"/>
                    </a:moveTo>
                    <a:lnTo>
                      <a:pt x="5675" y="16"/>
                    </a:lnTo>
                    <a:lnTo>
                      <a:pt x="4876" y="1536"/>
                    </a:lnTo>
                    <a:lnTo>
                      <a:pt x="3120" y="4844"/>
                    </a:lnTo>
                    <a:lnTo>
                      <a:pt x="2132" y="6678"/>
                    </a:lnTo>
                    <a:lnTo>
                      <a:pt x="1208" y="8371"/>
                    </a:lnTo>
                    <a:lnTo>
                      <a:pt x="471" y="9703"/>
                    </a:lnTo>
                    <a:lnTo>
                      <a:pt x="189" y="10173"/>
                    </a:lnTo>
                    <a:lnTo>
                      <a:pt x="1" y="10487"/>
                    </a:lnTo>
                    <a:lnTo>
                      <a:pt x="1" y="10518"/>
                    </a:lnTo>
                    <a:lnTo>
                      <a:pt x="16" y="10550"/>
                    </a:lnTo>
                    <a:lnTo>
                      <a:pt x="48" y="10550"/>
                    </a:lnTo>
                    <a:lnTo>
                      <a:pt x="63" y="10534"/>
                    </a:lnTo>
                    <a:lnTo>
                      <a:pt x="267" y="10221"/>
                    </a:lnTo>
                    <a:lnTo>
                      <a:pt x="534" y="9750"/>
                    </a:lnTo>
                    <a:lnTo>
                      <a:pt x="1286" y="8402"/>
                    </a:lnTo>
                    <a:lnTo>
                      <a:pt x="2195" y="6725"/>
                    </a:lnTo>
                    <a:lnTo>
                      <a:pt x="3183" y="4891"/>
                    </a:lnTo>
                    <a:lnTo>
                      <a:pt x="4954" y="1568"/>
                    </a:lnTo>
                    <a:lnTo>
                      <a:pt x="5753" y="63"/>
                    </a:lnTo>
                    <a:lnTo>
                      <a:pt x="5753" y="31"/>
                    </a:lnTo>
                    <a:lnTo>
                      <a:pt x="57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8"/>
              <p:cNvSpPr/>
              <p:nvPr/>
            </p:nvSpPr>
            <p:spPr>
              <a:xfrm>
                <a:off x="7221080" y="2478370"/>
                <a:ext cx="163866" cy="423085"/>
              </a:xfrm>
              <a:custGeom>
                <a:rect b="b" l="l" r="r" t="t"/>
                <a:pathLst>
                  <a:path extrusionOk="0" h="25380" w="9830">
                    <a:moveTo>
                      <a:pt x="9767" y="1"/>
                    </a:moveTo>
                    <a:lnTo>
                      <a:pt x="9751" y="32"/>
                    </a:lnTo>
                    <a:lnTo>
                      <a:pt x="9453" y="722"/>
                    </a:lnTo>
                    <a:lnTo>
                      <a:pt x="9218" y="1302"/>
                    </a:lnTo>
                    <a:lnTo>
                      <a:pt x="8967" y="1944"/>
                    </a:lnTo>
                    <a:lnTo>
                      <a:pt x="8748" y="2571"/>
                    </a:lnTo>
                    <a:lnTo>
                      <a:pt x="8669" y="2885"/>
                    </a:lnTo>
                    <a:lnTo>
                      <a:pt x="8591" y="3151"/>
                    </a:lnTo>
                    <a:lnTo>
                      <a:pt x="8560" y="3402"/>
                    </a:lnTo>
                    <a:lnTo>
                      <a:pt x="8544" y="3590"/>
                    </a:lnTo>
                    <a:lnTo>
                      <a:pt x="8544" y="3684"/>
                    </a:lnTo>
                    <a:lnTo>
                      <a:pt x="8560" y="3747"/>
                    </a:lnTo>
                    <a:lnTo>
                      <a:pt x="8591" y="3810"/>
                    </a:lnTo>
                    <a:lnTo>
                      <a:pt x="8622" y="3841"/>
                    </a:lnTo>
                    <a:lnTo>
                      <a:pt x="8669" y="3888"/>
                    </a:lnTo>
                    <a:lnTo>
                      <a:pt x="8732" y="3904"/>
                    </a:lnTo>
                    <a:lnTo>
                      <a:pt x="8779" y="3919"/>
                    </a:lnTo>
                    <a:lnTo>
                      <a:pt x="8826" y="3919"/>
                    </a:lnTo>
                    <a:lnTo>
                      <a:pt x="8873" y="3904"/>
                    </a:lnTo>
                    <a:lnTo>
                      <a:pt x="8920" y="3888"/>
                    </a:lnTo>
                    <a:lnTo>
                      <a:pt x="8998" y="3810"/>
                    </a:lnTo>
                    <a:lnTo>
                      <a:pt x="9077" y="3731"/>
                    </a:lnTo>
                    <a:lnTo>
                      <a:pt x="9140" y="3622"/>
                    </a:lnTo>
                    <a:lnTo>
                      <a:pt x="9249" y="3480"/>
                    </a:lnTo>
                    <a:lnTo>
                      <a:pt x="9296" y="3433"/>
                    </a:lnTo>
                    <a:lnTo>
                      <a:pt x="9343" y="3386"/>
                    </a:lnTo>
                    <a:lnTo>
                      <a:pt x="9390" y="3355"/>
                    </a:lnTo>
                    <a:lnTo>
                      <a:pt x="9484" y="3355"/>
                    </a:lnTo>
                    <a:lnTo>
                      <a:pt x="9547" y="3386"/>
                    </a:lnTo>
                    <a:lnTo>
                      <a:pt x="9547" y="3465"/>
                    </a:lnTo>
                    <a:lnTo>
                      <a:pt x="9516" y="3590"/>
                    </a:lnTo>
                    <a:lnTo>
                      <a:pt x="9437" y="3794"/>
                    </a:lnTo>
                    <a:lnTo>
                      <a:pt x="9343" y="4045"/>
                    </a:lnTo>
                    <a:lnTo>
                      <a:pt x="9061" y="4703"/>
                    </a:lnTo>
                    <a:lnTo>
                      <a:pt x="8701" y="5550"/>
                    </a:lnTo>
                    <a:lnTo>
                      <a:pt x="7729" y="7619"/>
                    </a:lnTo>
                    <a:lnTo>
                      <a:pt x="6600" y="10017"/>
                    </a:lnTo>
                    <a:lnTo>
                      <a:pt x="4625" y="14171"/>
                    </a:lnTo>
                    <a:lnTo>
                      <a:pt x="3622" y="16334"/>
                    </a:lnTo>
                    <a:lnTo>
                      <a:pt x="2666" y="18482"/>
                    </a:lnTo>
                    <a:lnTo>
                      <a:pt x="2195" y="19517"/>
                    </a:lnTo>
                    <a:lnTo>
                      <a:pt x="1772" y="20520"/>
                    </a:lnTo>
                    <a:lnTo>
                      <a:pt x="1365" y="21476"/>
                    </a:lnTo>
                    <a:lnTo>
                      <a:pt x="1004" y="22385"/>
                    </a:lnTo>
                    <a:lnTo>
                      <a:pt x="675" y="23232"/>
                    </a:lnTo>
                    <a:lnTo>
                      <a:pt x="393" y="24015"/>
                    </a:lnTo>
                    <a:lnTo>
                      <a:pt x="173" y="24705"/>
                    </a:lnTo>
                    <a:lnTo>
                      <a:pt x="1" y="25316"/>
                    </a:lnTo>
                    <a:lnTo>
                      <a:pt x="1" y="25348"/>
                    </a:lnTo>
                    <a:lnTo>
                      <a:pt x="16" y="25379"/>
                    </a:lnTo>
                    <a:lnTo>
                      <a:pt x="32" y="25379"/>
                    </a:lnTo>
                    <a:lnTo>
                      <a:pt x="63" y="25363"/>
                    </a:lnTo>
                    <a:lnTo>
                      <a:pt x="79" y="25348"/>
                    </a:lnTo>
                    <a:lnTo>
                      <a:pt x="252" y="24736"/>
                    </a:lnTo>
                    <a:lnTo>
                      <a:pt x="471" y="24031"/>
                    </a:lnTo>
                    <a:lnTo>
                      <a:pt x="753" y="23247"/>
                    </a:lnTo>
                    <a:lnTo>
                      <a:pt x="1082" y="22401"/>
                    </a:lnTo>
                    <a:lnTo>
                      <a:pt x="1443" y="21507"/>
                    </a:lnTo>
                    <a:lnTo>
                      <a:pt x="1850" y="20551"/>
                    </a:lnTo>
                    <a:lnTo>
                      <a:pt x="2274" y="19548"/>
                    </a:lnTo>
                    <a:lnTo>
                      <a:pt x="2728" y="18513"/>
                    </a:lnTo>
                    <a:lnTo>
                      <a:pt x="3700" y="16366"/>
                    </a:lnTo>
                    <a:lnTo>
                      <a:pt x="4703" y="14203"/>
                    </a:lnTo>
                    <a:lnTo>
                      <a:pt x="6663" y="10064"/>
                    </a:lnTo>
                    <a:lnTo>
                      <a:pt x="8136" y="6960"/>
                    </a:lnTo>
                    <a:lnTo>
                      <a:pt x="8669" y="5816"/>
                    </a:lnTo>
                    <a:lnTo>
                      <a:pt x="9077" y="4907"/>
                    </a:lnTo>
                    <a:lnTo>
                      <a:pt x="9359" y="4217"/>
                    </a:lnTo>
                    <a:lnTo>
                      <a:pt x="9547" y="3731"/>
                    </a:lnTo>
                    <a:lnTo>
                      <a:pt x="9594" y="3575"/>
                    </a:lnTo>
                    <a:lnTo>
                      <a:pt x="9625" y="3449"/>
                    </a:lnTo>
                    <a:lnTo>
                      <a:pt x="9625" y="3371"/>
                    </a:lnTo>
                    <a:lnTo>
                      <a:pt x="9610" y="3339"/>
                    </a:lnTo>
                    <a:lnTo>
                      <a:pt x="9594" y="3324"/>
                    </a:lnTo>
                    <a:lnTo>
                      <a:pt x="9516" y="3277"/>
                    </a:lnTo>
                    <a:lnTo>
                      <a:pt x="9422" y="3277"/>
                    </a:lnTo>
                    <a:lnTo>
                      <a:pt x="9359" y="3292"/>
                    </a:lnTo>
                    <a:lnTo>
                      <a:pt x="9296" y="3324"/>
                    </a:lnTo>
                    <a:lnTo>
                      <a:pt x="9234" y="3371"/>
                    </a:lnTo>
                    <a:lnTo>
                      <a:pt x="9171" y="3433"/>
                    </a:lnTo>
                    <a:lnTo>
                      <a:pt x="9077" y="3575"/>
                    </a:lnTo>
                    <a:lnTo>
                      <a:pt x="8951" y="3747"/>
                    </a:lnTo>
                    <a:lnTo>
                      <a:pt x="8889" y="3810"/>
                    </a:lnTo>
                    <a:lnTo>
                      <a:pt x="8826" y="3841"/>
                    </a:lnTo>
                    <a:lnTo>
                      <a:pt x="8748" y="3825"/>
                    </a:lnTo>
                    <a:lnTo>
                      <a:pt x="8669" y="3778"/>
                    </a:lnTo>
                    <a:lnTo>
                      <a:pt x="8654" y="3763"/>
                    </a:lnTo>
                    <a:lnTo>
                      <a:pt x="8638" y="3716"/>
                    </a:lnTo>
                    <a:lnTo>
                      <a:pt x="8622" y="3606"/>
                    </a:lnTo>
                    <a:lnTo>
                      <a:pt x="8622" y="3465"/>
                    </a:lnTo>
                    <a:lnTo>
                      <a:pt x="8654" y="3292"/>
                    </a:lnTo>
                    <a:lnTo>
                      <a:pt x="8685" y="3089"/>
                    </a:lnTo>
                    <a:lnTo>
                      <a:pt x="8748" y="2869"/>
                    </a:lnTo>
                    <a:lnTo>
                      <a:pt x="8904" y="2352"/>
                    </a:lnTo>
                    <a:lnTo>
                      <a:pt x="9108" y="1772"/>
                    </a:lnTo>
                    <a:lnTo>
                      <a:pt x="9343" y="1192"/>
                    </a:lnTo>
                    <a:lnTo>
                      <a:pt x="9578" y="596"/>
                    </a:lnTo>
                    <a:lnTo>
                      <a:pt x="9829" y="63"/>
                    </a:lnTo>
                    <a:lnTo>
                      <a:pt x="9829" y="32"/>
                    </a:lnTo>
                    <a:lnTo>
                      <a:pt x="97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8"/>
              <p:cNvSpPr/>
              <p:nvPr/>
            </p:nvSpPr>
            <p:spPr>
              <a:xfrm>
                <a:off x="7404277" y="2492490"/>
                <a:ext cx="6551" cy="169334"/>
              </a:xfrm>
              <a:custGeom>
                <a:rect b="b" l="l" r="r" t="t"/>
                <a:pathLst>
                  <a:path extrusionOk="0" h="10158" w="393">
                    <a:moveTo>
                      <a:pt x="63" y="0"/>
                    </a:moveTo>
                    <a:lnTo>
                      <a:pt x="32" y="16"/>
                    </a:lnTo>
                    <a:lnTo>
                      <a:pt x="16" y="47"/>
                    </a:lnTo>
                    <a:lnTo>
                      <a:pt x="0" y="1285"/>
                    </a:lnTo>
                    <a:lnTo>
                      <a:pt x="0" y="2586"/>
                    </a:lnTo>
                    <a:lnTo>
                      <a:pt x="16" y="4138"/>
                    </a:lnTo>
                    <a:lnTo>
                      <a:pt x="47" y="5816"/>
                    </a:lnTo>
                    <a:lnTo>
                      <a:pt x="94" y="7462"/>
                    </a:lnTo>
                    <a:lnTo>
                      <a:pt x="141" y="8245"/>
                    </a:lnTo>
                    <a:lnTo>
                      <a:pt x="188" y="8951"/>
                    </a:lnTo>
                    <a:lnTo>
                      <a:pt x="251" y="9593"/>
                    </a:lnTo>
                    <a:lnTo>
                      <a:pt x="314" y="10126"/>
                    </a:lnTo>
                    <a:lnTo>
                      <a:pt x="329" y="10142"/>
                    </a:lnTo>
                    <a:lnTo>
                      <a:pt x="361" y="10158"/>
                    </a:lnTo>
                    <a:lnTo>
                      <a:pt x="392" y="10142"/>
                    </a:lnTo>
                    <a:lnTo>
                      <a:pt x="392" y="10111"/>
                    </a:lnTo>
                    <a:lnTo>
                      <a:pt x="329" y="9578"/>
                    </a:lnTo>
                    <a:lnTo>
                      <a:pt x="267" y="8935"/>
                    </a:lnTo>
                    <a:lnTo>
                      <a:pt x="220" y="8230"/>
                    </a:lnTo>
                    <a:lnTo>
                      <a:pt x="173" y="7462"/>
                    </a:lnTo>
                    <a:lnTo>
                      <a:pt x="126" y="5816"/>
                    </a:lnTo>
                    <a:lnTo>
                      <a:pt x="94" y="4138"/>
                    </a:lnTo>
                    <a:lnTo>
                      <a:pt x="79" y="2586"/>
                    </a:lnTo>
                    <a:lnTo>
                      <a:pt x="94" y="1285"/>
                    </a:lnTo>
                    <a:lnTo>
                      <a:pt x="94" y="47"/>
                    </a:lnTo>
                    <a:lnTo>
                      <a:pt x="94" y="16"/>
                    </a:lnTo>
                    <a:lnTo>
                      <a:pt x="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8"/>
              <p:cNvSpPr/>
              <p:nvPr/>
            </p:nvSpPr>
            <p:spPr>
              <a:xfrm>
                <a:off x="5576042" y="2775229"/>
                <a:ext cx="1643662" cy="741615"/>
              </a:xfrm>
              <a:custGeom>
                <a:rect b="b" l="l" r="r" t="t"/>
                <a:pathLst>
                  <a:path extrusionOk="0" h="44488" w="98600">
                    <a:moveTo>
                      <a:pt x="15425" y="1"/>
                    </a:moveTo>
                    <a:lnTo>
                      <a:pt x="15206" y="142"/>
                    </a:lnTo>
                    <a:lnTo>
                      <a:pt x="15018" y="314"/>
                    </a:lnTo>
                    <a:lnTo>
                      <a:pt x="14845" y="471"/>
                    </a:lnTo>
                    <a:lnTo>
                      <a:pt x="14689" y="644"/>
                    </a:lnTo>
                    <a:lnTo>
                      <a:pt x="14469" y="894"/>
                    </a:lnTo>
                    <a:lnTo>
                      <a:pt x="14391" y="1004"/>
                    </a:lnTo>
                    <a:lnTo>
                      <a:pt x="13623" y="957"/>
                    </a:lnTo>
                    <a:lnTo>
                      <a:pt x="11459" y="816"/>
                    </a:lnTo>
                    <a:lnTo>
                      <a:pt x="9907" y="691"/>
                    </a:lnTo>
                    <a:lnTo>
                      <a:pt x="8042" y="534"/>
                    </a:lnTo>
                    <a:lnTo>
                      <a:pt x="5895" y="330"/>
                    </a:lnTo>
                    <a:lnTo>
                      <a:pt x="3496" y="95"/>
                    </a:lnTo>
                    <a:lnTo>
                      <a:pt x="3606" y="471"/>
                    </a:lnTo>
                    <a:lnTo>
                      <a:pt x="3700" y="863"/>
                    </a:lnTo>
                    <a:lnTo>
                      <a:pt x="3747" y="1114"/>
                    </a:lnTo>
                    <a:lnTo>
                      <a:pt x="3794" y="1396"/>
                    </a:lnTo>
                    <a:lnTo>
                      <a:pt x="3810" y="1663"/>
                    </a:lnTo>
                    <a:lnTo>
                      <a:pt x="3841" y="1929"/>
                    </a:lnTo>
                    <a:lnTo>
                      <a:pt x="3841" y="2337"/>
                    </a:lnTo>
                    <a:lnTo>
                      <a:pt x="3841" y="2744"/>
                    </a:lnTo>
                    <a:lnTo>
                      <a:pt x="3825" y="3152"/>
                    </a:lnTo>
                    <a:lnTo>
                      <a:pt x="3778" y="3559"/>
                    </a:lnTo>
                    <a:lnTo>
                      <a:pt x="3731" y="3967"/>
                    </a:lnTo>
                    <a:lnTo>
                      <a:pt x="3669" y="4390"/>
                    </a:lnTo>
                    <a:lnTo>
                      <a:pt x="3590" y="4813"/>
                    </a:lnTo>
                    <a:lnTo>
                      <a:pt x="3496" y="5221"/>
                    </a:lnTo>
                    <a:lnTo>
                      <a:pt x="3386" y="5644"/>
                    </a:lnTo>
                    <a:lnTo>
                      <a:pt x="3277" y="6052"/>
                    </a:lnTo>
                    <a:lnTo>
                      <a:pt x="3026" y="6882"/>
                    </a:lnTo>
                    <a:lnTo>
                      <a:pt x="2744" y="7682"/>
                    </a:lnTo>
                    <a:lnTo>
                      <a:pt x="2430" y="8481"/>
                    </a:lnTo>
                    <a:lnTo>
                      <a:pt x="2132" y="9171"/>
                    </a:lnTo>
                    <a:lnTo>
                      <a:pt x="1835" y="9845"/>
                    </a:lnTo>
                    <a:lnTo>
                      <a:pt x="1584" y="10378"/>
                    </a:lnTo>
                    <a:lnTo>
                      <a:pt x="1317" y="10880"/>
                    </a:lnTo>
                    <a:lnTo>
                      <a:pt x="1067" y="11350"/>
                    </a:lnTo>
                    <a:lnTo>
                      <a:pt x="831" y="11789"/>
                    </a:lnTo>
                    <a:lnTo>
                      <a:pt x="377" y="12557"/>
                    </a:lnTo>
                    <a:lnTo>
                      <a:pt x="1" y="13137"/>
                    </a:lnTo>
                    <a:lnTo>
                      <a:pt x="1067" y="13403"/>
                    </a:lnTo>
                    <a:lnTo>
                      <a:pt x="2148" y="13639"/>
                    </a:lnTo>
                    <a:lnTo>
                      <a:pt x="3245" y="13858"/>
                    </a:lnTo>
                    <a:lnTo>
                      <a:pt x="4358" y="14077"/>
                    </a:lnTo>
                    <a:lnTo>
                      <a:pt x="5471" y="14281"/>
                    </a:lnTo>
                    <a:lnTo>
                      <a:pt x="6600" y="14469"/>
                    </a:lnTo>
                    <a:lnTo>
                      <a:pt x="7729" y="14657"/>
                    </a:lnTo>
                    <a:lnTo>
                      <a:pt x="8873" y="14814"/>
                    </a:lnTo>
                    <a:lnTo>
                      <a:pt x="10002" y="14971"/>
                    </a:lnTo>
                    <a:lnTo>
                      <a:pt x="11130" y="15128"/>
                    </a:lnTo>
                    <a:lnTo>
                      <a:pt x="13372" y="15379"/>
                    </a:lnTo>
                    <a:lnTo>
                      <a:pt x="15582" y="15598"/>
                    </a:lnTo>
                    <a:lnTo>
                      <a:pt x="17730" y="15786"/>
                    </a:lnTo>
                    <a:lnTo>
                      <a:pt x="19814" y="15943"/>
                    </a:lnTo>
                    <a:lnTo>
                      <a:pt x="21790" y="16068"/>
                    </a:lnTo>
                    <a:lnTo>
                      <a:pt x="23671" y="16178"/>
                    </a:lnTo>
                    <a:lnTo>
                      <a:pt x="25411" y="16256"/>
                    </a:lnTo>
                    <a:lnTo>
                      <a:pt x="26994" y="16303"/>
                    </a:lnTo>
                    <a:lnTo>
                      <a:pt x="28420" y="16350"/>
                    </a:lnTo>
                    <a:lnTo>
                      <a:pt x="30693" y="16397"/>
                    </a:lnTo>
                    <a:lnTo>
                      <a:pt x="32417" y="16397"/>
                    </a:lnTo>
                    <a:lnTo>
                      <a:pt x="36916" y="19595"/>
                    </a:lnTo>
                    <a:lnTo>
                      <a:pt x="41744" y="23013"/>
                    </a:lnTo>
                    <a:lnTo>
                      <a:pt x="47544" y="27104"/>
                    </a:lnTo>
                    <a:lnTo>
                      <a:pt x="53783" y="31477"/>
                    </a:lnTo>
                    <a:lnTo>
                      <a:pt x="56903" y="33641"/>
                    </a:lnTo>
                    <a:lnTo>
                      <a:pt x="59928" y="35741"/>
                    </a:lnTo>
                    <a:lnTo>
                      <a:pt x="62781" y="37700"/>
                    </a:lnTo>
                    <a:lnTo>
                      <a:pt x="65399" y="39487"/>
                    </a:lnTo>
                    <a:lnTo>
                      <a:pt x="67719" y="41055"/>
                    </a:lnTo>
                    <a:lnTo>
                      <a:pt x="69678" y="42340"/>
                    </a:lnTo>
                    <a:lnTo>
                      <a:pt x="70007" y="42544"/>
                    </a:lnTo>
                    <a:lnTo>
                      <a:pt x="70352" y="42748"/>
                    </a:lnTo>
                    <a:lnTo>
                      <a:pt x="70697" y="42936"/>
                    </a:lnTo>
                    <a:lnTo>
                      <a:pt x="71042" y="43109"/>
                    </a:lnTo>
                    <a:lnTo>
                      <a:pt x="71402" y="43281"/>
                    </a:lnTo>
                    <a:lnTo>
                      <a:pt x="71763" y="43438"/>
                    </a:lnTo>
                    <a:lnTo>
                      <a:pt x="72123" y="43579"/>
                    </a:lnTo>
                    <a:lnTo>
                      <a:pt x="72500" y="43704"/>
                    </a:lnTo>
                    <a:lnTo>
                      <a:pt x="72860" y="43830"/>
                    </a:lnTo>
                    <a:lnTo>
                      <a:pt x="73236" y="43939"/>
                    </a:lnTo>
                    <a:lnTo>
                      <a:pt x="73628" y="44033"/>
                    </a:lnTo>
                    <a:lnTo>
                      <a:pt x="74005" y="44127"/>
                    </a:lnTo>
                    <a:lnTo>
                      <a:pt x="74396" y="44206"/>
                    </a:lnTo>
                    <a:lnTo>
                      <a:pt x="74788" y="44268"/>
                    </a:lnTo>
                    <a:lnTo>
                      <a:pt x="75165" y="44316"/>
                    </a:lnTo>
                    <a:lnTo>
                      <a:pt x="75572" y="44347"/>
                    </a:lnTo>
                    <a:lnTo>
                      <a:pt x="76168" y="44394"/>
                    </a:lnTo>
                    <a:lnTo>
                      <a:pt x="76795" y="44425"/>
                    </a:lnTo>
                    <a:lnTo>
                      <a:pt x="78064" y="44472"/>
                    </a:lnTo>
                    <a:lnTo>
                      <a:pt x="78801" y="44488"/>
                    </a:lnTo>
                    <a:lnTo>
                      <a:pt x="79538" y="44488"/>
                    </a:lnTo>
                    <a:lnTo>
                      <a:pt x="80275" y="44472"/>
                    </a:lnTo>
                    <a:lnTo>
                      <a:pt x="81011" y="44441"/>
                    </a:lnTo>
                    <a:lnTo>
                      <a:pt x="81748" y="44410"/>
                    </a:lnTo>
                    <a:lnTo>
                      <a:pt x="82469" y="44363"/>
                    </a:lnTo>
                    <a:lnTo>
                      <a:pt x="83175" y="44300"/>
                    </a:lnTo>
                    <a:lnTo>
                      <a:pt x="83864" y="44237"/>
                    </a:lnTo>
                    <a:lnTo>
                      <a:pt x="84523" y="44159"/>
                    </a:lnTo>
                    <a:lnTo>
                      <a:pt x="85181" y="44065"/>
                    </a:lnTo>
                    <a:lnTo>
                      <a:pt x="85793" y="43971"/>
                    </a:lnTo>
                    <a:lnTo>
                      <a:pt x="86388" y="43861"/>
                    </a:lnTo>
                    <a:lnTo>
                      <a:pt x="86937" y="43736"/>
                    </a:lnTo>
                    <a:lnTo>
                      <a:pt x="87454" y="43610"/>
                    </a:lnTo>
                    <a:lnTo>
                      <a:pt x="87940" y="43469"/>
                    </a:lnTo>
                    <a:lnTo>
                      <a:pt x="88379" y="43312"/>
                    </a:lnTo>
                    <a:lnTo>
                      <a:pt x="88990" y="42983"/>
                    </a:lnTo>
                    <a:lnTo>
                      <a:pt x="89570" y="42638"/>
                    </a:lnTo>
                    <a:lnTo>
                      <a:pt x="90135" y="42293"/>
                    </a:lnTo>
                    <a:lnTo>
                      <a:pt x="90668" y="41933"/>
                    </a:lnTo>
                    <a:lnTo>
                      <a:pt x="91185" y="41557"/>
                    </a:lnTo>
                    <a:lnTo>
                      <a:pt x="91686" y="41165"/>
                    </a:lnTo>
                    <a:lnTo>
                      <a:pt x="92157" y="40757"/>
                    </a:lnTo>
                    <a:lnTo>
                      <a:pt x="92611" y="40365"/>
                    </a:lnTo>
                    <a:lnTo>
                      <a:pt x="93050" y="39942"/>
                    </a:lnTo>
                    <a:lnTo>
                      <a:pt x="93458" y="39519"/>
                    </a:lnTo>
                    <a:lnTo>
                      <a:pt x="93865" y="39096"/>
                    </a:lnTo>
                    <a:lnTo>
                      <a:pt x="94242" y="38657"/>
                    </a:lnTo>
                    <a:lnTo>
                      <a:pt x="94602" y="38218"/>
                    </a:lnTo>
                    <a:lnTo>
                      <a:pt x="94947" y="37779"/>
                    </a:lnTo>
                    <a:lnTo>
                      <a:pt x="95276" y="37340"/>
                    </a:lnTo>
                    <a:lnTo>
                      <a:pt x="95574" y="36901"/>
                    </a:lnTo>
                    <a:lnTo>
                      <a:pt x="95872" y="36446"/>
                    </a:lnTo>
                    <a:lnTo>
                      <a:pt x="96154" y="36008"/>
                    </a:lnTo>
                    <a:lnTo>
                      <a:pt x="96405" y="35553"/>
                    </a:lnTo>
                    <a:lnTo>
                      <a:pt x="96656" y="35114"/>
                    </a:lnTo>
                    <a:lnTo>
                      <a:pt x="96891" y="34675"/>
                    </a:lnTo>
                    <a:lnTo>
                      <a:pt x="97110" y="34236"/>
                    </a:lnTo>
                    <a:lnTo>
                      <a:pt x="97314" y="33797"/>
                    </a:lnTo>
                    <a:lnTo>
                      <a:pt x="97502" y="33374"/>
                    </a:lnTo>
                    <a:lnTo>
                      <a:pt x="97847" y="32528"/>
                    </a:lnTo>
                    <a:lnTo>
                      <a:pt x="98145" y="31728"/>
                    </a:lnTo>
                    <a:lnTo>
                      <a:pt x="98396" y="30960"/>
                    </a:lnTo>
                    <a:lnTo>
                      <a:pt x="98599" y="30223"/>
                    </a:lnTo>
                    <a:lnTo>
                      <a:pt x="98317" y="30004"/>
                    </a:lnTo>
                    <a:lnTo>
                      <a:pt x="97957" y="29737"/>
                    </a:lnTo>
                    <a:lnTo>
                      <a:pt x="97408" y="29361"/>
                    </a:lnTo>
                    <a:lnTo>
                      <a:pt x="96703" y="28891"/>
                    </a:lnTo>
                    <a:lnTo>
                      <a:pt x="95793" y="28311"/>
                    </a:lnTo>
                    <a:lnTo>
                      <a:pt x="94696" y="27621"/>
                    </a:lnTo>
                    <a:lnTo>
                      <a:pt x="93395" y="26837"/>
                    </a:lnTo>
                    <a:lnTo>
                      <a:pt x="91875" y="25960"/>
                    </a:lnTo>
                    <a:lnTo>
                      <a:pt x="90119" y="24988"/>
                    </a:lnTo>
                    <a:lnTo>
                      <a:pt x="88128" y="23906"/>
                    </a:lnTo>
                    <a:lnTo>
                      <a:pt x="85887" y="22730"/>
                    </a:lnTo>
                    <a:lnTo>
                      <a:pt x="84664" y="22119"/>
                    </a:lnTo>
                    <a:lnTo>
                      <a:pt x="83378" y="21476"/>
                    </a:lnTo>
                    <a:lnTo>
                      <a:pt x="82015" y="20802"/>
                    </a:lnTo>
                    <a:lnTo>
                      <a:pt x="80604" y="20128"/>
                    </a:lnTo>
                    <a:lnTo>
                      <a:pt x="79099" y="19407"/>
                    </a:lnTo>
                    <a:lnTo>
                      <a:pt x="77547" y="18670"/>
                    </a:lnTo>
                    <a:lnTo>
                      <a:pt x="75901" y="17918"/>
                    </a:lnTo>
                    <a:lnTo>
                      <a:pt x="74193" y="17150"/>
                    </a:lnTo>
                    <a:lnTo>
                      <a:pt x="72954" y="16586"/>
                    </a:lnTo>
                    <a:lnTo>
                      <a:pt x="70556" y="15535"/>
                    </a:lnTo>
                    <a:lnTo>
                      <a:pt x="67562" y="14234"/>
                    </a:lnTo>
                    <a:lnTo>
                      <a:pt x="64364" y="12886"/>
                    </a:lnTo>
                    <a:lnTo>
                      <a:pt x="60978" y="11491"/>
                    </a:lnTo>
                    <a:lnTo>
                      <a:pt x="57404" y="10033"/>
                    </a:lnTo>
                    <a:lnTo>
                      <a:pt x="53626" y="8544"/>
                    </a:lnTo>
                    <a:lnTo>
                      <a:pt x="49629" y="7008"/>
                    </a:lnTo>
                    <a:lnTo>
                      <a:pt x="45428" y="5409"/>
                    </a:lnTo>
                    <a:lnTo>
                      <a:pt x="41023" y="3779"/>
                    </a:lnTo>
                    <a:lnTo>
                      <a:pt x="40710" y="3669"/>
                    </a:lnTo>
                    <a:lnTo>
                      <a:pt x="40412" y="3575"/>
                    </a:lnTo>
                    <a:lnTo>
                      <a:pt x="40114" y="3497"/>
                    </a:lnTo>
                    <a:lnTo>
                      <a:pt x="39801" y="3418"/>
                    </a:lnTo>
                    <a:lnTo>
                      <a:pt x="39487" y="3355"/>
                    </a:lnTo>
                    <a:lnTo>
                      <a:pt x="39174" y="3308"/>
                    </a:lnTo>
                    <a:lnTo>
                      <a:pt x="38860" y="3261"/>
                    </a:lnTo>
                    <a:lnTo>
                      <a:pt x="38547" y="3230"/>
                    </a:lnTo>
                    <a:lnTo>
                      <a:pt x="24689" y="2070"/>
                    </a:lnTo>
                    <a:lnTo>
                      <a:pt x="19799" y="1663"/>
                    </a:lnTo>
                    <a:lnTo>
                      <a:pt x="18215" y="1083"/>
                    </a:lnTo>
                    <a:lnTo>
                      <a:pt x="16789" y="550"/>
                    </a:lnTo>
                    <a:lnTo>
                      <a:pt x="16084" y="267"/>
                    </a:lnTo>
                    <a:lnTo>
                      <a:pt x="154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8"/>
              <p:cNvSpPr/>
              <p:nvPr/>
            </p:nvSpPr>
            <p:spPr>
              <a:xfrm>
                <a:off x="5576042" y="2775229"/>
                <a:ext cx="1643662" cy="741615"/>
              </a:xfrm>
              <a:custGeom>
                <a:rect b="b" l="l" r="r" t="t"/>
                <a:pathLst>
                  <a:path extrusionOk="0" fill="none" h="44488" w="98600">
                    <a:moveTo>
                      <a:pt x="98599" y="30223"/>
                    </a:moveTo>
                    <a:lnTo>
                      <a:pt x="98599" y="30223"/>
                    </a:lnTo>
                    <a:lnTo>
                      <a:pt x="98396" y="30960"/>
                    </a:lnTo>
                    <a:lnTo>
                      <a:pt x="98145" y="31728"/>
                    </a:lnTo>
                    <a:lnTo>
                      <a:pt x="97847" y="32528"/>
                    </a:lnTo>
                    <a:lnTo>
                      <a:pt x="97502" y="33374"/>
                    </a:lnTo>
                    <a:lnTo>
                      <a:pt x="97314" y="33797"/>
                    </a:lnTo>
                    <a:lnTo>
                      <a:pt x="97110" y="34236"/>
                    </a:lnTo>
                    <a:lnTo>
                      <a:pt x="96891" y="34675"/>
                    </a:lnTo>
                    <a:lnTo>
                      <a:pt x="96656" y="35114"/>
                    </a:lnTo>
                    <a:lnTo>
                      <a:pt x="96405" y="35553"/>
                    </a:lnTo>
                    <a:lnTo>
                      <a:pt x="96154" y="36008"/>
                    </a:lnTo>
                    <a:lnTo>
                      <a:pt x="95872" y="36446"/>
                    </a:lnTo>
                    <a:lnTo>
                      <a:pt x="95574" y="36901"/>
                    </a:lnTo>
                    <a:lnTo>
                      <a:pt x="95276" y="37340"/>
                    </a:lnTo>
                    <a:lnTo>
                      <a:pt x="94947" y="37779"/>
                    </a:lnTo>
                    <a:lnTo>
                      <a:pt x="94602" y="38218"/>
                    </a:lnTo>
                    <a:lnTo>
                      <a:pt x="94242" y="38657"/>
                    </a:lnTo>
                    <a:lnTo>
                      <a:pt x="93865" y="39096"/>
                    </a:lnTo>
                    <a:lnTo>
                      <a:pt x="93458" y="39519"/>
                    </a:lnTo>
                    <a:lnTo>
                      <a:pt x="93050" y="39942"/>
                    </a:lnTo>
                    <a:lnTo>
                      <a:pt x="92611" y="40365"/>
                    </a:lnTo>
                    <a:lnTo>
                      <a:pt x="92157" y="40757"/>
                    </a:lnTo>
                    <a:lnTo>
                      <a:pt x="91686" y="41165"/>
                    </a:lnTo>
                    <a:lnTo>
                      <a:pt x="91185" y="41557"/>
                    </a:lnTo>
                    <a:lnTo>
                      <a:pt x="90668" y="41933"/>
                    </a:lnTo>
                    <a:lnTo>
                      <a:pt x="90135" y="42293"/>
                    </a:lnTo>
                    <a:lnTo>
                      <a:pt x="89570" y="42638"/>
                    </a:lnTo>
                    <a:lnTo>
                      <a:pt x="88990" y="42983"/>
                    </a:lnTo>
                    <a:lnTo>
                      <a:pt x="88379" y="43312"/>
                    </a:lnTo>
                    <a:lnTo>
                      <a:pt x="88379" y="43312"/>
                    </a:lnTo>
                    <a:lnTo>
                      <a:pt x="87940" y="43469"/>
                    </a:lnTo>
                    <a:lnTo>
                      <a:pt x="87454" y="43610"/>
                    </a:lnTo>
                    <a:lnTo>
                      <a:pt x="86937" y="43736"/>
                    </a:lnTo>
                    <a:lnTo>
                      <a:pt x="86388" y="43861"/>
                    </a:lnTo>
                    <a:lnTo>
                      <a:pt x="85793" y="43971"/>
                    </a:lnTo>
                    <a:lnTo>
                      <a:pt x="85181" y="44065"/>
                    </a:lnTo>
                    <a:lnTo>
                      <a:pt x="84523" y="44159"/>
                    </a:lnTo>
                    <a:lnTo>
                      <a:pt x="83864" y="44237"/>
                    </a:lnTo>
                    <a:lnTo>
                      <a:pt x="83175" y="44300"/>
                    </a:lnTo>
                    <a:lnTo>
                      <a:pt x="82469" y="44363"/>
                    </a:lnTo>
                    <a:lnTo>
                      <a:pt x="81748" y="44410"/>
                    </a:lnTo>
                    <a:lnTo>
                      <a:pt x="81011" y="44441"/>
                    </a:lnTo>
                    <a:lnTo>
                      <a:pt x="80275" y="44472"/>
                    </a:lnTo>
                    <a:lnTo>
                      <a:pt x="79538" y="44488"/>
                    </a:lnTo>
                    <a:lnTo>
                      <a:pt x="78801" y="44488"/>
                    </a:lnTo>
                    <a:lnTo>
                      <a:pt x="78064" y="44472"/>
                    </a:lnTo>
                    <a:lnTo>
                      <a:pt x="78064" y="44472"/>
                    </a:lnTo>
                    <a:lnTo>
                      <a:pt x="76795" y="44425"/>
                    </a:lnTo>
                    <a:lnTo>
                      <a:pt x="76168" y="44394"/>
                    </a:lnTo>
                    <a:lnTo>
                      <a:pt x="75572" y="44347"/>
                    </a:lnTo>
                    <a:lnTo>
                      <a:pt x="75572" y="44347"/>
                    </a:lnTo>
                    <a:lnTo>
                      <a:pt x="75165" y="44316"/>
                    </a:lnTo>
                    <a:lnTo>
                      <a:pt x="74788" y="44268"/>
                    </a:lnTo>
                    <a:lnTo>
                      <a:pt x="74396" y="44206"/>
                    </a:lnTo>
                    <a:lnTo>
                      <a:pt x="74005" y="44127"/>
                    </a:lnTo>
                    <a:lnTo>
                      <a:pt x="73628" y="44033"/>
                    </a:lnTo>
                    <a:lnTo>
                      <a:pt x="73236" y="43939"/>
                    </a:lnTo>
                    <a:lnTo>
                      <a:pt x="72860" y="43830"/>
                    </a:lnTo>
                    <a:lnTo>
                      <a:pt x="72500" y="43704"/>
                    </a:lnTo>
                    <a:lnTo>
                      <a:pt x="72123" y="43579"/>
                    </a:lnTo>
                    <a:lnTo>
                      <a:pt x="71763" y="43438"/>
                    </a:lnTo>
                    <a:lnTo>
                      <a:pt x="71402" y="43281"/>
                    </a:lnTo>
                    <a:lnTo>
                      <a:pt x="71042" y="43109"/>
                    </a:lnTo>
                    <a:lnTo>
                      <a:pt x="70697" y="42936"/>
                    </a:lnTo>
                    <a:lnTo>
                      <a:pt x="70352" y="42748"/>
                    </a:lnTo>
                    <a:lnTo>
                      <a:pt x="70007" y="42544"/>
                    </a:lnTo>
                    <a:lnTo>
                      <a:pt x="69678" y="42340"/>
                    </a:lnTo>
                    <a:lnTo>
                      <a:pt x="69678" y="42340"/>
                    </a:lnTo>
                    <a:lnTo>
                      <a:pt x="67719" y="41055"/>
                    </a:lnTo>
                    <a:lnTo>
                      <a:pt x="65399" y="39487"/>
                    </a:lnTo>
                    <a:lnTo>
                      <a:pt x="62781" y="37700"/>
                    </a:lnTo>
                    <a:lnTo>
                      <a:pt x="59928" y="35741"/>
                    </a:lnTo>
                    <a:lnTo>
                      <a:pt x="56903" y="33641"/>
                    </a:lnTo>
                    <a:lnTo>
                      <a:pt x="53783" y="31477"/>
                    </a:lnTo>
                    <a:lnTo>
                      <a:pt x="47544" y="27104"/>
                    </a:lnTo>
                    <a:lnTo>
                      <a:pt x="41744" y="23013"/>
                    </a:lnTo>
                    <a:lnTo>
                      <a:pt x="36916" y="19595"/>
                    </a:lnTo>
                    <a:lnTo>
                      <a:pt x="32417" y="16397"/>
                    </a:lnTo>
                    <a:lnTo>
                      <a:pt x="32417" y="16397"/>
                    </a:lnTo>
                    <a:lnTo>
                      <a:pt x="31963" y="16397"/>
                    </a:lnTo>
                    <a:lnTo>
                      <a:pt x="30693" y="16397"/>
                    </a:lnTo>
                    <a:lnTo>
                      <a:pt x="30693" y="16397"/>
                    </a:lnTo>
                    <a:lnTo>
                      <a:pt x="28420" y="16350"/>
                    </a:lnTo>
                    <a:lnTo>
                      <a:pt x="26994" y="16303"/>
                    </a:lnTo>
                    <a:lnTo>
                      <a:pt x="25411" y="16256"/>
                    </a:lnTo>
                    <a:lnTo>
                      <a:pt x="23671" y="16178"/>
                    </a:lnTo>
                    <a:lnTo>
                      <a:pt x="21790" y="16068"/>
                    </a:lnTo>
                    <a:lnTo>
                      <a:pt x="19814" y="15943"/>
                    </a:lnTo>
                    <a:lnTo>
                      <a:pt x="17730" y="15786"/>
                    </a:lnTo>
                    <a:lnTo>
                      <a:pt x="15582" y="15598"/>
                    </a:lnTo>
                    <a:lnTo>
                      <a:pt x="13372" y="15379"/>
                    </a:lnTo>
                    <a:lnTo>
                      <a:pt x="11130" y="15128"/>
                    </a:lnTo>
                    <a:lnTo>
                      <a:pt x="10002" y="14971"/>
                    </a:lnTo>
                    <a:lnTo>
                      <a:pt x="8873" y="14814"/>
                    </a:lnTo>
                    <a:lnTo>
                      <a:pt x="7729" y="14657"/>
                    </a:lnTo>
                    <a:lnTo>
                      <a:pt x="6600" y="14469"/>
                    </a:lnTo>
                    <a:lnTo>
                      <a:pt x="5471" y="14281"/>
                    </a:lnTo>
                    <a:lnTo>
                      <a:pt x="4358" y="14077"/>
                    </a:lnTo>
                    <a:lnTo>
                      <a:pt x="3245" y="13858"/>
                    </a:lnTo>
                    <a:lnTo>
                      <a:pt x="2148" y="13639"/>
                    </a:lnTo>
                    <a:lnTo>
                      <a:pt x="1067" y="13403"/>
                    </a:lnTo>
                    <a:lnTo>
                      <a:pt x="1" y="13137"/>
                    </a:lnTo>
                    <a:lnTo>
                      <a:pt x="1" y="13137"/>
                    </a:lnTo>
                    <a:lnTo>
                      <a:pt x="377" y="12557"/>
                    </a:lnTo>
                    <a:lnTo>
                      <a:pt x="831" y="11789"/>
                    </a:lnTo>
                    <a:lnTo>
                      <a:pt x="1067" y="11350"/>
                    </a:lnTo>
                    <a:lnTo>
                      <a:pt x="1317" y="10880"/>
                    </a:lnTo>
                    <a:lnTo>
                      <a:pt x="1584" y="10378"/>
                    </a:lnTo>
                    <a:lnTo>
                      <a:pt x="1835" y="9845"/>
                    </a:lnTo>
                    <a:lnTo>
                      <a:pt x="1835" y="9845"/>
                    </a:lnTo>
                    <a:lnTo>
                      <a:pt x="2132" y="9171"/>
                    </a:lnTo>
                    <a:lnTo>
                      <a:pt x="2430" y="8481"/>
                    </a:lnTo>
                    <a:lnTo>
                      <a:pt x="2430" y="8481"/>
                    </a:lnTo>
                    <a:lnTo>
                      <a:pt x="2744" y="7682"/>
                    </a:lnTo>
                    <a:lnTo>
                      <a:pt x="3026" y="6882"/>
                    </a:lnTo>
                    <a:lnTo>
                      <a:pt x="3277" y="6052"/>
                    </a:lnTo>
                    <a:lnTo>
                      <a:pt x="3386" y="5644"/>
                    </a:lnTo>
                    <a:lnTo>
                      <a:pt x="3496" y="5221"/>
                    </a:lnTo>
                    <a:lnTo>
                      <a:pt x="3590" y="4813"/>
                    </a:lnTo>
                    <a:lnTo>
                      <a:pt x="3669" y="4390"/>
                    </a:lnTo>
                    <a:lnTo>
                      <a:pt x="3731" y="3967"/>
                    </a:lnTo>
                    <a:lnTo>
                      <a:pt x="3778" y="3559"/>
                    </a:lnTo>
                    <a:lnTo>
                      <a:pt x="3825" y="3152"/>
                    </a:lnTo>
                    <a:lnTo>
                      <a:pt x="3841" y="2744"/>
                    </a:lnTo>
                    <a:lnTo>
                      <a:pt x="3841" y="2337"/>
                    </a:lnTo>
                    <a:lnTo>
                      <a:pt x="3841" y="1929"/>
                    </a:lnTo>
                    <a:lnTo>
                      <a:pt x="3841" y="1929"/>
                    </a:lnTo>
                    <a:lnTo>
                      <a:pt x="3810" y="1663"/>
                    </a:lnTo>
                    <a:lnTo>
                      <a:pt x="3794" y="1396"/>
                    </a:lnTo>
                    <a:lnTo>
                      <a:pt x="3747" y="1114"/>
                    </a:lnTo>
                    <a:lnTo>
                      <a:pt x="3700" y="863"/>
                    </a:lnTo>
                    <a:lnTo>
                      <a:pt x="3700" y="863"/>
                    </a:lnTo>
                    <a:lnTo>
                      <a:pt x="3606" y="471"/>
                    </a:lnTo>
                    <a:lnTo>
                      <a:pt x="3496" y="95"/>
                    </a:lnTo>
                    <a:lnTo>
                      <a:pt x="3496" y="95"/>
                    </a:lnTo>
                    <a:lnTo>
                      <a:pt x="5895" y="330"/>
                    </a:lnTo>
                    <a:lnTo>
                      <a:pt x="8042" y="534"/>
                    </a:lnTo>
                    <a:lnTo>
                      <a:pt x="9907" y="691"/>
                    </a:lnTo>
                    <a:lnTo>
                      <a:pt x="11459" y="816"/>
                    </a:lnTo>
                    <a:lnTo>
                      <a:pt x="13623" y="957"/>
                    </a:lnTo>
                    <a:lnTo>
                      <a:pt x="14391" y="1004"/>
                    </a:lnTo>
                    <a:lnTo>
                      <a:pt x="14391" y="1004"/>
                    </a:lnTo>
                    <a:lnTo>
                      <a:pt x="14469" y="894"/>
                    </a:lnTo>
                    <a:lnTo>
                      <a:pt x="14689" y="644"/>
                    </a:lnTo>
                    <a:lnTo>
                      <a:pt x="14845" y="471"/>
                    </a:lnTo>
                    <a:lnTo>
                      <a:pt x="15018" y="314"/>
                    </a:lnTo>
                    <a:lnTo>
                      <a:pt x="15206" y="142"/>
                    </a:lnTo>
                    <a:lnTo>
                      <a:pt x="15425" y="1"/>
                    </a:lnTo>
                    <a:lnTo>
                      <a:pt x="15425" y="1"/>
                    </a:lnTo>
                    <a:lnTo>
                      <a:pt x="16084" y="267"/>
                    </a:lnTo>
                    <a:lnTo>
                      <a:pt x="16789" y="550"/>
                    </a:lnTo>
                    <a:lnTo>
                      <a:pt x="18215" y="1083"/>
                    </a:lnTo>
                    <a:lnTo>
                      <a:pt x="19799" y="1663"/>
                    </a:lnTo>
                    <a:lnTo>
                      <a:pt x="19799" y="1663"/>
                    </a:lnTo>
                    <a:lnTo>
                      <a:pt x="24689" y="2070"/>
                    </a:lnTo>
                    <a:lnTo>
                      <a:pt x="38547" y="3230"/>
                    </a:lnTo>
                    <a:lnTo>
                      <a:pt x="38547" y="3230"/>
                    </a:lnTo>
                    <a:lnTo>
                      <a:pt x="38860" y="3261"/>
                    </a:lnTo>
                    <a:lnTo>
                      <a:pt x="39174" y="3308"/>
                    </a:lnTo>
                    <a:lnTo>
                      <a:pt x="39487" y="3355"/>
                    </a:lnTo>
                    <a:lnTo>
                      <a:pt x="39801" y="3418"/>
                    </a:lnTo>
                    <a:lnTo>
                      <a:pt x="40114" y="3497"/>
                    </a:lnTo>
                    <a:lnTo>
                      <a:pt x="40412" y="3575"/>
                    </a:lnTo>
                    <a:lnTo>
                      <a:pt x="40710" y="3669"/>
                    </a:lnTo>
                    <a:lnTo>
                      <a:pt x="41023" y="3779"/>
                    </a:lnTo>
                    <a:lnTo>
                      <a:pt x="41023" y="3779"/>
                    </a:lnTo>
                    <a:lnTo>
                      <a:pt x="45428" y="5409"/>
                    </a:lnTo>
                    <a:lnTo>
                      <a:pt x="49629" y="7008"/>
                    </a:lnTo>
                    <a:lnTo>
                      <a:pt x="53626" y="8544"/>
                    </a:lnTo>
                    <a:lnTo>
                      <a:pt x="57404" y="10033"/>
                    </a:lnTo>
                    <a:lnTo>
                      <a:pt x="60978" y="11491"/>
                    </a:lnTo>
                    <a:lnTo>
                      <a:pt x="64364" y="12886"/>
                    </a:lnTo>
                    <a:lnTo>
                      <a:pt x="67562" y="14234"/>
                    </a:lnTo>
                    <a:lnTo>
                      <a:pt x="70556" y="15535"/>
                    </a:lnTo>
                    <a:lnTo>
                      <a:pt x="70556" y="15535"/>
                    </a:lnTo>
                    <a:lnTo>
                      <a:pt x="70556" y="15535"/>
                    </a:lnTo>
                    <a:lnTo>
                      <a:pt x="72954" y="16586"/>
                    </a:lnTo>
                    <a:lnTo>
                      <a:pt x="72954" y="16586"/>
                    </a:lnTo>
                    <a:lnTo>
                      <a:pt x="74193" y="17150"/>
                    </a:lnTo>
                    <a:lnTo>
                      <a:pt x="74193" y="17150"/>
                    </a:lnTo>
                    <a:lnTo>
                      <a:pt x="75901" y="17918"/>
                    </a:lnTo>
                    <a:lnTo>
                      <a:pt x="77547" y="18670"/>
                    </a:lnTo>
                    <a:lnTo>
                      <a:pt x="79099" y="19407"/>
                    </a:lnTo>
                    <a:lnTo>
                      <a:pt x="80604" y="20128"/>
                    </a:lnTo>
                    <a:lnTo>
                      <a:pt x="82015" y="20802"/>
                    </a:lnTo>
                    <a:lnTo>
                      <a:pt x="83378" y="21476"/>
                    </a:lnTo>
                    <a:lnTo>
                      <a:pt x="84664" y="22119"/>
                    </a:lnTo>
                    <a:lnTo>
                      <a:pt x="85887" y="22730"/>
                    </a:lnTo>
                    <a:lnTo>
                      <a:pt x="88128" y="23906"/>
                    </a:lnTo>
                    <a:lnTo>
                      <a:pt x="90119" y="24988"/>
                    </a:lnTo>
                    <a:lnTo>
                      <a:pt x="91875" y="25960"/>
                    </a:lnTo>
                    <a:lnTo>
                      <a:pt x="93395" y="26837"/>
                    </a:lnTo>
                    <a:lnTo>
                      <a:pt x="94696" y="27621"/>
                    </a:lnTo>
                    <a:lnTo>
                      <a:pt x="95793" y="28311"/>
                    </a:lnTo>
                    <a:lnTo>
                      <a:pt x="96703" y="28891"/>
                    </a:lnTo>
                    <a:lnTo>
                      <a:pt x="97408" y="29361"/>
                    </a:lnTo>
                    <a:lnTo>
                      <a:pt x="97957" y="29737"/>
                    </a:lnTo>
                    <a:lnTo>
                      <a:pt x="98317" y="30004"/>
                    </a:lnTo>
                    <a:lnTo>
                      <a:pt x="98599" y="3022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8"/>
              <p:cNvSpPr/>
              <p:nvPr/>
            </p:nvSpPr>
            <p:spPr>
              <a:xfrm>
                <a:off x="6236411" y="2849198"/>
                <a:ext cx="284840" cy="331866"/>
              </a:xfrm>
              <a:custGeom>
                <a:rect b="b" l="l" r="r" t="t"/>
                <a:pathLst>
                  <a:path extrusionOk="0" h="19908" w="17087">
                    <a:moveTo>
                      <a:pt x="32" y="0"/>
                    </a:moveTo>
                    <a:lnTo>
                      <a:pt x="1" y="16"/>
                    </a:lnTo>
                    <a:lnTo>
                      <a:pt x="1" y="47"/>
                    </a:lnTo>
                    <a:lnTo>
                      <a:pt x="16" y="63"/>
                    </a:lnTo>
                    <a:lnTo>
                      <a:pt x="753" y="658"/>
                    </a:lnTo>
                    <a:lnTo>
                      <a:pt x="1505" y="1285"/>
                    </a:lnTo>
                    <a:lnTo>
                      <a:pt x="2383" y="2022"/>
                    </a:lnTo>
                    <a:lnTo>
                      <a:pt x="3292" y="2822"/>
                    </a:lnTo>
                    <a:lnTo>
                      <a:pt x="3716" y="3214"/>
                    </a:lnTo>
                    <a:lnTo>
                      <a:pt x="4108" y="3605"/>
                    </a:lnTo>
                    <a:lnTo>
                      <a:pt x="4468" y="3966"/>
                    </a:lnTo>
                    <a:lnTo>
                      <a:pt x="4766" y="4311"/>
                    </a:lnTo>
                    <a:lnTo>
                      <a:pt x="4985" y="4609"/>
                    </a:lnTo>
                    <a:lnTo>
                      <a:pt x="5079" y="4734"/>
                    </a:lnTo>
                    <a:lnTo>
                      <a:pt x="5142" y="4859"/>
                    </a:lnTo>
                    <a:lnTo>
                      <a:pt x="5189" y="5001"/>
                    </a:lnTo>
                    <a:lnTo>
                      <a:pt x="5220" y="5142"/>
                    </a:lnTo>
                    <a:lnTo>
                      <a:pt x="5252" y="5298"/>
                    </a:lnTo>
                    <a:lnTo>
                      <a:pt x="5267" y="5471"/>
                    </a:lnTo>
                    <a:lnTo>
                      <a:pt x="5283" y="5831"/>
                    </a:lnTo>
                    <a:lnTo>
                      <a:pt x="5267" y="6239"/>
                    </a:lnTo>
                    <a:lnTo>
                      <a:pt x="5220" y="6646"/>
                    </a:lnTo>
                    <a:lnTo>
                      <a:pt x="5173" y="7070"/>
                    </a:lnTo>
                    <a:lnTo>
                      <a:pt x="5032" y="7932"/>
                    </a:lnTo>
                    <a:lnTo>
                      <a:pt x="4923" y="8575"/>
                    </a:lnTo>
                    <a:lnTo>
                      <a:pt x="4844" y="9170"/>
                    </a:lnTo>
                    <a:lnTo>
                      <a:pt x="4813" y="9452"/>
                    </a:lnTo>
                    <a:lnTo>
                      <a:pt x="4813" y="9688"/>
                    </a:lnTo>
                    <a:lnTo>
                      <a:pt x="4829" y="9907"/>
                    </a:lnTo>
                    <a:lnTo>
                      <a:pt x="4876" y="10079"/>
                    </a:lnTo>
                    <a:lnTo>
                      <a:pt x="4891" y="10158"/>
                    </a:lnTo>
                    <a:lnTo>
                      <a:pt x="4938" y="10220"/>
                    </a:lnTo>
                    <a:lnTo>
                      <a:pt x="5095" y="10409"/>
                    </a:lnTo>
                    <a:lnTo>
                      <a:pt x="5299" y="10628"/>
                    </a:lnTo>
                    <a:lnTo>
                      <a:pt x="5581" y="10895"/>
                    </a:lnTo>
                    <a:lnTo>
                      <a:pt x="5910" y="11192"/>
                    </a:lnTo>
                    <a:lnTo>
                      <a:pt x="6286" y="11522"/>
                    </a:lnTo>
                    <a:lnTo>
                      <a:pt x="7196" y="12258"/>
                    </a:lnTo>
                    <a:lnTo>
                      <a:pt x="8246" y="13105"/>
                    </a:lnTo>
                    <a:lnTo>
                      <a:pt x="9406" y="13998"/>
                    </a:lnTo>
                    <a:lnTo>
                      <a:pt x="11898" y="15895"/>
                    </a:lnTo>
                    <a:lnTo>
                      <a:pt x="13387" y="17039"/>
                    </a:lnTo>
                    <a:lnTo>
                      <a:pt x="14783" y="18105"/>
                    </a:lnTo>
                    <a:lnTo>
                      <a:pt x="16005" y="19077"/>
                    </a:lnTo>
                    <a:lnTo>
                      <a:pt x="17008" y="19908"/>
                    </a:lnTo>
                    <a:lnTo>
                      <a:pt x="17040" y="19908"/>
                    </a:lnTo>
                    <a:lnTo>
                      <a:pt x="17071" y="19892"/>
                    </a:lnTo>
                    <a:lnTo>
                      <a:pt x="17087" y="19877"/>
                    </a:lnTo>
                    <a:lnTo>
                      <a:pt x="17071" y="19845"/>
                    </a:lnTo>
                    <a:lnTo>
                      <a:pt x="16052" y="19014"/>
                    </a:lnTo>
                    <a:lnTo>
                      <a:pt x="14830" y="18043"/>
                    </a:lnTo>
                    <a:lnTo>
                      <a:pt x="13434" y="16977"/>
                    </a:lnTo>
                    <a:lnTo>
                      <a:pt x="11945" y="15832"/>
                    </a:lnTo>
                    <a:lnTo>
                      <a:pt x="9469" y="13936"/>
                    </a:lnTo>
                    <a:lnTo>
                      <a:pt x="8309" y="13042"/>
                    </a:lnTo>
                    <a:lnTo>
                      <a:pt x="7258" y="12211"/>
                    </a:lnTo>
                    <a:lnTo>
                      <a:pt x="6365" y="11475"/>
                    </a:lnTo>
                    <a:lnTo>
                      <a:pt x="5973" y="11145"/>
                    </a:lnTo>
                    <a:lnTo>
                      <a:pt x="5644" y="10848"/>
                    </a:lnTo>
                    <a:lnTo>
                      <a:pt x="5377" y="10597"/>
                    </a:lnTo>
                    <a:lnTo>
                      <a:pt x="5158" y="10377"/>
                    </a:lnTo>
                    <a:lnTo>
                      <a:pt x="5017" y="10189"/>
                    </a:lnTo>
                    <a:lnTo>
                      <a:pt x="4970" y="10126"/>
                    </a:lnTo>
                    <a:lnTo>
                      <a:pt x="4954" y="10064"/>
                    </a:lnTo>
                    <a:lnTo>
                      <a:pt x="4907" y="9891"/>
                    </a:lnTo>
                    <a:lnTo>
                      <a:pt x="4891" y="9672"/>
                    </a:lnTo>
                    <a:lnTo>
                      <a:pt x="4907" y="9437"/>
                    </a:lnTo>
                    <a:lnTo>
                      <a:pt x="4923" y="9170"/>
                    </a:lnTo>
                    <a:lnTo>
                      <a:pt x="5001" y="8590"/>
                    </a:lnTo>
                    <a:lnTo>
                      <a:pt x="5111" y="7932"/>
                    </a:lnTo>
                    <a:lnTo>
                      <a:pt x="5252" y="7070"/>
                    </a:lnTo>
                    <a:lnTo>
                      <a:pt x="5315" y="6646"/>
                    </a:lnTo>
                    <a:lnTo>
                      <a:pt x="5346" y="6223"/>
                    </a:lnTo>
                    <a:lnTo>
                      <a:pt x="5362" y="5831"/>
                    </a:lnTo>
                    <a:lnTo>
                      <a:pt x="5346" y="5455"/>
                    </a:lnTo>
                    <a:lnTo>
                      <a:pt x="5330" y="5283"/>
                    </a:lnTo>
                    <a:lnTo>
                      <a:pt x="5299" y="5126"/>
                    </a:lnTo>
                    <a:lnTo>
                      <a:pt x="5267" y="4969"/>
                    </a:lnTo>
                    <a:lnTo>
                      <a:pt x="5205" y="4828"/>
                    </a:lnTo>
                    <a:lnTo>
                      <a:pt x="5142" y="4703"/>
                    </a:lnTo>
                    <a:lnTo>
                      <a:pt x="5064" y="4577"/>
                    </a:lnTo>
                    <a:lnTo>
                      <a:pt x="4844" y="4264"/>
                    </a:lnTo>
                    <a:lnTo>
                      <a:pt x="4546" y="3935"/>
                    </a:lnTo>
                    <a:lnTo>
                      <a:pt x="4202" y="3574"/>
                    </a:lnTo>
                    <a:lnTo>
                      <a:pt x="3810" y="3182"/>
                    </a:lnTo>
                    <a:lnTo>
                      <a:pt x="3386" y="2790"/>
                    </a:lnTo>
                    <a:lnTo>
                      <a:pt x="2509" y="2007"/>
                    </a:lnTo>
                    <a:lnTo>
                      <a:pt x="1631" y="1270"/>
                    </a:lnTo>
                    <a:lnTo>
                      <a:pt x="863" y="643"/>
                    </a:lnTo>
                    <a:lnTo>
                      <a:pt x="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8"/>
              <p:cNvSpPr/>
              <p:nvPr/>
            </p:nvSpPr>
            <p:spPr>
              <a:xfrm>
                <a:off x="5832408" y="2774713"/>
                <a:ext cx="294242" cy="112639"/>
              </a:xfrm>
              <a:custGeom>
                <a:rect b="b" l="l" r="r" t="t"/>
                <a:pathLst>
                  <a:path extrusionOk="0" h="6757" w="17651">
                    <a:moveTo>
                      <a:pt x="32" y="1"/>
                    </a:moveTo>
                    <a:lnTo>
                      <a:pt x="0" y="16"/>
                    </a:lnTo>
                    <a:lnTo>
                      <a:pt x="0" y="48"/>
                    </a:lnTo>
                    <a:lnTo>
                      <a:pt x="32" y="63"/>
                    </a:lnTo>
                    <a:lnTo>
                      <a:pt x="17588" y="6757"/>
                    </a:lnTo>
                    <a:lnTo>
                      <a:pt x="17604" y="6757"/>
                    </a:lnTo>
                    <a:lnTo>
                      <a:pt x="17635" y="6741"/>
                    </a:lnTo>
                    <a:lnTo>
                      <a:pt x="17651" y="6725"/>
                    </a:lnTo>
                    <a:lnTo>
                      <a:pt x="17651" y="6694"/>
                    </a:lnTo>
                    <a:lnTo>
                      <a:pt x="17619" y="6678"/>
                    </a:lnTo>
                    <a:lnTo>
                      <a:pt x="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8"/>
              <p:cNvSpPr/>
              <p:nvPr/>
            </p:nvSpPr>
            <p:spPr>
              <a:xfrm>
                <a:off x="5918647" y="2827760"/>
                <a:ext cx="203841" cy="146879"/>
              </a:xfrm>
              <a:custGeom>
                <a:rect b="b" l="l" r="r" t="t"/>
                <a:pathLst>
                  <a:path extrusionOk="0" h="8811" w="12228">
                    <a:moveTo>
                      <a:pt x="31" y="1"/>
                    </a:moveTo>
                    <a:lnTo>
                      <a:pt x="0" y="16"/>
                    </a:lnTo>
                    <a:lnTo>
                      <a:pt x="0" y="48"/>
                    </a:lnTo>
                    <a:lnTo>
                      <a:pt x="16" y="79"/>
                    </a:lnTo>
                    <a:lnTo>
                      <a:pt x="12164" y="8795"/>
                    </a:lnTo>
                    <a:lnTo>
                      <a:pt x="12180" y="8810"/>
                    </a:lnTo>
                    <a:lnTo>
                      <a:pt x="12211" y="8795"/>
                    </a:lnTo>
                    <a:lnTo>
                      <a:pt x="12227" y="8763"/>
                    </a:lnTo>
                    <a:lnTo>
                      <a:pt x="12211" y="8732"/>
                    </a:lnTo>
                    <a:lnTo>
                      <a:pt x="63" y="16"/>
                    </a:lnTo>
                    <a:lnTo>
                      <a:pt x="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8"/>
              <p:cNvSpPr/>
              <p:nvPr/>
            </p:nvSpPr>
            <p:spPr>
              <a:xfrm>
                <a:off x="6073086" y="3018008"/>
                <a:ext cx="181370" cy="128576"/>
              </a:xfrm>
              <a:custGeom>
                <a:rect b="b" l="l" r="r" t="t"/>
                <a:pathLst>
                  <a:path extrusionOk="0" h="7713" w="10880">
                    <a:moveTo>
                      <a:pt x="32" y="0"/>
                    </a:moveTo>
                    <a:lnTo>
                      <a:pt x="0" y="16"/>
                    </a:lnTo>
                    <a:lnTo>
                      <a:pt x="0" y="47"/>
                    </a:lnTo>
                    <a:lnTo>
                      <a:pt x="16" y="63"/>
                    </a:lnTo>
                    <a:lnTo>
                      <a:pt x="10816" y="7713"/>
                    </a:lnTo>
                    <a:lnTo>
                      <a:pt x="10848" y="7713"/>
                    </a:lnTo>
                    <a:lnTo>
                      <a:pt x="10863" y="7697"/>
                    </a:lnTo>
                    <a:lnTo>
                      <a:pt x="10879" y="7666"/>
                    </a:lnTo>
                    <a:lnTo>
                      <a:pt x="10863" y="7650"/>
                    </a:lnTo>
                    <a:lnTo>
                      <a:pt x="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8"/>
              <p:cNvSpPr/>
              <p:nvPr/>
            </p:nvSpPr>
            <p:spPr>
              <a:xfrm>
                <a:off x="5762624" y="2787783"/>
                <a:ext cx="86251" cy="7335"/>
              </a:xfrm>
              <a:custGeom>
                <a:rect b="b" l="l" r="r" t="t"/>
                <a:pathLst>
                  <a:path extrusionOk="0" h="440" w="5174">
                    <a:moveTo>
                      <a:pt x="48" y="0"/>
                    </a:moveTo>
                    <a:lnTo>
                      <a:pt x="17" y="16"/>
                    </a:lnTo>
                    <a:lnTo>
                      <a:pt x="1" y="47"/>
                    </a:lnTo>
                    <a:lnTo>
                      <a:pt x="1" y="79"/>
                    </a:lnTo>
                    <a:lnTo>
                      <a:pt x="32" y="79"/>
                    </a:lnTo>
                    <a:lnTo>
                      <a:pt x="5127" y="439"/>
                    </a:lnTo>
                    <a:lnTo>
                      <a:pt x="5158" y="424"/>
                    </a:lnTo>
                    <a:lnTo>
                      <a:pt x="5174" y="408"/>
                    </a:lnTo>
                    <a:lnTo>
                      <a:pt x="5158" y="377"/>
                    </a:lnTo>
                    <a:lnTo>
                      <a:pt x="5142" y="361"/>
                    </a:lnTo>
                    <a:lnTo>
                      <a:pt x="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8"/>
              <p:cNvSpPr/>
              <p:nvPr/>
            </p:nvSpPr>
            <p:spPr>
              <a:xfrm>
                <a:off x="6752260" y="3025844"/>
                <a:ext cx="482146" cy="200440"/>
              </a:xfrm>
              <a:custGeom>
                <a:rect b="b" l="l" r="r" t="t"/>
                <a:pathLst>
                  <a:path extrusionOk="0" h="12024" w="28923">
                    <a:moveTo>
                      <a:pt x="1929" y="1"/>
                    </a:moveTo>
                    <a:lnTo>
                      <a:pt x="941" y="32"/>
                    </a:lnTo>
                    <a:lnTo>
                      <a:pt x="314" y="63"/>
                    </a:lnTo>
                    <a:lnTo>
                      <a:pt x="95" y="79"/>
                    </a:lnTo>
                    <a:lnTo>
                      <a:pt x="1" y="502"/>
                    </a:lnTo>
                    <a:lnTo>
                      <a:pt x="2399" y="1553"/>
                    </a:lnTo>
                    <a:lnTo>
                      <a:pt x="3638" y="2117"/>
                    </a:lnTo>
                    <a:lnTo>
                      <a:pt x="3794" y="2117"/>
                    </a:lnTo>
                    <a:lnTo>
                      <a:pt x="4280" y="2148"/>
                    </a:lnTo>
                    <a:lnTo>
                      <a:pt x="5033" y="2195"/>
                    </a:lnTo>
                    <a:lnTo>
                      <a:pt x="6036" y="2305"/>
                    </a:lnTo>
                    <a:lnTo>
                      <a:pt x="6632" y="2383"/>
                    </a:lnTo>
                    <a:lnTo>
                      <a:pt x="7274" y="2477"/>
                    </a:lnTo>
                    <a:lnTo>
                      <a:pt x="7980" y="2587"/>
                    </a:lnTo>
                    <a:lnTo>
                      <a:pt x="8732" y="2713"/>
                    </a:lnTo>
                    <a:lnTo>
                      <a:pt x="9516" y="2869"/>
                    </a:lnTo>
                    <a:lnTo>
                      <a:pt x="10362" y="3042"/>
                    </a:lnTo>
                    <a:lnTo>
                      <a:pt x="11225" y="3246"/>
                    </a:lnTo>
                    <a:lnTo>
                      <a:pt x="12134" y="3465"/>
                    </a:lnTo>
                    <a:lnTo>
                      <a:pt x="13074" y="3716"/>
                    </a:lnTo>
                    <a:lnTo>
                      <a:pt x="14046" y="4014"/>
                    </a:lnTo>
                    <a:lnTo>
                      <a:pt x="15034" y="4327"/>
                    </a:lnTo>
                    <a:lnTo>
                      <a:pt x="16053" y="4672"/>
                    </a:lnTo>
                    <a:lnTo>
                      <a:pt x="17087" y="5048"/>
                    </a:lnTo>
                    <a:lnTo>
                      <a:pt x="18137" y="5471"/>
                    </a:lnTo>
                    <a:lnTo>
                      <a:pt x="19203" y="5926"/>
                    </a:lnTo>
                    <a:lnTo>
                      <a:pt x="20285" y="6428"/>
                    </a:lnTo>
                    <a:lnTo>
                      <a:pt x="21351" y="6961"/>
                    </a:lnTo>
                    <a:lnTo>
                      <a:pt x="21900" y="7243"/>
                    </a:lnTo>
                    <a:lnTo>
                      <a:pt x="22433" y="7541"/>
                    </a:lnTo>
                    <a:lnTo>
                      <a:pt x="22981" y="7854"/>
                    </a:lnTo>
                    <a:lnTo>
                      <a:pt x="23514" y="8168"/>
                    </a:lnTo>
                    <a:lnTo>
                      <a:pt x="24063" y="8497"/>
                    </a:lnTo>
                    <a:lnTo>
                      <a:pt x="24596" y="8842"/>
                    </a:lnTo>
                    <a:lnTo>
                      <a:pt x="25129" y="9187"/>
                    </a:lnTo>
                    <a:lnTo>
                      <a:pt x="25677" y="9563"/>
                    </a:lnTo>
                    <a:lnTo>
                      <a:pt x="26195" y="9939"/>
                    </a:lnTo>
                    <a:lnTo>
                      <a:pt x="26728" y="10331"/>
                    </a:lnTo>
                    <a:lnTo>
                      <a:pt x="27261" y="10723"/>
                    </a:lnTo>
                    <a:lnTo>
                      <a:pt x="27778" y="11146"/>
                    </a:lnTo>
                    <a:lnTo>
                      <a:pt x="28295" y="11569"/>
                    </a:lnTo>
                    <a:lnTo>
                      <a:pt x="28812" y="12024"/>
                    </a:lnTo>
                    <a:lnTo>
                      <a:pt x="28922" y="9281"/>
                    </a:lnTo>
                    <a:lnTo>
                      <a:pt x="28468" y="8779"/>
                    </a:lnTo>
                    <a:lnTo>
                      <a:pt x="27997" y="8309"/>
                    </a:lnTo>
                    <a:lnTo>
                      <a:pt x="27511" y="7854"/>
                    </a:lnTo>
                    <a:lnTo>
                      <a:pt x="27010" y="7415"/>
                    </a:lnTo>
                    <a:lnTo>
                      <a:pt x="26508" y="6992"/>
                    </a:lnTo>
                    <a:lnTo>
                      <a:pt x="25991" y="6584"/>
                    </a:lnTo>
                    <a:lnTo>
                      <a:pt x="25458" y="6193"/>
                    </a:lnTo>
                    <a:lnTo>
                      <a:pt x="24925" y="5816"/>
                    </a:lnTo>
                    <a:lnTo>
                      <a:pt x="24376" y="5456"/>
                    </a:lnTo>
                    <a:lnTo>
                      <a:pt x="23828" y="5111"/>
                    </a:lnTo>
                    <a:lnTo>
                      <a:pt x="23263" y="4782"/>
                    </a:lnTo>
                    <a:lnTo>
                      <a:pt x="22699" y="4468"/>
                    </a:lnTo>
                    <a:lnTo>
                      <a:pt x="22119" y="4170"/>
                    </a:lnTo>
                    <a:lnTo>
                      <a:pt x="21539" y="3873"/>
                    </a:lnTo>
                    <a:lnTo>
                      <a:pt x="20959" y="3606"/>
                    </a:lnTo>
                    <a:lnTo>
                      <a:pt x="20363" y="3340"/>
                    </a:lnTo>
                    <a:lnTo>
                      <a:pt x="19768" y="3089"/>
                    </a:lnTo>
                    <a:lnTo>
                      <a:pt x="19172" y="2854"/>
                    </a:lnTo>
                    <a:lnTo>
                      <a:pt x="18576" y="2634"/>
                    </a:lnTo>
                    <a:lnTo>
                      <a:pt x="17981" y="2415"/>
                    </a:lnTo>
                    <a:lnTo>
                      <a:pt x="17385" y="2211"/>
                    </a:lnTo>
                    <a:lnTo>
                      <a:pt x="16774" y="2023"/>
                    </a:lnTo>
                    <a:lnTo>
                      <a:pt x="16178" y="1850"/>
                    </a:lnTo>
                    <a:lnTo>
                      <a:pt x="15582" y="1678"/>
                    </a:lnTo>
                    <a:lnTo>
                      <a:pt x="14391" y="1364"/>
                    </a:lnTo>
                    <a:lnTo>
                      <a:pt x="13215" y="1098"/>
                    </a:lnTo>
                    <a:lnTo>
                      <a:pt x="12055" y="863"/>
                    </a:lnTo>
                    <a:lnTo>
                      <a:pt x="10911" y="675"/>
                    </a:lnTo>
                    <a:lnTo>
                      <a:pt x="9798" y="502"/>
                    </a:lnTo>
                    <a:lnTo>
                      <a:pt x="8717" y="377"/>
                    </a:lnTo>
                    <a:lnTo>
                      <a:pt x="7682" y="252"/>
                    </a:lnTo>
                    <a:lnTo>
                      <a:pt x="6679" y="173"/>
                    </a:lnTo>
                    <a:lnTo>
                      <a:pt x="5738" y="110"/>
                    </a:lnTo>
                    <a:lnTo>
                      <a:pt x="4845" y="63"/>
                    </a:lnTo>
                    <a:lnTo>
                      <a:pt x="4014" y="32"/>
                    </a:lnTo>
                    <a:lnTo>
                      <a:pt x="3246" y="16"/>
                    </a:lnTo>
                    <a:lnTo>
                      <a:pt x="25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8"/>
              <p:cNvSpPr/>
              <p:nvPr/>
            </p:nvSpPr>
            <p:spPr>
              <a:xfrm>
                <a:off x="5156618" y="2631242"/>
                <a:ext cx="152097" cy="320381"/>
              </a:xfrm>
              <a:custGeom>
                <a:rect b="b" l="l" r="r" t="t"/>
                <a:pathLst>
                  <a:path extrusionOk="0" h="19219" w="9124">
                    <a:moveTo>
                      <a:pt x="2305" y="1"/>
                    </a:moveTo>
                    <a:lnTo>
                      <a:pt x="2195" y="16"/>
                    </a:lnTo>
                    <a:lnTo>
                      <a:pt x="2023" y="63"/>
                    </a:lnTo>
                    <a:lnTo>
                      <a:pt x="1850" y="126"/>
                    </a:lnTo>
                    <a:lnTo>
                      <a:pt x="925" y="659"/>
                    </a:lnTo>
                    <a:lnTo>
                      <a:pt x="753" y="769"/>
                    </a:lnTo>
                    <a:lnTo>
                      <a:pt x="596" y="910"/>
                    </a:lnTo>
                    <a:lnTo>
                      <a:pt x="455" y="1051"/>
                    </a:lnTo>
                    <a:lnTo>
                      <a:pt x="345" y="1208"/>
                    </a:lnTo>
                    <a:lnTo>
                      <a:pt x="236" y="1396"/>
                    </a:lnTo>
                    <a:lnTo>
                      <a:pt x="157" y="1568"/>
                    </a:lnTo>
                    <a:lnTo>
                      <a:pt x="110" y="1772"/>
                    </a:lnTo>
                    <a:lnTo>
                      <a:pt x="79" y="1976"/>
                    </a:lnTo>
                    <a:lnTo>
                      <a:pt x="32" y="2681"/>
                    </a:lnTo>
                    <a:lnTo>
                      <a:pt x="0" y="3653"/>
                    </a:lnTo>
                    <a:lnTo>
                      <a:pt x="0" y="4954"/>
                    </a:lnTo>
                    <a:lnTo>
                      <a:pt x="47" y="6631"/>
                    </a:lnTo>
                    <a:lnTo>
                      <a:pt x="79" y="7196"/>
                    </a:lnTo>
                    <a:lnTo>
                      <a:pt x="126" y="7760"/>
                    </a:lnTo>
                    <a:lnTo>
                      <a:pt x="204" y="8340"/>
                    </a:lnTo>
                    <a:lnTo>
                      <a:pt x="298" y="8936"/>
                    </a:lnTo>
                    <a:lnTo>
                      <a:pt x="408" y="9531"/>
                    </a:lnTo>
                    <a:lnTo>
                      <a:pt x="533" y="10143"/>
                    </a:lnTo>
                    <a:lnTo>
                      <a:pt x="674" y="10754"/>
                    </a:lnTo>
                    <a:lnTo>
                      <a:pt x="831" y="11350"/>
                    </a:lnTo>
                    <a:lnTo>
                      <a:pt x="988" y="11961"/>
                    </a:lnTo>
                    <a:lnTo>
                      <a:pt x="1160" y="12557"/>
                    </a:lnTo>
                    <a:lnTo>
                      <a:pt x="1537" y="13717"/>
                    </a:lnTo>
                    <a:lnTo>
                      <a:pt x="1913" y="14830"/>
                    </a:lnTo>
                    <a:lnTo>
                      <a:pt x="2289" y="15849"/>
                    </a:lnTo>
                    <a:lnTo>
                      <a:pt x="2759" y="17040"/>
                    </a:lnTo>
                    <a:lnTo>
                      <a:pt x="3151" y="18028"/>
                    </a:lnTo>
                    <a:lnTo>
                      <a:pt x="3480" y="18764"/>
                    </a:lnTo>
                    <a:lnTo>
                      <a:pt x="3684" y="19219"/>
                    </a:lnTo>
                    <a:lnTo>
                      <a:pt x="8042" y="17557"/>
                    </a:lnTo>
                    <a:lnTo>
                      <a:pt x="9108" y="17150"/>
                    </a:lnTo>
                    <a:lnTo>
                      <a:pt x="9124" y="17150"/>
                    </a:lnTo>
                    <a:lnTo>
                      <a:pt x="9077" y="16993"/>
                    </a:lnTo>
                    <a:lnTo>
                      <a:pt x="9014" y="16852"/>
                    </a:lnTo>
                    <a:lnTo>
                      <a:pt x="8951" y="16632"/>
                    </a:lnTo>
                    <a:lnTo>
                      <a:pt x="8920" y="16538"/>
                    </a:lnTo>
                    <a:lnTo>
                      <a:pt x="8904" y="16491"/>
                    </a:lnTo>
                    <a:lnTo>
                      <a:pt x="8873" y="16397"/>
                    </a:lnTo>
                    <a:lnTo>
                      <a:pt x="8810" y="16162"/>
                    </a:lnTo>
                    <a:lnTo>
                      <a:pt x="8779" y="16052"/>
                    </a:lnTo>
                    <a:lnTo>
                      <a:pt x="8622" y="15394"/>
                    </a:lnTo>
                    <a:lnTo>
                      <a:pt x="8497" y="14720"/>
                    </a:lnTo>
                    <a:lnTo>
                      <a:pt x="8465" y="14516"/>
                    </a:lnTo>
                    <a:lnTo>
                      <a:pt x="8434" y="14391"/>
                    </a:lnTo>
                    <a:lnTo>
                      <a:pt x="8418" y="14281"/>
                    </a:lnTo>
                    <a:lnTo>
                      <a:pt x="8324" y="13560"/>
                    </a:lnTo>
                    <a:lnTo>
                      <a:pt x="8246" y="12839"/>
                    </a:lnTo>
                    <a:lnTo>
                      <a:pt x="8199" y="12463"/>
                    </a:lnTo>
                    <a:lnTo>
                      <a:pt x="8073" y="11177"/>
                    </a:lnTo>
                    <a:lnTo>
                      <a:pt x="7995" y="10519"/>
                    </a:lnTo>
                    <a:lnTo>
                      <a:pt x="7885" y="9829"/>
                    </a:lnTo>
                    <a:lnTo>
                      <a:pt x="7870" y="9704"/>
                    </a:lnTo>
                    <a:lnTo>
                      <a:pt x="7791" y="9187"/>
                    </a:lnTo>
                    <a:lnTo>
                      <a:pt x="7728" y="8920"/>
                    </a:lnTo>
                    <a:lnTo>
                      <a:pt x="7697" y="8779"/>
                    </a:lnTo>
                    <a:lnTo>
                      <a:pt x="7650" y="8497"/>
                    </a:lnTo>
                    <a:lnTo>
                      <a:pt x="7493" y="7823"/>
                    </a:lnTo>
                    <a:lnTo>
                      <a:pt x="7431" y="7541"/>
                    </a:lnTo>
                    <a:lnTo>
                      <a:pt x="7274" y="6961"/>
                    </a:lnTo>
                    <a:lnTo>
                      <a:pt x="7101" y="6443"/>
                    </a:lnTo>
                    <a:lnTo>
                      <a:pt x="6929" y="5942"/>
                    </a:lnTo>
                    <a:lnTo>
                      <a:pt x="6725" y="5456"/>
                    </a:lnTo>
                    <a:lnTo>
                      <a:pt x="6521" y="4986"/>
                    </a:lnTo>
                    <a:lnTo>
                      <a:pt x="6302" y="4562"/>
                    </a:lnTo>
                    <a:lnTo>
                      <a:pt x="6083" y="4155"/>
                    </a:lnTo>
                    <a:lnTo>
                      <a:pt x="5863" y="3763"/>
                    </a:lnTo>
                    <a:lnTo>
                      <a:pt x="5628" y="3402"/>
                    </a:lnTo>
                    <a:lnTo>
                      <a:pt x="5393" y="3042"/>
                    </a:lnTo>
                    <a:lnTo>
                      <a:pt x="5142" y="2697"/>
                    </a:lnTo>
                    <a:lnTo>
                      <a:pt x="4907" y="2368"/>
                    </a:lnTo>
                    <a:lnTo>
                      <a:pt x="4672" y="2070"/>
                    </a:lnTo>
                    <a:lnTo>
                      <a:pt x="4201" y="1506"/>
                    </a:lnTo>
                    <a:lnTo>
                      <a:pt x="3763" y="1020"/>
                    </a:lnTo>
                    <a:lnTo>
                      <a:pt x="3371" y="596"/>
                    </a:lnTo>
                    <a:lnTo>
                      <a:pt x="3026" y="267"/>
                    </a:lnTo>
                    <a:lnTo>
                      <a:pt x="2932" y="204"/>
                    </a:lnTo>
                    <a:lnTo>
                      <a:pt x="2838" y="142"/>
                    </a:lnTo>
                    <a:lnTo>
                      <a:pt x="2744" y="79"/>
                    </a:lnTo>
                    <a:lnTo>
                      <a:pt x="2634" y="48"/>
                    </a:lnTo>
                    <a:lnTo>
                      <a:pt x="2524" y="16"/>
                    </a:lnTo>
                    <a:lnTo>
                      <a:pt x="24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8"/>
              <p:cNvSpPr/>
              <p:nvPr/>
            </p:nvSpPr>
            <p:spPr>
              <a:xfrm>
                <a:off x="5212800" y="2917133"/>
                <a:ext cx="136161" cy="136944"/>
              </a:xfrm>
              <a:custGeom>
                <a:rect b="b" l="l" r="r" t="t"/>
                <a:pathLst>
                  <a:path extrusionOk="0" h="8215" w="8168">
                    <a:moveTo>
                      <a:pt x="5738" y="1"/>
                    </a:moveTo>
                    <a:lnTo>
                      <a:pt x="4672" y="408"/>
                    </a:lnTo>
                    <a:lnTo>
                      <a:pt x="314" y="2070"/>
                    </a:lnTo>
                    <a:lnTo>
                      <a:pt x="157" y="2117"/>
                    </a:lnTo>
                    <a:lnTo>
                      <a:pt x="79" y="2164"/>
                    </a:lnTo>
                    <a:lnTo>
                      <a:pt x="32" y="2242"/>
                    </a:lnTo>
                    <a:lnTo>
                      <a:pt x="1" y="2321"/>
                    </a:lnTo>
                    <a:lnTo>
                      <a:pt x="16" y="2415"/>
                    </a:lnTo>
                    <a:lnTo>
                      <a:pt x="1443" y="6161"/>
                    </a:lnTo>
                    <a:lnTo>
                      <a:pt x="1568" y="6459"/>
                    </a:lnTo>
                    <a:lnTo>
                      <a:pt x="1725" y="6741"/>
                    </a:lnTo>
                    <a:lnTo>
                      <a:pt x="1913" y="6992"/>
                    </a:lnTo>
                    <a:lnTo>
                      <a:pt x="2117" y="7227"/>
                    </a:lnTo>
                    <a:lnTo>
                      <a:pt x="2336" y="7447"/>
                    </a:lnTo>
                    <a:lnTo>
                      <a:pt x="2587" y="7635"/>
                    </a:lnTo>
                    <a:lnTo>
                      <a:pt x="2838" y="7807"/>
                    </a:lnTo>
                    <a:lnTo>
                      <a:pt x="3120" y="7948"/>
                    </a:lnTo>
                    <a:lnTo>
                      <a:pt x="3402" y="8058"/>
                    </a:lnTo>
                    <a:lnTo>
                      <a:pt x="3700" y="8136"/>
                    </a:lnTo>
                    <a:lnTo>
                      <a:pt x="3998" y="8199"/>
                    </a:lnTo>
                    <a:lnTo>
                      <a:pt x="4311" y="8215"/>
                    </a:lnTo>
                    <a:lnTo>
                      <a:pt x="4625" y="8215"/>
                    </a:lnTo>
                    <a:lnTo>
                      <a:pt x="4938" y="8183"/>
                    </a:lnTo>
                    <a:lnTo>
                      <a:pt x="5252" y="8121"/>
                    </a:lnTo>
                    <a:lnTo>
                      <a:pt x="5565" y="8011"/>
                    </a:lnTo>
                    <a:lnTo>
                      <a:pt x="7352" y="7337"/>
                    </a:lnTo>
                    <a:lnTo>
                      <a:pt x="7478" y="7290"/>
                    </a:lnTo>
                    <a:lnTo>
                      <a:pt x="7588" y="7227"/>
                    </a:lnTo>
                    <a:lnTo>
                      <a:pt x="7744" y="7102"/>
                    </a:lnTo>
                    <a:lnTo>
                      <a:pt x="7870" y="6976"/>
                    </a:lnTo>
                    <a:lnTo>
                      <a:pt x="7995" y="6820"/>
                    </a:lnTo>
                    <a:lnTo>
                      <a:pt x="8074" y="6647"/>
                    </a:lnTo>
                    <a:lnTo>
                      <a:pt x="8136" y="6475"/>
                    </a:lnTo>
                    <a:lnTo>
                      <a:pt x="8168" y="6287"/>
                    </a:lnTo>
                    <a:lnTo>
                      <a:pt x="8168" y="6083"/>
                    </a:lnTo>
                    <a:lnTo>
                      <a:pt x="8152" y="5895"/>
                    </a:lnTo>
                    <a:lnTo>
                      <a:pt x="8089" y="5707"/>
                    </a:lnTo>
                    <a:lnTo>
                      <a:pt x="5973" y="110"/>
                    </a:lnTo>
                    <a:lnTo>
                      <a:pt x="5942" y="48"/>
                    </a:lnTo>
                    <a:lnTo>
                      <a:pt x="5879" y="16"/>
                    </a:lnTo>
                    <a:lnTo>
                      <a:pt x="58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8"/>
              <p:cNvSpPr/>
              <p:nvPr/>
            </p:nvSpPr>
            <p:spPr>
              <a:xfrm>
                <a:off x="5193211" y="2626808"/>
                <a:ext cx="218994" cy="408698"/>
              </a:xfrm>
              <a:custGeom>
                <a:rect b="b" l="l" r="r" t="t"/>
                <a:pathLst>
                  <a:path extrusionOk="0" h="24517" w="13137">
                    <a:moveTo>
                      <a:pt x="988" y="0"/>
                    </a:moveTo>
                    <a:lnTo>
                      <a:pt x="815" y="16"/>
                    </a:lnTo>
                    <a:lnTo>
                      <a:pt x="643" y="47"/>
                    </a:lnTo>
                    <a:lnTo>
                      <a:pt x="486" y="79"/>
                    </a:lnTo>
                    <a:lnTo>
                      <a:pt x="314" y="141"/>
                    </a:lnTo>
                    <a:lnTo>
                      <a:pt x="157" y="204"/>
                    </a:lnTo>
                    <a:lnTo>
                      <a:pt x="0" y="282"/>
                    </a:lnTo>
                    <a:lnTo>
                      <a:pt x="110" y="267"/>
                    </a:lnTo>
                    <a:lnTo>
                      <a:pt x="219" y="267"/>
                    </a:lnTo>
                    <a:lnTo>
                      <a:pt x="329" y="282"/>
                    </a:lnTo>
                    <a:lnTo>
                      <a:pt x="439" y="314"/>
                    </a:lnTo>
                    <a:lnTo>
                      <a:pt x="549" y="345"/>
                    </a:lnTo>
                    <a:lnTo>
                      <a:pt x="643" y="408"/>
                    </a:lnTo>
                    <a:lnTo>
                      <a:pt x="737" y="470"/>
                    </a:lnTo>
                    <a:lnTo>
                      <a:pt x="831" y="533"/>
                    </a:lnTo>
                    <a:lnTo>
                      <a:pt x="1176" y="862"/>
                    </a:lnTo>
                    <a:lnTo>
                      <a:pt x="1568" y="1286"/>
                    </a:lnTo>
                    <a:lnTo>
                      <a:pt x="2006" y="1772"/>
                    </a:lnTo>
                    <a:lnTo>
                      <a:pt x="2477" y="2336"/>
                    </a:lnTo>
                    <a:lnTo>
                      <a:pt x="2712" y="2634"/>
                    </a:lnTo>
                    <a:lnTo>
                      <a:pt x="2947" y="2963"/>
                    </a:lnTo>
                    <a:lnTo>
                      <a:pt x="3198" y="3308"/>
                    </a:lnTo>
                    <a:lnTo>
                      <a:pt x="3433" y="3668"/>
                    </a:lnTo>
                    <a:lnTo>
                      <a:pt x="3668" y="4029"/>
                    </a:lnTo>
                    <a:lnTo>
                      <a:pt x="3888" y="4421"/>
                    </a:lnTo>
                    <a:lnTo>
                      <a:pt x="4107" y="4828"/>
                    </a:lnTo>
                    <a:lnTo>
                      <a:pt x="4326" y="5252"/>
                    </a:lnTo>
                    <a:lnTo>
                      <a:pt x="4530" y="5722"/>
                    </a:lnTo>
                    <a:lnTo>
                      <a:pt x="4734" y="6208"/>
                    </a:lnTo>
                    <a:lnTo>
                      <a:pt x="4906" y="6709"/>
                    </a:lnTo>
                    <a:lnTo>
                      <a:pt x="5079" y="7227"/>
                    </a:lnTo>
                    <a:lnTo>
                      <a:pt x="5236" y="7807"/>
                    </a:lnTo>
                    <a:lnTo>
                      <a:pt x="5298" y="8089"/>
                    </a:lnTo>
                    <a:lnTo>
                      <a:pt x="5455" y="8763"/>
                    </a:lnTo>
                    <a:lnTo>
                      <a:pt x="5502" y="9045"/>
                    </a:lnTo>
                    <a:lnTo>
                      <a:pt x="5533" y="9186"/>
                    </a:lnTo>
                    <a:lnTo>
                      <a:pt x="5596" y="9453"/>
                    </a:lnTo>
                    <a:lnTo>
                      <a:pt x="5675" y="9970"/>
                    </a:lnTo>
                    <a:lnTo>
                      <a:pt x="5690" y="10095"/>
                    </a:lnTo>
                    <a:lnTo>
                      <a:pt x="5800" y="10785"/>
                    </a:lnTo>
                    <a:lnTo>
                      <a:pt x="5878" y="11443"/>
                    </a:lnTo>
                    <a:lnTo>
                      <a:pt x="6004" y="12729"/>
                    </a:lnTo>
                    <a:lnTo>
                      <a:pt x="6051" y="13105"/>
                    </a:lnTo>
                    <a:lnTo>
                      <a:pt x="6129" y="13826"/>
                    </a:lnTo>
                    <a:lnTo>
                      <a:pt x="6223" y="14547"/>
                    </a:lnTo>
                    <a:lnTo>
                      <a:pt x="6239" y="14657"/>
                    </a:lnTo>
                    <a:lnTo>
                      <a:pt x="6270" y="14782"/>
                    </a:lnTo>
                    <a:lnTo>
                      <a:pt x="6302" y="14986"/>
                    </a:lnTo>
                    <a:lnTo>
                      <a:pt x="6427" y="15660"/>
                    </a:lnTo>
                    <a:lnTo>
                      <a:pt x="6584" y="16318"/>
                    </a:lnTo>
                    <a:lnTo>
                      <a:pt x="6615" y="16428"/>
                    </a:lnTo>
                    <a:lnTo>
                      <a:pt x="6678" y="16663"/>
                    </a:lnTo>
                    <a:lnTo>
                      <a:pt x="6709" y="16757"/>
                    </a:lnTo>
                    <a:lnTo>
                      <a:pt x="6725" y="16804"/>
                    </a:lnTo>
                    <a:lnTo>
                      <a:pt x="6756" y="16898"/>
                    </a:lnTo>
                    <a:lnTo>
                      <a:pt x="6819" y="17118"/>
                    </a:lnTo>
                    <a:lnTo>
                      <a:pt x="6882" y="17259"/>
                    </a:lnTo>
                    <a:lnTo>
                      <a:pt x="6929" y="17416"/>
                    </a:lnTo>
                    <a:lnTo>
                      <a:pt x="6991" y="17416"/>
                    </a:lnTo>
                    <a:lnTo>
                      <a:pt x="7054" y="17431"/>
                    </a:lnTo>
                    <a:lnTo>
                      <a:pt x="7117" y="17463"/>
                    </a:lnTo>
                    <a:lnTo>
                      <a:pt x="7148" y="17525"/>
                    </a:lnTo>
                    <a:lnTo>
                      <a:pt x="9264" y="23122"/>
                    </a:lnTo>
                    <a:lnTo>
                      <a:pt x="9327" y="23310"/>
                    </a:lnTo>
                    <a:lnTo>
                      <a:pt x="9343" y="23498"/>
                    </a:lnTo>
                    <a:lnTo>
                      <a:pt x="9343" y="23702"/>
                    </a:lnTo>
                    <a:lnTo>
                      <a:pt x="9311" y="23890"/>
                    </a:lnTo>
                    <a:lnTo>
                      <a:pt x="9249" y="24062"/>
                    </a:lnTo>
                    <a:lnTo>
                      <a:pt x="9170" y="24235"/>
                    </a:lnTo>
                    <a:lnTo>
                      <a:pt x="9045" y="24391"/>
                    </a:lnTo>
                    <a:lnTo>
                      <a:pt x="8919" y="24517"/>
                    </a:lnTo>
                    <a:lnTo>
                      <a:pt x="10894" y="23043"/>
                    </a:lnTo>
                    <a:lnTo>
                      <a:pt x="11177" y="22745"/>
                    </a:lnTo>
                    <a:lnTo>
                      <a:pt x="11474" y="22416"/>
                    </a:lnTo>
                    <a:lnTo>
                      <a:pt x="11851" y="21993"/>
                    </a:lnTo>
                    <a:lnTo>
                      <a:pt x="12227" y="21507"/>
                    </a:lnTo>
                    <a:lnTo>
                      <a:pt x="12415" y="21256"/>
                    </a:lnTo>
                    <a:lnTo>
                      <a:pt x="12603" y="21005"/>
                    </a:lnTo>
                    <a:lnTo>
                      <a:pt x="12760" y="20739"/>
                    </a:lnTo>
                    <a:lnTo>
                      <a:pt x="12917" y="20488"/>
                    </a:lnTo>
                    <a:lnTo>
                      <a:pt x="13042" y="20237"/>
                    </a:lnTo>
                    <a:lnTo>
                      <a:pt x="13136" y="20002"/>
                    </a:lnTo>
                    <a:lnTo>
                      <a:pt x="12823" y="19610"/>
                    </a:lnTo>
                    <a:lnTo>
                      <a:pt x="12556" y="19265"/>
                    </a:lnTo>
                    <a:lnTo>
                      <a:pt x="12352" y="18952"/>
                    </a:lnTo>
                    <a:lnTo>
                      <a:pt x="12180" y="18623"/>
                    </a:lnTo>
                    <a:lnTo>
                      <a:pt x="12023" y="18278"/>
                    </a:lnTo>
                    <a:lnTo>
                      <a:pt x="11882" y="17917"/>
                    </a:lnTo>
                    <a:lnTo>
                      <a:pt x="11741" y="17494"/>
                    </a:lnTo>
                    <a:lnTo>
                      <a:pt x="11584" y="17008"/>
                    </a:lnTo>
                    <a:lnTo>
                      <a:pt x="11521" y="16804"/>
                    </a:lnTo>
                    <a:lnTo>
                      <a:pt x="11490" y="16632"/>
                    </a:lnTo>
                    <a:lnTo>
                      <a:pt x="11474" y="16459"/>
                    </a:lnTo>
                    <a:lnTo>
                      <a:pt x="11474" y="16318"/>
                    </a:lnTo>
                    <a:lnTo>
                      <a:pt x="11490" y="16177"/>
                    </a:lnTo>
                    <a:lnTo>
                      <a:pt x="11506" y="16052"/>
                    </a:lnTo>
                    <a:lnTo>
                      <a:pt x="11537" y="15927"/>
                    </a:lnTo>
                    <a:lnTo>
                      <a:pt x="11584" y="15817"/>
                    </a:lnTo>
                    <a:lnTo>
                      <a:pt x="11647" y="15676"/>
                    </a:lnTo>
                    <a:lnTo>
                      <a:pt x="11710" y="15550"/>
                    </a:lnTo>
                    <a:lnTo>
                      <a:pt x="11772" y="15425"/>
                    </a:lnTo>
                    <a:lnTo>
                      <a:pt x="11804" y="15315"/>
                    </a:lnTo>
                    <a:lnTo>
                      <a:pt x="11819" y="15205"/>
                    </a:lnTo>
                    <a:lnTo>
                      <a:pt x="11804" y="15158"/>
                    </a:lnTo>
                    <a:lnTo>
                      <a:pt x="11788" y="15111"/>
                    </a:lnTo>
                    <a:lnTo>
                      <a:pt x="11757" y="15049"/>
                    </a:lnTo>
                    <a:lnTo>
                      <a:pt x="11710" y="15002"/>
                    </a:lnTo>
                    <a:lnTo>
                      <a:pt x="11584" y="14892"/>
                    </a:lnTo>
                    <a:lnTo>
                      <a:pt x="11443" y="14798"/>
                    </a:lnTo>
                    <a:lnTo>
                      <a:pt x="11302" y="14704"/>
                    </a:lnTo>
                    <a:lnTo>
                      <a:pt x="11177" y="14610"/>
                    </a:lnTo>
                    <a:lnTo>
                      <a:pt x="11036" y="14516"/>
                    </a:lnTo>
                    <a:lnTo>
                      <a:pt x="10769" y="14296"/>
                    </a:lnTo>
                    <a:lnTo>
                      <a:pt x="10503" y="14061"/>
                    </a:lnTo>
                    <a:lnTo>
                      <a:pt x="10236" y="13795"/>
                    </a:lnTo>
                    <a:lnTo>
                      <a:pt x="9985" y="13512"/>
                    </a:lnTo>
                    <a:lnTo>
                      <a:pt x="9734" y="13215"/>
                    </a:lnTo>
                    <a:lnTo>
                      <a:pt x="9484" y="12901"/>
                    </a:lnTo>
                    <a:lnTo>
                      <a:pt x="9249" y="12556"/>
                    </a:lnTo>
                    <a:lnTo>
                      <a:pt x="9013" y="12196"/>
                    </a:lnTo>
                    <a:lnTo>
                      <a:pt x="8778" y="11804"/>
                    </a:lnTo>
                    <a:lnTo>
                      <a:pt x="8543" y="11381"/>
                    </a:lnTo>
                    <a:lnTo>
                      <a:pt x="8308" y="10942"/>
                    </a:lnTo>
                    <a:lnTo>
                      <a:pt x="8073" y="10456"/>
                    </a:lnTo>
                    <a:lnTo>
                      <a:pt x="7838" y="9970"/>
                    </a:lnTo>
                    <a:lnTo>
                      <a:pt x="7603" y="9437"/>
                    </a:lnTo>
                    <a:lnTo>
                      <a:pt x="7367" y="8873"/>
                    </a:lnTo>
                    <a:lnTo>
                      <a:pt x="7148" y="8277"/>
                    </a:lnTo>
                    <a:lnTo>
                      <a:pt x="6819" y="7462"/>
                    </a:lnTo>
                    <a:lnTo>
                      <a:pt x="6505" y="6678"/>
                    </a:lnTo>
                    <a:lnTo>
                      <a:pt x="6098" y="5800"/>
                    </a:lnTo>
                    <a:lnTo>
                      <a:pt x="5675" y="4985"/>
                    </a:lnTo>
                    <a:lnTo>
                      <a:pt x="5267" y="4233"/>
                    </a:lnTo>
                    <a:lnTo>
                      <a:pt x="4844" y="3543"/>
                    </a:lnTo>
                    <a:lnTo>
                      <a:pt x="4436" y="2916"/>
                    </a:lnTo>
                    <a:lnTo>
                      <a:pt x="4029" y="2336"/>
                    </a:lnTo>
                    <a:lnTo>
                      <a:pt x="3652" y="1834"/>
                    </a:lnTo>
                    <a:lnTo>
                      <a:pt x="3276" y="1380"/>
                    </a:lnTo>
                    <a:lnTo>
                      <a:pt x="2978" y="1019"/>
                    </a:lnTo>
                    <a:lnTo>
                      <a:pt x="2696" y="706"/>
                    </a:lnTo>
                    <a:lnTo>
                      <a:pt x="2571" y="580"/>
                    </a:lnTo>
                    <a:lnTo>
                      <a:pt x="2430" y="470"/>
                    </a:lnTo>
                    <a:lnTo>
                      <a:pt x="2289" y="376"/>
                    </a:lnTo>
                    <a:lnTo>
                      <a:pt x="2148" y="282"/>
                    </a:lnTo>
                    <a:lnTo>
                      <a:pt x="1991" y="204"/>
                    </a:lnTo>
                    <a:lnTo>
                      <a:pt x="1834" y="141"/>
                    </a:lnTo>
                    <a:lnTo>
                      <a:pt x="1662" y="94"/>
                    </a:lnTo>
                    <a:lnTo>
                      <a:pt x="1505" y="47"/>
                    </a:lnTo>
                    <a:lnTo>
                      <a:pt x="1332" y="16"/>
                    </a:lnTo>
                    <a:lnTo>
                      <a:pt x="11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8"/>
              <p:cNvSpPr/>
              <p:nvPr/>
            </p:nvSpPr>
            <p:spPr>
              <a:xfrm>
                <a:off x="5301656" y="2738120"/>
                <a:ext cx="338418" cy="201240"/>
              </a:xfrm>
              <a:custGeom>
                <a:rect b="b" l="l" r="r" t="t"/>
                <a:pathLst>
                  <a:path extrusionOk="0" h="12072" w="20301">
                    <a:moveTo>
                      <a:pt x="0" y="1"/>
                    </a:moveTo>
                    <a:lnTo>
                      <a:pt x="314" y="785"/>
                    </a:lnTo>
                    <a:lnTo>
                      <a:pt x="643" y="1600"/>
                    </a:lnTo>
                    <a:lnTo>
                      <a:pt x="862" y="2196"/>
                    </a:lnTo>
                    <a:lnTo>
                      <a:pt x="1098" y="2760"/>
                    </a:lnTo>
                    <a:lnTo>
                      <a:pt x="1333" y="3293"/>
                    </a:lnTo>
                    <a:lnTo>
                      <a:pt x="1568" y="3779"/>
                    </a:lnTo>
                    <a:lnTo>
                      <a:pt x="1803" y="4265"/>
                    </a:lnTo>
                    <a:lnTo>
                      <a:pt x="2038" y="4704"/>
                    </a:lnTo>
                    <a:lnTo>
                      <a:pt x="2273" y="5127"/>
                    </a:lnTo>
                    <a:lnTo>
                      <a:pt x="2508" y="5519"/>
                    </a:lnTo>
                    <a:lnTo>
                      <a:pt x="2744" y="5879"/>
                    </a:lnTo>
                    <a:lnTo>
                      <a:pt x="2979" y="6224"/>
                    </a:lnTo>
                    <a:lnTo>
                      <a:pt x="3229" y="6538"/>
                    </a:lnTo>
                    <a:lnTo>
                      <a:pt x="3480" y="6835"/>
                    </a:lnTo>
                    <a:lnTo>
                      <a:pt x="3731" y="7118"/>
                    </a:lnTo>
                    <a:lnTo>
                      <a:pt x="3998" y="7384"/>
                    </a:lnTo>
                    <a:lnTo>
                      <a:pt x="4264" y="7619"/>
                    </a:lnTo>
                    <a:lnTo>
                      <a:pt x="4531" y="7839"/>
                    </a:lnTo>
                    <a:lnTo>
                      <a:pt x="4797" y="8027"/>
                    </a:lnTo>
                    <a:lnTo>
                      <a:pt x="5079" y="8215"/>
                    </a:lnTo>
                    <a:lnTo>
                      <a:pt x="5205" y="8325"/>
                    </a:lnTo>
                    <a:lnTo>
                      <a:pt x="5252" y="8372"/>
                    </a:lnTo>
                    <a:lnTo>
                      <a:pt x="5283" y="8434"/>
                    </a:lnTo>
                    <a:lnTo>
                      <a:pt x="5299" y="8481"/>
                    </a:lnTo>
                    <a:lnTo>
                      <a:pt x="5314" y="8528"/>
                    </a:lnTo>
                    <a:lnTo>
                      <a:pt x="5299" y="8638"/>
                    </a:lnTo>
                    <a:lnTo>
                      <a:pt x="5267" y="8748"/>
                    </a:lnTo>
                    <a:lnTo>
                      <a:pt x="5205" y="8873"/>
                    </a:lnTo>
                    <a:lnTo>
                      <a:pt x="5142" y="8999"/>
                    </a:lnTo>
                    <a:lnTo>
                      <a:pt x="5079" y="9140"/>
                    </a:lnTo>
                    <a:lnTo>
                      <a:pt x="15268" y="11413"/>
                    </a:lnTo>
                    <a:lnTo>
                      <a:pt x="16036" y="11569"/>
                    </a:lnTo>
                    <a:lnTo>
                      <a:pt x="18294" y="12071"/>
                    </a:lnTo>
                    <a:lnTo>
                      <a:pt x="18576" y="11444"/>
                    </a:lnTo>
                    <a:lnTo>
                      <a:pt x="18889" y="10707"/>
                    </a:lnTo>
                    <a:lnTo>
                      <a:pt x="19203" y="9908"/>
                    </a:lnTo>
                    <a:lnTo>
                      <a:pt x="19485" y="9108"/>
                    </a:lnTo>
                    <a:lnTo>
                      <a:pt x="19736" y="8278"/>
                    </a:lnTo>
                    <a:lnTo>
                      <a:pt x="19845" y="7870"/>
                    </a:lnTo>
                    <a:lnTo>
                      <a:pt x="19955" y="7447"/>
                    </a:lnTo>
                    <a:lnTo>
                      <a:pt x="20049" y="7039"/>
                    </a:lnTo>
                    <a:lnTo>
                      <a:pt x="20128" y="6616"/>
                    </a:lnTo>
                    <a:lnTo>
                      <a:pt x="20190" y="6193"/>
                    </a:lnTo>
                    <a:lnTo>
                      <a:pt x="20237" y="5785"/>
                    </a:lnTo>
                    <a:lnTo>
                      <a:pt x="20284" y="5378"/>
                    </a:lnTo>
                    <a:lnTo>
                      <a:pt x="20300" y="4970"/>
                    </a:lnTo>
                    <a:lnTo>
                      <a:pt x="20300" y="4563"/>
                    </a:lnTo>
                    <a:lnTo>
                      <a:pt x="20300" y="4155"/>
                    </a:lnTo>
                    <a:lnTo>
                      <a:pt x="20269" y="3889"/>
                    </a:lnTo>
                    <a:lnTo>
                      <a:pt x="20253" y="3622"/>
                    </a:lnTo>
                    <a:lnTo>
                      <a:pt x="20206" y="3340"/>
                    </a:lnTo>
                    <a:lnTo>
                      <a:pt x="20159" y="3089"/>
                    </a:lnTo>
                    <a:lnTo>
                      <a:pt x="19783" y="3042"/>
                    </a:lnTo>
                    <a:lnTo>
                      <a:pt x="19030" y="2979"/>
                    </a:lnTo>
                    <a:lnTo>
                      <a:pt x="17055" y="2776"/>
                    </a:lnTo>
                    <a:lnTo>
                      <a:pt x="15190" y="2572"/>
                    </a:lnTo>
                    <a:lnTo>
                      <a:pt x="13434" y="2352"/>
                    </a:lnTo>
                    <a:lnTo>
                      <a:pt x="11773" y="2149"/>
                    </a:lnTo>
                    <a:lnTo>
                      <a:pt x="10221" y="1929"/>
                    </a:lnTo>
                    <a:lnTo>
                      <a:pt x="8779" y="1710"/>
                    </a:lnTo>
                    <a:lnTo>
                      <a:pt x="7446" y="1490"/>
                    </a:lnTo>
                    <a:lnTo>
                      <a:pt x="6208" y="1286"/>
                    </a:lnTo>
                    <a:lnTo>
                      <a:pt x="5079" y="1083"/>
                    </a:lnTo>
                    <a:lnTo>
                      <a:pt x="4045" y="894"/>
                    </a:lnTo>
                    <a:lnTo>
                      <a:pt x="2289" y="534"/>
                    </a:lnTo>
                    <a:lnTo>
                      <a:pt x="941" y="236"/>
                    </a:lnTo>
                    <a:lnTo>
                      <a:pt x="0"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8"/>
              <p:cNvSpPr/>
              <p:nvPr/>
            </p:nvSpPr>
            <p:spPr>
              <a:xfrm>
                <a:off x="5301656" y="2738120"/>
                <a:ext cx="338418" cy="201240"/>
              </a:xfrm>
              <a:custGeom>
                <a:rect b="b" l="l" r="r" t="t"/>
                <a:pathLst>
                  <a:path extrusionOk="0" fill="none" h="12072" w="20301">
                    <a:moveTo>
                      <a:pt x="18889" y="10707"/>
                    </a:moveTo>
                    <a:lnTo>
                      <a:pt x="18889" y="10707"/>
                    </a:lnTo>
                    <a:lnTo>
                      <a:pt x="18576" y="11444"/>
                    </a:lnTo>
                    <a:lnTo>
                      <a:pt x="18576" y="11444"/>
                    </a:lnTo>
                    <a:lnTo>
                      <a:pt x="18294" y="12071"/>
                    </a:lnTo>
                    <a:lnTo>
                      <a:pt x="16036" y="11569"/>
                    </a:lnTo>
                    <a:lnTo>
                      <a:pt x="15268" y="11413"/>
                    </a:lnTo>
                    <a:lnTo>
                      <a:pt x="5079" y="9140"/>
                    </a:lnTo>
                    <a:lnTo>
                      <a:pt x="5079" y="9140"/>
                    </a:lnTo>
                    <a:lnTo>
                      <a:pt x="5142" y="8999"/>
                    </a:lnTo>
                    <a:lnTo>
                      <a:pt x="5205" y="8873"/>
                    </a:lnTo>
                    <a:lnTo>
                      <a:pt x="5267" y="8748"/>
                    </a:lnTo>
                    <a:lnTo>
                      <a:pt x="5299" y="8638"/>
                    </a:lnTo>
                    <a:lnTo>
                      <a:pt x="5314" y="8528"/>
                    </a:lnTo>
                    <a:lnTo>
                      <a:pt x="5299" y="8481"/>
                    </a:lnTo>
                    <a:lnTo>
                      <a:pt x="5283" y="8434"/>
                    </a:lnTo>
                    <a:lnTo>
                      <a:pt x="5252" y="8372"/>
                    </a:lnTo>
                    <a:lnTo>
                      <a:pt x="5205" y="8325"/>
                    </a:lnTo>
                    <a:lnTo>
                      <a:pt x="5079" y="8215"/>
                    </a:lnTo>
                    <a:lnTo>
                      <a:pt x="5079" y="8215"/>
                    </a:lnTo>
                    <a:lnTo>
                      <a:pt x="4797" y="8027"/>
                    </a:lnTo>
                    <a:lnTo>
                      <a:pt x="4531" y="7839"/>
                    </a:lnTo>
                    <a:lnTo>
                      <a:pt x="4531" y="7839"/>
                    </a:lnTo>
                    <a:lnTo>
                      <a:pt x="4264" y="7619"/>
                    </a:lnTo>
                    <a:lnTo>
                      <a:pt x="3998" y="7384"/>
                    </a:lnTo>
                    <a:lnTo>
                      <a:pt x="3731" y="7118"/>
                    </a:lnTo>
                    <a:lnTo>
                      <a:pt x="3480" y="6835"/>
                    </a:lnTo>
                    <a:lnTo>
                      <a:pt x="3229" y="6538"/>
                    </a:lnTo>
                    <a:lnTo>
                      <a:pt x="2979" y="6224"/>
                    </a:lnTo>
                    <a:lnTo>
                      <a:pt x="2744" y="5879"/>
                    </a:lnTo>
                    <a:lnTo>
                      <a:pt x="2508" y="5519"/>
                    </a:lnTo>
                    <a:lnTo>
                      <a:pt x="2273" y="5127"/>
                    </a:lnTo>
                    <a:lnTo>
                      <a:pt x="2038" y="4704"/>
                    </a:lnTo>
                    <a:lnTo>
                      <a:pt x="1803" y="4265"/>
                    </a:lnTo>
                    <a:lnTo>
                      <a:pt x="1568" y="3779"/>
                    </a:lnTo>
                    <a:lnTo>
                      <a:pt x="1333" y="3293"/>
                    </a:lnTo>
                    <a:lnTo>
                      <a:pt x="1098" y="2760"/>
                    </a:lnTo>
                    <a:lnTo>
                      <a:pt x="862" y="2196"/>
                    </a:lnTo>
                    <a:lnTo>
                      <a:pt x="643" y="1600"/>
                    </a:lnTo>
                    <a:lnTo>
                      <a:pt x="643" y="1600"/>
                    </a:lnTo>
                    <a:lnTo>
                      <a:pt x="314" y="785"/>
                    </a:lnTo>
                    <a:lnTo>
                      <a:pt x="0" y="1"/>
                    </a:lnTo>
                    <a:lnTo>
                      <a:pt x="0" y="1"/>
                    </a:lnTo>
                    <a:lnTo>
                      <a:pt x="941" y="236"/>
                    </a:lnTo>
                    <a:lnTo>
                      <a:pt x="2289" y="534"/>
                    </a:lnTo>
                    <a:lnTo>
                      <a:pt x="4045" y="894"/>
                    </a:lnTo>
                    <a:lnTo>
                      <a:pt x="5079" y="1083"/>
                    </a:lnTo>
                    <a:lnTo>
                      <a:pt x="6208" y="1286"/>
                    </a:lnTo>
                    <a:lnTo>
                      <a:pt x="7446" y="1490"/>
                    </a:lnTo>
                    <a:lnTo>
                      <a:pt x="8779" y="1710"/>
                    </a:lnTo>
                    <a:lnTo>
                      <a:pt x="10221" y="1929"/>
                    </a:lnTo>
                    <a:lnTo>
                      <a:pt x="11773" y="2149"/>
                    </a:lnTo>
                    <a:lnTo>
                      <a:pt x="13434" y="2352"/>
                    </a:lnTo>
                    <a:lnTo>
                      <a:pt x="15190" y="2572"/>
                    </a:lnTo>
                    <a:lnTo>
                      <a:pt x="17055" y="2776"/>
                    </a:lnTo>
                    <a:lnTo>
                      <a:pt x="19030" y="2979"/>
                    </a:lnTo>
                    <a:lnTo>
                      <a:pt x="19030" y="2979"/>
                    </a:lnTo>
                    <a:lnTo>
                      <a:pt x="19783" y="3042"/>
                    </a:lnTo>
                    <a:lnTo>
                      <a:pt x="19783" y="3042"/>
                    </a:lnTo>
                    <a:lnTo>
                      <a:pt x="20159" y="3089"/>
                    </a:lnTo>
                    <a:lnTo>
                      <a:pt x="20159" y="3089"/>
                    </a:lnTo>
                    <a:lnTo>
                      <a:pt x="20206" y="3340"/>
                    </a:lnTo>
                    <a:lnTo>
                      <a:pt x="20253" y="3622"/>
                    </a:lnTo>
                    <a:lnTo>
                      <a:pt x="20269" y="3889"/>
                    </a:lnTo>
                    <a:lnTo>
                      <a:pt x="20300" y="4155"/>
                    </a:lnTo>
                    <a:lnTo>
                      <a:pt x="20300" y="4155"/>
                    </a:lnTo>
                    <a:lnTo>
                      <a:pt x="20300" y="4563"/>
                    </a:lnTo>
                    <a:lnTo>
                      <a:pt x="20300" y="4970"/>
                    </a:lnTo>
                    <a:lnTo>
                      <a:pt x="20284" y="5378"/>
                    </a:lnTo>
                    <a:lnTo>
                      <a:pt x="20237" y="5785"/>
                    </a:lnTo>
                    <a:lnTo>
                      <a:pt x="20190" y="6193"/>
                    </a:lnTo>
                    <a:lnTo>
                      <a:pt x="20128" y="6616"/>
                    </a:lnTo>
                    <a:lnTo>
                      <a:pt x="20049" y="7039"/>
                    </a:lnTo>
                    <a:lnTo>
                      <a:pt x="19955" y="7447"/>
                    </a:lnTo>
                    <a:lnTo>
                      <a:pt x="19845" y="7870"/>
                    </a:lnTo>
                    <a:lnTo>
                      <a:pt x="19736" y="8278"/>
                    </a:lnTo>
                    <a:lnTo>
                      <a:pt x="19485" y="9108"/>
                    </a:lnTo>
                    <a:lnTo>
                      <a:pt x="19203" y="9908"/>
                    </a:lnTo>
                    <a:lnTo>
                      <a:pt x="18889" y="10707"/>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8"/>
              <p:cNvSpPr/>
              <p:nvPr/>
            </p:nvSpPr>
            <p:spPr>
              <a:xfrm>
                <a:off x="5567674" y="2930986"/>
                <a:ext cx="38958" cy="63246"/>
              </a:xfrm>
              <a:custGeom>
                <a:rect b="b" l="l" r="r" t="t"/>
                <a:pathLst>
                  <a:path extrusionOk="0" h="3794" w="2337">
                    <a:moveTo>
                      <a:pt x="79" y="0"/>
                    </a:moveTo>
                    <a:lnTo>
                      <a:pt x="48" y="204"/>
                    </a:lnTo>
                    <a:lnTo>
                      <a:pt x="32" y="408"/>
                    </a:lnTo>
                    <a:lnTo>
                      <a:pt x="1" y="831"/>
                    </a:lnTo>
                    <a:lnTo>
                      <a:pt x="17" y="1255"/>
                    </a:lnTo>
                    <a:lnTo>
                      <a:pt x="48" y="1662"/>
                    </a:lnTo>
                    <a:lnTo>
                      <a:pt x="95" y="2070"/>
                    </a:lnTo>
                    <a:lnTo>
                      <a:pt x="173" y="2462"/>
                    </a:lnTo>
                    <a:lnTo>
                      <a:pt x="236" y="2822"/>
                    </a:lnTo>
                    <a:lnTo>
                      <a:pt x="314" y="3136"/>
                    </a:lnTo>
                    <a:lnTo>
                      <a:pt x="440" y="3622"/>
                    </a:lnTo>
                    <a:lnTo>
                      <a:pt x="503" y="3794"/>
                    </a:lnTo>
                    <a:lnTo>
                      <a:pt x="879" y="3214"/>
                    </a:lnTo>
                    <a:lnTo>
                      <a:pt x="1208" y="2650"/>
                    </a:lnTo>
                    <a:lnTo>
                      <a:pt x="1569" y="2007"/>
                    </a:lnTo>
                    <a:lnTo>
                      <a:pt x="1945" y="1286"/>
                    </a:lnTo>
                    <a:lnTo>
                      <a:pt x="2337" y="502"/>
                    </a:lnTo>
                    <a:lnTo>
                      <a:pt x="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8"/>
              <p:cNvSpPr/>
              <p:nvPr/>
            </p:nvSpPr>
            <p:spPr>
              <a:xfrm>
                <a:off x="5567674" y="2930986"/>
                <a:ext cx="38958" cy="63246"/>
              </a:xfrm>
              <a:custGeom>
                <a:rect b="b" l="l" r="r" t="t"/>
                <a:pathLst>
                  <a:path extrusionOk="0" fill="none" h="3794" w="2337">
                    <a:moveTo>
                      <a:pt x="2337" y="502"/>
                    </a:moveTo>
                    <a:lnTo>
                      <a:pt x="2337" y="502"/>
                    </a:lnTo>
                    <a:lnTo>
                      <a:pt x="1945" y="1286"/>
                    </a:lnTo>
                    <a:lnTo>
                      <a:pt x="1569" y="2007"/>
                    </a:lnTo>
                    <a:lnTo>
                      <a:pt x="1208" y="2650"/>
                    </a:lnTo>
                    <a:lnTo>
                      <a:pt x="879" y="3214"/>
                    </a:lnTo>
                    <a:lnTo>
                      <a:pt x="879" y="3214"/>
                    </a:lnTo>
                    <a:lnTo>
                      <a:pt x="503" y="3794"/>
                    </a:lnTo>
                    <a:lnTo>
                      <a:pt x="503" y="3794"/>
                    </a:lnTo>
                    <a:lnTo>
                      <a:pt x="440" y="3622"/>
                    </a:lnTo>
                    <a:lnTo>
                      <a:pt x="314" y="3136"/>
                    </a:lnTo>
                    <a:lnTo>
                      <a:pt x="314" y="3136"/>
                    </a:lnTo>
                    <a:lnTo>
                      <a:pt x="236" y="2822"/>
                    </a:lnTo>
                    <a:lnTo>
                      <a:pt x="173" y="2462"/>
                    </a:lnTo>
                    <a:lnTo>
                      <a:pt x="95" y="2070"/>
                    </a:lnTo>
                    <a:lnTo>
                      <a:pt x="48" y="1662"/>
                    </a:lnTo>
                    <a:lnTo>
                      <a:pt x="17" y="1255"/>
                    </a:lnTo>
                    <a:lnTo>
                      <a:pt x="1" y="831"/>
                    </a:lnTo>
                    <a:lnTo>
                      <a:pt x="32" y="408"/>
                    </a:lnTo>
                    <a:lnTo>
                      <a:pt x="48" y="204"/>
                    </a:lnTo>
                    <a:lnTo>
                      <a:pt x="79" y="0"/>
                    </a:lnTo>
                    <a:lnTo>
                      <a:pt x="2337" y="50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8"/>
              <p:cNvSpPr/>
              <p:nvPr/>
            </p:nvSpPr>
            <p:spPr>
              <a:xfrm>
                <a:off x="5618903" y="2776796"/>
                <a:ext cx="18820" cy="12836"/>
              </a:xfrm>
              <a:custGeom>
                <a:rect b="b" l="l" r="r" t="t"/>
                <a:pathLst>
                  <a:path extrusionOk="0" h="770" w="1129">
                    <a:moveTo>
                      <a:pt x="925" y="1"/>
                    </a:moveTo>
                    <a:lnTo>
                      <a:pt x="815" y="32"/>
                    </a:lnTo>
                    <a:lnTo>
                      <a:pt x="706" y="79"/>
                    </a:lnTo>
                    <a:lnTo>
                      <a:pt x="565" y="158"/>
                    </a:lnTo>
                    <a:lnTo>
                      <a:pt x="424" y="236"/>
                    </a:lnTo>
                    <a:lnTo>
                      <a:pt x="267" y="361"/>
                    </a:lnTo>
                    <a:lnTo>
                      <a:pt x="126" y="503"/>
                    </a:lnTo>
                    <a:lnTo>
                      <a:pt x="63" y="581"/>
                    </a:lnTo>
                    <a:lnTo>
                      <a:pt x="0" y="659"/>
                    </a:lnTo>
                    <a:lnTo>
                      <a:pt x="1129" y="769"/>
                    </a:lnTo>
                    <a:lnTo>
                      <a:pt x="1035" y="377"/>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8"/>
              <p:cNvSpPr/>
              <p:nvPr/>
            </p:nvSpPr>
            <p:spPr>
              <a:xfrm>
                <a:off x="5618903" y="2776796"/>
                <a:ext cx="18820" cy="12836"/>
              </a:xfrm>
              <a:custGeom>
                <a:rect b="b" l="l" r="r" t="t"/>
                <a:pathLst>
                  <a:path extrusionOk="0" fill="none" h="770" w="1129">
                    <a:moveTo>
                      <a:pt x="1129" y="769"/>
                    </a:moveTo>
                    <a:lnTo>
                      <a:pt x="1129" y="769"/>
                    </a:lnTo>
                    <a:lnTo>
                      <a:pt x="0" y="659"/>
                    </a:lnTo>
                    <a:lnTo>
                      <a:pt x="0" y="659"/>
                    </a:lnTo>
                    <a:lnTo>
                      <a:pt x="63" y="581"/>
                    </a:lnTo>
                    <a:lnTo>
                      <a:pt x="126" y="503"/>
                    </a:lnTo>
                    <a:lnTo>
                      <a:pt x="267" y="361"/>
                    </a:lnTo>
                    <a:lnTo>
                      <a:pt x="424" y="236"/>
                    </a:lnTo>
                    <a:lnTo>
                      <a:pt x="565" y="158"/>
                    </a:lnTo>
                    <a:lnTo>
                      <a:pt x="706" y="79"/>
                    </a:lnTo>
                    <a:lnTo>
                      <a:pt x="815" y="32"/>
                    </a:lnTo>
                    <a:lnTo>
                      <a:pt x="925" y="1"/>
                    </a:lnTo>
                    <a:lnTo>
                      <a:pt x="925" y="1"/>
                    </a:lnTo>
                    <a:lnTo>
                      <a:pt x="1035" y="377"/>
                    </a:lnTo>
                    <a:lnTo>
                      <a:pt x="1129" y="769"/>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8"/>
              <p:cNvSpPr/>
              <p:nvPr/>
            </p:nvSpPr>
            <p:spPr>
              <a:xfrm>
                <a:off x="5556187" y="2788833"/>
                <a:ext cx="83900" cy="150530"/>
              </a:xfrm>
              <a:custGeom>
                <a:rect b="b" l="l" r="r" t="t"/>
                <a:pathLst>
                  <a:path extrusionOk="0" h="9030" w="5033">
                    <a:moveTo>
                      <a:pt x="4515" y="0"/>
                    </a:moveTo>
                    <a:lnTo>
                      <a:pt x="4515" y="376"/>
                    </a:lnTo>
                    <a:lnTo>
                      <a:pt x="4499" y="690"/>
                    </a:lnTo>
                    <a:lnTo>
                      <a:pt x="4468" y="1097"/>
                    </a:lnTo>
                    <a:lnTo>
                      <a:pt x="4389" y="1568"/>
                    </a:lnTo>
                    <a:lnTo>
                      <a:pt x="4295" y="2101"/>
                    </a:lnTo>
                    <a:lnTo>
                      <a:pt x="4154" y="2681"/>
                    </a:lnTo>
                    <a:lnTo>
                      <a:pt x="4076" y="2994"/>
                    </a:lnTo>
                    <a:lnTo>
                      <a:pt x="3982" y="3308"/>
                    </a:lnTo>
                    <a:lnTo>
                      <a:pt x="3856" y="3621"/>
                    </a:lnTo>
                    <a:lnTo>
                      <a:pt x="3731" y="3950"/>
                    </a:lnTo>
                    <a:lnTo>
                      <a:pt x="3590" y="4279"/>
                    </a:lnTo>
                    <a:lnTo>
                      <a:pt x="3433" y="4609"/>
                    </a:lnTo>
                    <a:lnTo>
                      <a:pt x="3261" y="4953"/>
                    </a:lnTo>
                    <a:lnTo>
                      <a:pt x="3073" y="5283"/>
                    </a:lnTo>
                    <a:lnTo>
                      <a:pt x="2869" y="5612"/>
                    </a:lnTo>
                    <a:lnTo>
                      <a:pt x="2634" y="5957"/>
                    </a:lnTo>
                    <a:lnTo>
                      <a:pt x="2383" y="6286"/>
                    </a:lnTo>
                    <a:lnTo>
                      <a:pt x="2116" y="6599"/>
                    </a:lnTo>
                    <a:lnTo>
                      <a:pt x="1819" y="6913"/>
                    </a:lnTo>
                    <a:lnTo>
                      <a:pt x="1505" y="7226"/>
                    </a:lnTo>
                    <a:lnTo>
                      <a:pt x="1176" y="7524"/>
                    </a:lnTo>
                    <a:lnTo>
                      <a:pt x="800" y="7822"/>
                    </a:lnTo>
                    <a:lnTo>
                      <a:pt x="423" y="8104"/>
                    </a:lnTo>
                    <a:lnTo>
                      <a:pt x="0" y="8371"/>
                    </a:lnTo>
                    <a:lnTo>
                      <a:pt x="768" y="8527"/>
                    </a:lnTo>
                    <a:lnTo>
                      <a:pt x="3026" y="9029"/>
                    </a:lnTo>
                    <a:lnTo>
                      <a:pt x="3214" y="8637"/>
                    </a:lnTo>
                    <a:lnTo>
                      <a:pt x="3355" y="8324"/>
                    </a:lnTo>
                    <a:lnTo>
                      <a:pt x="3512" y="7932"/>
                    </a:lnTo>
                    <a:lnTo>
                      <a:pt x="3621" y="7665"/>
                    </a:lnTo>
                    <a:lnTo>
                      <a:pt x="3919" y="6929"/>
                    </a:lnTo>
                    <a:lnTo>
                      <a:pt x="4170" y="6192"/>
                    </a:lnTo>
                    <a:lnTo>
                      <a:pt x="4421" y="5424"/>
                    </a:lnTo>
                    <a:lnTo>
                      <a:pt x="4625" y="4656"/>
                    </a:lnTo>
                    <a:lnTo>
                      <a:pt x="4719" y="4264"/>
                    </a:lnTo>
                    <a:lnTo>
                      <a:pt x="4797" y="3888"/>
                    </a:lnTo>
                    <a:lnTo>
                      <a:pt x="4860" y="3496"/>
                    </a:lnTo>
                    <a:lnTo>
                      <a:pt x="4922" y="3119"/>
                    </a:lnTo>
                    <a:lnTo>
                      <a:pt x="4969" y="2728"/>
                    </a:lnTo>
                    <a:lnTo>
                      <a:pt x="5001" y="2351"/>
                    </a:lnTo>
                    <a:lnTo>
                      <a:pt x="5032" y="1975"/>
                    </a:lnTo>
                    <a:lnTo>
                      <a:pt x="5032" y="1599"/>
                    </a:lnTo>
                    <a:lnTo>
                      <a:pt x="5032" y="1113"/>
                    </a:lnTo>
                    <a:lnTo>
                      <a:pt x="5001" y="847"/>
                    </a:lnTo>
                    <a:lnTo>
                      <a:pt x="4985" y="580"/>
                    </a:lnTo>
                    <a:lnTo>
                      <a:pt x="4938" y="298"/>
                    </a:lnTo>
                    <a:lnTo>
                      <a:pt x="4891" y="47"/>
                    </a:lnTo>
                    <a:lnTo>
                      <a:pt x="4515" y="0"/>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8"/>
              <p:cNvSpPr/>
              <p:nvPr/>
            </p:nvSpPr>
            <p:spPr>
              <a:xfrm>
                <a:off x="5384493" y="2890476"/>
                <a:ext cx="188421" cy="92785"/>
              </a:xfrm>
              <a:custGeom>
                <a:rect b="b" l="l" r="r" t="t"/>
                <a:pathLst>
                  <a:path extrusionOk="0" h="5566" w="11303">
                    <a:moveTo>
                      <a:pt x="110" y="1"/>
                    </a:moveTo>
                    <a:lnTo>
                      <a:pt x="63" y="111"/>
                    </a:lnTo>
                    <a:lnTo>
                      <a:pt x="32" y="236"/>
                    </a:lnTo>
                    <a:lnTo>
                      <a:pt x="16" y="361"/>
                    </a:lnTo>
                    <a:lnTo>
                      <a:pt x="0" y="502"/>
                    </a:lnTo>
                    <a:lnTo>
                      <a:pt x="0" y="643"/>
                    </a:lnTo>
                    <a:lnTo>
                      <a:pt x="16" y="816"/>
                    </a:lnTo>
                    <a:lnTo>
                      <a:pt x="47" y="988"/>
                    </a:lnTo>
                    <a:lnTo>
                      <a:pt x="110" y="1192"/>
                    </a:lnTo>
                    <a:lnTo>
                      <a:pt x="267" y="1678"/>
                    </a:lnTo>
                    <a:lnTo>
                      <a:pt x="408" y="2101"/>
                    </a:lnTo>
                    <a:lnTo>
                      <a:pt x="549" y="2462"/>
                    </a:lnTo>
                    <a:lnTo>
                      <a:pt x="706" y="2807"/>
                    </a:lnTo>
                    <a:lnTo>
                      <a:pt x="878" y="3136"/>
                    </a:lnTo>
                    <a:lnTo>
                      <a:pt x="1082" y="3449"/>
                    </a:lnTo>
                    <a:lnTo>
                      <a:pt x="1349" y="3794"/>
                    </a:lnTo>
                    <a:lnTo>
                      <a:pt x="1662" y="4186"/>
                    </a:lnTo>
                    <a:lnTo>
                      <a:pt x="11302" y="5566"/>
                    </a:lnTo>
                    <a:lnTo>
                      <a:pt x="11224" y="5252"/>
                    </a:lnTo>
                    <a:lnTo>
                      <a:pt x="11161" y="4892"/>
                    </a:lnTo>
                    <a:lnTo>
                      <a:pt x="11083" y="4500"/>
                    </a:lnTo>
                    <a:lnTo>
                      <a:pt x="11036" y="4092"/>
                    </a:lnTo>
                    <a:lnTo>
                      <a:pt x="11005" y="3685"/>
                    </a:lnTo>
                    <a:lnTo>
                      <a:pt x="10989" y="3261"/>
                    </a:lnTo>
                    <a:lnTo>
                      <a:pt x="11020" y="2838"/>
                    </a:lnTo>
                    <a:lnTo>
                      <a:pt x="11036" y="2634"/>
                    </a:lnTo>
                    <a:lnTo>
                      <a:pt x="11067" y="2430"/>
                    </a:lnTo>
                    <a:lnTo>
                      <a:pt x="10299" y="2274"/>
                    </a:lnTo>
                    <a:lnTo>
                      <a:pt x="110" y="1"/>
                    </a:lnTo>
                    <a:close/>
                  </a:path>
                </a:pathLst>
              </a:custGeom>
              <a:solidFill>
                <a:srgbClr val="6E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8"/>
              <p:cNvSpPr/>
              <p:nvPr/>
            </p:nvSpPr>
            <p:spPr>
              <a:xfrm>
                <a:off x="5108006" y="2460082"/>
                <a:ext cx="139828" cy="435354"/>
              </a:xfrm>
              <a:custGeom>
                <a:rect b="b" l="l" r="r" t="t"/>
                <a:pathLst>
                  <a:path extrusionOk="0" h="26116" w="8388">
                    <a:moveTo>
                      <a:pt x="2509" y="0"/>
                    </a:moveTo>
                    <a:lnTo>
                      <a:pt x="2305" y="16"/>
                    </a:lnTo>
                    <a:lnTo>
                      <a:pt x="2086" y="47"/>
                    </a:lnTo>
                    <a:lnTo>
                      <a:pt x="581" y="361"/>
                    </a:lnTo>
                    <a:lnTo>
                      <a:pt x="455" y="408"/>
                    </a:lnTo>
                    <a:lnTo>
                      <a:pt x="330" y="471"/>
                    </a:lnTo>
                    <a:lnTo>
                      <a:pt x="220" y="565"/>
                    </a:lnTo>
                    <a:lnTo>
                      <a:pt x="142" y="659"/>
                    </a:lnTo>
                    <a:lnTo>
                      <a:pt x="64" y="768"/>
                    </a:lnTo>
                    <a:lnTo>
                      <a:pt x="16" y="909"/>
                    </a:lnTo>
                    <a:lnTo>
                      <a:pt x="1" y="1035"/>
                    </a:lnTo>
                    <a:lnTo>
                      <a:pt x="1" y="1176"/>
                    </a:lnTo>
                    <a:lnTo>
                      <a:pt x="2164" y="19877"/>
                    </a:lnTo>
                    <a:lnTo>
                      <a:pt x="1396" y="20347"/>
                    </a:lnTo>
                    <a:lnTo>
                      <a:pt x="1662" y="25379"/>
                    </a:lnTo>
                    <a:lnTo>
                      <a:pt x="1678" y="25504"/>
                    </a:lnTo>
                    <a:lnTo>
                      <a:pt x="1725" y="25614"/>
                    </a:lnTo>
                    <a:lnTo>
                      <a:pt x="1788" y="25724"/>
                    </a:lnTo>
                    <a:lnTo>
                      <a:pt x="1866" y="25802"/>
                    </a:lnTo>
                    <a:lnTo>
                      <a:pt x="1945" y="25880"/>
                    </a:lnTo>
                    <a:lnTo>
                      <a:pt x="2054" y="25943"/>
                    </a:lnTo>
                    <a:lnTo>
                      <a:pt x="2164" y="25975"/>
                    </a:lnTo>
                    <a:lnTo>
                      <a:pt x="2289" y="25990"/>
                    </a:lnTo>
                    <a:lnTo>
                      <a:pt x="5205" y="26116"/>
                    </a:lnTo>
                    <a:lnTo>
                      <a:pt x="4829" y="25097"/>
                    </a:lnTo>
                    <a:lnTo>
                      <a:pt x="4453" y="23984"/>
                    </a:lnTo>
                    <a:lnTo>
                      <a:pt x="4076" y="22824"/>
                    </a:lnTo>
                    <a:lnTo>
                      <a:pt x="3904" y="22228"/>
                    </a:lnTo>
                    <a:lnTo>
                      <a:pt x="3747" y="21617"/>
                    </a:lnTo>
                    <a:lnTo>
                      <a:pt x="3590" y="21021"/>
                    </a:lnTo>
                    <a:lnTo>
                      <a:pt x="3449" y="20410"/>
                    </a:lnTo>
                    <a:lnTo>
                      <a:pt x="3324" y="19798"/>
                    </a:lnTo>
                    <a:lnTo>
                      <a:pt x="3214" y="19203"/>
                    </a:lnTo>
                    <a:lnTo>
                      <a:pt x="3120" y="18607"/>
                    </a:lnTo>
                    <a:lnTo>
                      <a:pt x="3042" y="18027"/>
                    </a:lnTo>
                    <a:lnTo>
                      <a:pt x="2995" y="17463"/>
                    </a:lnTo>
                    <a:lnTo>
                      <a:pt x="2963" y="16898"/>
                    </a:lnTo>
                    <a:lnTo>
                      <a:pt x="2916" y="15221"/>
                    </a:lnTo>
                    <a:lnTo>
                      <a:pt x="2916" y="13920"/>
                    </a:lnTo>
                    <a:lnTo>
                      <a:pt x="2948" y="12948"/>
                    </a:lnTo>
                    <a:lnTo>
                      <a:pt x="2995" y="12243"/>
                    </a:lnTo>
                    <a:lnTo>
                      <a:pt x="3026" y="12039"/>
                    </a:lnTo>
                    <a:lnTo>
                      <a:pt x="3073" y="11835"/>
                    </a:lnTo>
                    <a:lnTo>
                      <a:pt x="3152" y="11663"/>
                    </a:lnTo>
                    <a:lnTo>
                      <a:pt x="3261" y="11475"/>
                    </a:lnTo>
                    <a:lnTo>
                      <a:pt x="3371" y="11318"/>
                    </a:lnTo>
                    <a:lnTo>
                      <a:pt x="3512" y="11177"/>
                    </a:lnTo>
                    <a:lnTo>
                      <a:pt x="3669" y="11036"/>
                    </a:lnTo>
                    <a:lnTo>
                      <a:pt x="3841" y="10926"/>
                    </a:lnTo>
                    <a:lnTo>
                      <a:pt x="4766" y="10393"/>
                    </a:lnTo>
                    <a:lnTo>
                      <a:pt x="4939" y="10330"/>
                    </a:lnTo>
                    <a:lnTo>
                      <a:pt x="5111" y="10283"/>
                    </a:lnTo>
                    <a:lnTo>
                      <a:pt x="5268" y="10205"/>
                    </a:lnTo>
                    <a:lnTo>
                      <a:pt x="5425" y="10142"/>
                    </a:lnTo>
                    <a:lnTo>
                      <a:pt x="5597" y="10080"/>
                    </a:lnTo>
                    <a:lnTo>
                      <a:pt x="5754" y="10048"/>
                    </a:lnTo>
                    <a:lnTo>
                      <a:pt x="5926" y="10017"/>
                    </a:lnTo>
                    <a:lnTo>
                      <a:pt x="6099" y="10001"/>
                    </a:lnTo>
                    <a:lnTo>
                      <a:pt x="6271" y="10001"/>
                    </a:lnTo>
                    <a:lnTo>
                      <a:pt x="6443" y="10017"/>
                    </a:lnTo>
                    <a:lnTo>
                      <a:pt x="6616" y="10048"/>
                    </a:lnTo>
                    <a:lnTo>
                      <a:pt x="6773" y="10095"/>
                    </a:lnTo>
                    <a:lnTo>
                      <a:pt x="6945" y="10142"/>
                    </a:lnTo>
                    <a:lnTo>
                      <a:pt x="7102" y="10205"/>
                    </a:lnTo>
                    <a:lnTo>
                      <a:pt x="7259" y="10283"/>
                    </a:lnTo>
                    <a:lnTo>
                      <a:pt x="7400" y="10377"/>
                    </a:lnTo>
                    <a:lnTo>
                      <a:pt x="7541" y="10471"/>
                    </a:lnTo>
                    <a:lnTo>
                      <a:pt x="7682" y="10581"/>
                    </a:lnTo>
                    <a:lnTo>
                      <a:pt x="7807" y="10707"/>
                    </a:lnTo>
                    <a:lnTo>
                      <a:pt x="8089" y="11020"/>
                    </a:lnTo>
                    <a:lnTo>
                      <a:pt x="8387" y="11381"/>
                    </a:lnTo>
                    <a:lnTo>
                      <a:pt x="7917" y="10205"/>
                    </a:lnTo>
                    <a:lnTo>
                      <a:pt x="7431" y="8951"/>
                    </a:lnTo>
                    <a:lnTo>
                      <a:pt x="6929" y="7619"/>
                    </a:lnTo>
                    <a:lnTo>
                      <a:pt x="6428" y="6286"/>
                    </a:lnTo>
                    <a:lnTo>
                      <a:pt x="5487" y="3700"/>
                    </a:lnTo>
                    <a:lnTo>
                      <a:pt x="4719" y="1521"/>
                    </a:lnTo>
                    <a:lnTo>
                      <a:pt x="4641" y="1317"/>
                    </a:lnTo>
                    <a:lnTo>
                      <a:pt x="4547" y="1129"/>
                    </a:lnTo>
                    <a:lnTo>
                      <a:pt x="4437" y="956"/>
                    </a:lnTo>
                    <a:lnTo>
                      <a:pt x="4312" y="800"/>
                    </a:lnTo>
                    <a:lnTo>
                      <a:pt x="4170" y="643"/>
                    </a:lnTo>
                    <a:lnTo>
                      <a:pt x="4014" y="518"/>
                    </a:lnTo>
                    <a:lnTo>
                      <a:pt x="3857" y="392"/>
                    </a:lnTo>
                    <a:lnTo>
                      <a:pt x="3685" y="282"/>
                    </a:lnTo>
                    <a:lnTo>
                      <a:pt x="3496" y="188"/>
                    </a:lnTo>
                    <a:lnTo>
                      <a:pt x="3308" y="126"/>
                    </a:lnTo>
                    <a:lnTo>
                      <a:pt x="3120" y="63"/>
                    </a:lnTo>
                    <a:lnTo>
                      <a:pt x="2916" y="16"/>
                    </a:lnTo>
                    <a:lnTo>
                      <a:pt x="2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8"/>
              <p:cNvSpPr/>
              <p:nvPr/>
            </p:nvSpPr>
            <p:spPr>
              <a:xfrm>
                <a:off x="6087723" y="3048583"/>
                <a:ext cx="789691" cy="472995"/>
              </a:xfrm>
              <a:custGeom>
                <a:rect b="b" l="l" r="r" t="t"/>
                <a:pathLst>
                  <a:path extrusionOk="0" h="28374" w="47372">
                    <a:moveTo>
                      <a:pt x="0" y="0"/>
                    </a:moveTo>
                    <a:lnTo>
                      <a:pt x="956" y="925"/>
                    </a:lnTo>
                    <a:lnTo>
                      <a:pt x="2069" y="2023"/>
                    </a:lnTo>
                    <a:lnTo>
                      <a:pt x="3559" y="3449"/>
                    </a:lnTo>
                    <a:lnTo>
                      <a:pt x="5377" y="5173"/>
                    </a:lnTo>
                    <a:lnTo>
                      <a:pt x="7462" y="7117"/>
                    </a:lnTo>
                    <a:lnTo>
                      <a:pt x="9766" y="9233"/>
                    </a:lnTo>
                    <a:lnTo>
                      <a:pt x="12258" y="11475"/>
                    </a:lnTo>
                    <a:lnTo>
                      <a:pt x="13544" y="12635"/>
                    </a:lnTo>
                    <a:lnTo>
                      <a:pt x="14861" y="13795"/>
                    </a:lnTo>
                    <a:lnTo>
                      <a:pt x="16209" y="14955"/>
                    </a:lnTo>
                    <a:lnTo>
                      <a:pt x="17557" y="16115"/>
                    </a:lnTo>
                    <a:lnTo>
                      <a:pt x="18920" y="17259"/>
                    </a:lnTo>
                    <a:lnTo>
                      <a:pt x="20300" y="18403"/>
                    </a:lnTo>
                    <a:lnTo>
                      <a:pt x="21664" y="19501"/>
                    </a:lnTo>
                    <a:lnTo>
                      <a:pt x="23012" y="20582"/>
                    </a:lnTo>
                    <a:lnTo>
                      <a:pt x="24344" y="21617"/>
                    </a:lnTo>
                    <a:lnTo>
                      <a:pt x="25677" y="22605"/>
                    </a:lnTo>
                    <a:lnTo>
                      <a:pt x="26962" y="23561"/>
                    </a:lnTo>
                    <a:lnTo>
                      <a:pt x="28216" y="24439"/>
                    </a:lnTo>
                    <a:lnTo>
                      <a:pt x="29439" y="25254"/>
                    </a:lnTo>
                    <a:lnTo>
                      <a:pt x="30034" y="25630"/>
                    </a:lnTo>
                    <a:lnTo>
                      <a:pt x="30614" y="26006"/>
                    </a:lnTo>
                    <a:lnTo>
                      <a:pt x="31179" y="26335"/>
                    </a:lnTo>
                    <a:lnTo>
                      <a:pt x="31743" y="26664"/>
                    </a:lnTo>
                    <a:lnTo>
                      <a:pt x="32276" y="26962"/>
                    </a:lnTo>
                    <a:lnTo>
                      <a:pt x="32809" y="27244"/>
                    </a:lnTo>
                    <a:lnTo>
                      <a:pt x="33091" y="27386"/>
                    </a:lnTo>
                    <a:lnTo>
                      <a:pt x="33389" y="27527"/>
                    </a:lnTo>
                    <a:lnTo>
                      <a:pt x="33687" y="27652"/>
                    </a:lnTo>
                    <a:lnTo>
                      <a:pt x="33985" y="27762"/>
                    </a:lnTo>
                    <a:lnTo>
                      <a:pt x="34298" y="27871"/>
                    </a:lnTo>
                    <a:lnTo>
                      <a:pt x="34596" y="27966"/>
                    </a:lnTo>
                    <a:lnTo>
                      <a:pt x="34909" y="28044"/>
                    </a:lnTo>
                    <a:lnTo>
                      <a:pt x="35223" y="28122"/>
                    </a:lnTo>
                    <a:lnTo>
                      <a:pt x="35537" y="28185"/>
                    </a:lnTo>
                    <a:lnTo>
                      <a:pt x="35850" y="28248"/>
                    </a:lnTo>
                    <a:lnTo>
                      <a:pt x="36179" y="28295"/>
                    </a:lnTo>
                    <a:lnTo>
                      <a:pt x="36493" y="28326"/>
                    </a:lnTo>
                    <a:lnTo>
                      <a:pt x="36822" y="28357"/>
                    </a:lnTo>
                    <a:lnTo>
                      <a:pt x="37135" y="28373"/>
                    </a:lnTo>
                    <a:lnTo>
                      <a:pt x="37778" y="28373"/>
                    </a:lnTo>
                    <a:lnTo>
                      <a:pt x="47371" y="28075"/>
                    </a:lnTo>
                    <a:lnTo>
                      <a:pt x="46102" y="28028"/>
                    </a:lnTo>
                    <a:lnTo>
                      <a:pt x="45475" y="27997"/>
                    </a:lnTo>
                    <a:lnTo>
                      <a:pt x="44879" y="27950"/>
                    </a:lnTo>
                    <a:lnTo>
                      <a:pt x="44472" y="27919"/>
                    </a:lnTo>
                    <a:lnTo>
                      <a:pt x="44095" y="27871"/>
                    </a:lnTo>
                    <a:lnTo>
                      <a:pt x="43703" y="27809"/>
                    </a:lnTo>
                    <a:lnTo>
                      <a:pt x="43312" y="27730"/>
                    </a:lnTo>
                    <a:lnTo>
                      <a:pt x="42935" y="27636"/>
                    </a:lnTo>
                    <a:lnTo>
                      <a:pt x="42543" y="27542"/>
                    </a:lnTo>
                    <a:lnTo>
                      <a:pt x="42167" y="27433"/>
                    </a:lnTo>
                    <a:lnTo>
                      <a:pt x="41807" y="27307"/>
                    </a:lnTo>
                    <a:lnTo>
                      <a:pt x="41430" y="27182"/>
                    </a:lnTo>
                    <a:lnTo>
                      <a:pt x="41070" y="27041"/>
                    </a:lnTo>
                    <a:lnTo>
                      <a:pt x="40709" y="26884"/>
                    </a:lnTo>
                    <a:lnTo>
                      <a:pt x="40349" y="26712"/>
                    </a:lnTo>
                    <a:lnTo>
                      <a:pt x="40004" y="26539"/>
                    </a:lnTo>
                    <a:lnTo>
                      <a:pt x="39659" y="26351"/>
                    </a:lnTo>
                    <a:lnTo>
                      <a:pt x="39314" y="26147"/>
                    </a:lnTo>
                    <a:lnTo>
                      <a:pt x="38985" y="25943"/>
                    </a:lnTo>
                    <a:lnTo>
                      <a:pt x="37026" y="24658"/>
                    </a:lnTo>
                    <a:lnTo>
                      <a:pt x="34706" y="23090"/>
                    </a:lnTo>
                    <a:lnTo>
                      <a:pt x="32088" y="21303"/>
                    </a:lnTo>
                    <a:lnTo>
                      <a:pt x="29235" y="19344"/>
                    </a:lnTo>
                    <a:lnTo>
                      <a:pt x="26210" y="17244"/>
                    </a:lnTo>
                    <a:lnTo>
                      <a:pt x="23090" y="15080"/>
                    </a:lnTo>
                    <a:lnTo>
                      <a:pt x="16851" y="10707"/>
                    </a:lnTo>
                    <a:lnTo>
                      <a:pt x="11051" y="6616"/>
                    </a:lnTo>
                    <a:lnTo>
                      <a:pt x="6223" y="3198"/>
                    </a:lnTo>
                    <a:lnTo>
                      <a:pt x="17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8"/>
              <p:cNvSpPr/>
              <p:nvPr/>
            </p:nvSpPr>
            <p:spPr>
              <a:xfrm>
                <a:off x="6482574" y="3516870"/>
                <a:ext cx="434053" cy="105588"/>
              </a:xfrm>
              <a:custGeom>
                <a:rect b="b" l="l" r="r" t="t"/>
                <a:pathLst>
                  <a:path extrusionOk="0" h="6334" w="26038">
                    <a:moveTo>
                      <a:pt x="3167" y="1"/>
                    </a:moveTo>
                    <a:lnTo>
                      <a:pt x="2838" y="17"/>
                    </a:lnTo>
                    <a:lnTo>
                      <a:pt x="2525" y="64"/>
                    </a:lnTo>
                    <a:lnTo>
                      <a:pt x="2227" y="142"/>
                    </a:lnTo>
                    <a:lnTo>
                      <a:pt x="1929" y="252"/>
                    </a:lnTo>
                    <a:lnTo>
                      <a:pt x="1662" y="377"/>
                    </a:lnTo>
                    <a:lnTo>
                      <a:pt x="1396" y="534"/>
                    </a:lnTo>
                    <a:lnTo>
                      <a:pt x="1145" y="722"/>
                    </a:lnTo>
                    <a:lnTo>
                      <a:pt x="926" y="926"/>
                    </a:lnTo>
                    <a:lnTo>
                      <a:pt x="722" y="1145"/>
                    </a:lnTo>
                    <a:lnTo>
                      <a:pt x="534" y="1396"/>
                    </a:lnTo>
                    <a:lnTo>
                      <a:pt x="377" y="1647"/>
                    </a:lnTo>
                    <a:lnTo>
                      <a:pt x="252" y="1929"/>
                    </a:lnTo>
                    <a:lnTo>
                      <a:pt x="142" y="2227"/>
                    </a:lnTo>
                    <a:lnTo>
                      <a:pt x="64" y="2525"/>
                    </a:lnTo>
                    <a:lnTo>
                      <a:pt x="17" y="2838"/>
                    </a:lnTo>
                    <a:lnTo>
                      <a:pt x="1" y="3167"/>
                    </a:lnTo>
                    <a:lnTo>
                      <a:pt x="17" y="3481"/>
                    </a:lnTo>
                    <a:lnTo>
                      <a:pt x="64" y="3794"/>
                    </a:lnTo>
                    <a:lnTo>
                      <a:pt x="142" y="4108"/>
                    </a:lnTo>
                    <a:lnTo>
                      <a:pt x="252" y="4390"/>
                    </a:lnTo>
                    <a:lnTo>
                      <a:pt x="377" y="4672"/>
                    </a:lnTo>
                    <a:lnTo>
                      <a:pt x="534" y="4939"/>
                    </a:lnTo>
                    <a:lnTo>
                      <a:pt x="722" y="5174"/>
                    </a:lnTo>
                    <a:lnTo>
                      <a:pt x="926" y="5409"/>
                    </a:lnTo>
                    <a:lnTo>
                      <a:pt x="1145" y="5613"/>
                    </a:lnTo>
                    <a:lnTo>
                      <a:pt x="1396" y="5785"/>
                    </a:lnTo>
                    <a:lnTo>
                      <a:pt x="1662" y="5942"/>
                    </a:lnTo>
                    <a:lnTo>
                      <a:pt x="1929" y="6083"/>
                    </a:lnTo>
                    <a:lnTo>
                      <a:pt x="2227" y="6193"/>
                    </a:lnTo>
                    <a:lnTo>
                      <a:pt x="2525" y="6271"/>
                    </a:lnTo>
                    <a:lnTo>
                      <a:pt x="2838" y="6318"/>
                    </a:lnTo>
                    <a:lnTo>
                      <a:pt x="3167" y="6334"/>
                    </a:lnTo>
                    <a:lnTo>
                      <a:pt x="26038" y="6334"/>
                    </a:lnTo>
                    <a:lnTo>
                      <a:pt x="25709" y="6318"/>
                    </a:lnTo>
                    <a:lnTo>
                      <a:pt x="25395" y="6271"/>
                    </a:lnTo>
                    <a:lnTo>
                      <a:pt x="25097" y="6193"/>
                    </a:lnTo>
                    <a:lnTo>
                      <a:pt x="24799" y="6083"/>
                    </a:lnTo>
                    <a:lnTo>
                      <a:pt x="24517" y="5942"/>
                    </a:lnTo>
                    <a:lnTo>
                      <a:pt x="24266" y="5785"/>
                    </a:lnTo>
                    <a:lnTo>
                      <a:pt x="24016" y="5613"/>
                    </a:lnTo>
                    <a:lnTo>
                      <a:pt x="23796" y="5409"/>
                    </a:lnTo>
                    <a:lnTo>
                      <a:pt x="23592" y="5174"/>
                    </a:lnTo>
                    <a:lnTo>
                      <a:pt x="23404" y="4939"/>
                    </a:lnTo>
                    <a:lnTo>
                      <a:pt x="23248" y="4672"/>
                    </a:lnTo>
                    <a:lnTo>
                      <a:pt x="23122" y="4390"/>
                    </a:lnTo>
                    <a:lnTo>
                      <a:pt x="23012" y="4108"/>
                    </a:lnTo>
                    <a:lnTo>
                      <a:pt x="22934" y="3794"/>
                    </a:lnTo>
                    <a:lnTo>
                      <a:pt x="22887" y="3481"/>
                    </a:lnTo>
                    <a:lnTo>
                      <a:pt x="22871" y="3167"/>
                    </a:lnTo>
                    <a:lnTo>
                      <a:pt x="22887" y="2838"/>
                    </a:lnTo>
                    <a:lnTo>
                      <a:pt x="22934" y="2525"/>
                    </a:lnTo>
                    <a:lnTo>
                      <a:pt x="23012" y="2227"/>
                    </a:lnTo>
                    <a:lnTo>
                      <a:pt x="23122" y="1929"/>
                    </a:lnTo>
                    <a:lnTo>
                      <a:pt x="23248" y="1647"/>
                    </a:lnTo>
                    <a:lnTo>
                      <a:pt x="23404" y="1396"/>
                    </a:lnTo>
                    <a:lnTo>
                      <a:pt x="23592" y="1145"/>
                    </a:lnTo>
                    <a:lnTo>
                      <a:pt x="23796" y="926"/>
                    </a:lnTo>
                    <a:lnTo>
                      <a:pt x="24016" y="722"/>
                    </a:lnTo>
                    <a:lnTo>
                      <a:pt x="24266" y="534"/>
                    </a:lnTo>
                    <a:lnTo>
                      <a:pt x="24517" y="377"/>
                    </a:lnTo>
                    <a:lnTo>
                      <a:pt x="24799" y="252"/>
                    </a:lnTo>
                    <a:lnTo>
                      <a:pt x="25097" y="142"/>
                    </a:lnTo>
                    <a:lnTo>
                      <a:pt x="25395" y="64"/>
                    </a:lnTo>
                    <a:lnTo>
                      <a:pt x="25709" y="17"/>
                    </a:lnTo>
                    <a:lnTo>
                      <a:pt x="260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8"/>
              <p:cNvSpPr/>
              <p:nvPr/>
            </p:nvSpPr>
            <p:spPr>
              <a:xfrm>
                <a:off x="6863855" y="3516870"/>
                <a:ext cx="546676" cy="105588"/>
              </a:xfrm>
              <a:custGeom>
                <a:rect b="b" l="l" r="r" t="t"/>
                <a:pathLst>
                  <a:path extrusionOk="0" h="6334" w="32794">
                    <a:moveTo>
                      <a:pt x="3167" y="1"/>
                    </a:moveTo>
                    <a:lnTo>
                      <a:pt x="2838" y="17"/>
                    </a:lnTo>
                    <a:lnTo>
                      <a:pt x="2524" y="64"/>
                    </a:lnTo>
                    <a:lnTo>
                      <a:pt x="2226" y="142"/>
                    </a:lnTo>
                    <a:lnTo>
                      <a:pt x="1928" y="252"/>
                    </a:lnTo>
                    <a:lnTo>
                      <a:pt x="1646" y="377"/>
                    </a:lnTo>
                    <a:lnTo>
                      <a:pt x="1395" y="534"/>
                    </a:lnTo>
                    <a:lnTo>
                      <a:pt x="1145" y="722"/>
                    </a:lnTo>
                    <a:lnTo>
                      <a:pt x="925" y="926"/>
                    </a:lnTo>
                    <a:lnTo>
                      <a:pt x="721" y="1145"/>
                    </a:lnTo>
                    <a:lnTo>
                      <a:pt x="533" y="1396"/>
                    </a:lnTo>
                    <a:lnTo>
                      <a:pt x="377" y="1647"/>
                    </a:lnTo>
                    <a:lnTo>
                      <a:pt x="251" y="1929"/>
                    </a:lnTo>
                    <a:lnTo>
                      <a:pt x="141" y="2227"/>
                    </a:lnTo>
                    <a:lnTo>
                      <a:pt x="63" y="2525"/>
                    </a:lnTo>
                    <a:lnTo>
                      <a:pt x="16" y="2838"/>
                    </a:lnTo>
                    <a:lnTo>
                      <a:pt x="0" y="3167"/>
                    </a:lnTo>
                    <a:lnTo>
                      <a:pt x="16" y="3481"/>
                    </a:lnTo>
                    <a:lnTo>
                      <a:pt x="63" y="3794"/>
                    </a:lnTo>
                    <a:lnTo>
                      <a:pt x="141" y="4108"/>
                    </a:lnTo>
                    <a:lnTo>
                      <a:pt x="251" y="4390"/>
                    </a:lnTo>
                    <a:lnTo>
                      <a:pt x="377" y="4672"/>
                    </a:lnTo>
                    <a:lnTo>
                      <a:pt x="533" y="4939"/>
                    </a:lnTo>
                    <a:lnTo>
                      <a:pt x="721" y="5174"/>
                    </a:lnTo>
                    <a:lnTo>
                      <a:pt x="925" y="5409"/>
                    </a:lnTo>
                    <a:lnTo>
                      <a:pt x="1145" y="5613"/>
                    </a:lnTo>
                    <a:lnTo>
                      <a:pt x="1395" y="5785"/>
                    </a:lnTo>
                    <a:lnTo>
                      <a:pt x="1646" y="5942"/>
                    </a:lnTo>
                    <a:lnTo>
                      <a:pt x="1928" y="6083"/>
                    </a:lnTo>
                    <a:lnTo>
                      <a:pt x="2226" y="6193"/>
                    </a:lnTo>
                    <a:lnTo>
                      <a:pt x="2524" y="6271"/>
                    </a:lnTo>
                    <a:lnTo>
                      <a:pt x="2838" y="6318"/>
                    </a:lnTo>
                    <a:lnTo>
                      <a:pt x="3167" y="6334"/>
                    </a:lnTo>
                    <a:lnTo>
                      <a:pt x="29627" y="6334"/>
                    </a:lnTo>
                    <a:lnTo>
                      <a:pt x="29956" y="6318"/>
                    </a:lnTo>
                    <a:lnTo>
                      <a:pt x="30270" y="6271"/>
                    </a:lnTo>
                    <a:lnTo>
                      <a:pt x="30568" y="6193"/>
                    </a:lnTo>
                    <a:lnTo>
                      <a:pt x="30865" y="6083"/>
                    </a:lnTo>
                    <a:lnTo>
                      <a:pt x="31148" y="5942"/>
                    </a:lnTo>
                    <a:lnTo>
                      <a:pt x="31398" y="5785"/>
                    </a:lnTo>
                    <a:lnTo>
                      <a:pt x="31649" y="5613"/>
                    </a:lnTo>
                    <a:lnTo>
                      <a:pt x="31869" y="5409"/>
                    </a:lnTo>
                    <a:lnTo>
                      <a:pt x="32072" y="5174"/>
                    </a:lnTo>
                    <a:lnTo>
                      <a:pt x="32261" y="4939"/>
                    </a:lnTo>
                    <a:lnTo>
                      <a:pt x="32417" y="4672"/>
                    </a:lnTo>
                    <a:lnTo>
                      <a:pt x="32543" y="4390"/>
                    </a:lnTo>
                    <a:lnTo>
                      <a:pt x="32652" y="4108"/>
                    </a:lnTo>
                    <a:lnTo>
                      <a:pt x="32731" y="3794"/>
                    </a:lnTo>
                    <a:lnTo>
                      <a:pt x="32778" y="3481"/>
                    </a:lnTo>
                    <a:lnTo>
                      <a:pt x="32793" y="3167"/>
                    </a:lnTo>
                    <a:lnTo>
                      <a:pt x="32778" y="2838"/>
                    </a:lnTo>
                    <a:lnTo>
                      <a:pt x="32731" y="2525"/>
                    </a:lnTo>
                    <a:lnTo>
                      <a:pt x="32652" y="2227"/>
                    </a:lnTo>
                    <a:lnTo>
                      <a:pt x="32543" y="1929"/>
                    </a:lnTo>
                    <a:lnTo>
                      <a:pt x="32417" y="1647"/>
                    </a:lnTo>
                    <a:lnTo>
                      <a:pt x="32261" y="1396"/>
                    </a:lnTo>
                    <a:lnTo>
                      <a:pt x="32072" y="1145"/>
                    </a:lnTo>
                    <a:lnTo>
                      <a:pt x="31869" y="926"/>
                    </a:lnTo>
                    <a:lnTo>
                      <a:pt x="31649" y="722"/>
                    </a:lnTo>
                    <a:lnTo>
                      <a:pt x="31398" y="534"/>
                    </a:lnTo>
                    <a:lnTo>
                      <a:pt x="31148" y="377"/>
                    </a:lnTo>
                    <a:lnTo>
                      <a:pt x="30865" y="252"/>
                    </a:lnTo>
                    <a:lnTo>
                      <a:pt x="30568" y="142"/>
                    </a:lnTo>
                    <a:lnTo>
                      <a:pt x="30270" y="64"/>
                    </a:lnTo>
                    <a:lnTo>
                      <a:pt x="29956" y="17"/>
                    </a:lnTo>
                    <a:lnTo>
                      <a:pt x="296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8"/>
              <p:cNvSpPr/>
              <p:nvPr/>
            </p:nvSpPr>
            <p:spPr>
              <a:xfrm>
                <a:off x="6883460" y="3622447"/>
                <a:ext cx="165683" cy="53061"/>
              </a:xfrm>
              <a:custGeom>
                <a:rect b="b" l="l" r="r" t="t"/>
                <a:pathLst>
                  <a:path extrusionOk="0" h="3183" w="9939">
                    <a:moveTo>
                      <a:pt x="0" y="1"/>
                    </a:moveTo>
                    <a:lnTo>
                      <a:pt x="0" y="3167"/>
                    </a:lnTo>
                    <a:lnTo>
                      <a:pt x="0" y="3183"/>
                    </a:lnTo>
                    <a:lnTo>
                      <a:pt x="9938" y="3183"/>
                    </a:lnTo>
                    <a:lnTo>
                      <a:pt x="9938" y="3167"/>
                    </a:lnTo>
                    <a:lnTo>
                      <a:pt x="9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8"/>
              <p:cNvSpPr/>
              <p:nvPr/>
            </p:nvSpPr>
            <p:spPr>
              <a:xfrm>
                <a:off x="6902265" y="4198412"/>
                <a:ext cx="128059" cy="215593"/>
              </a:xfrm>
              <a:custGeom>
                <a:rect b="b" l="l" r="r" t="t"/>
                <a:pathLst>
                  <a:path extrusionOk="0" h="12933" w="7682">
                    <a:moveTo>
                      <a:pt x="440" y="1"/>
                    </a:moveTo>
                    <a:lnTo>
                      <a:pt x="346" y="32"/>
                    </a:lnTo>
                    <a:lnTo>
                      <a:pt x="251" y="95"/>
                    </a:lnTo>
                    <a:lnTo>
                      <a:pt x="173" y="157"/>
                    </a:lnTo>
                    <a:lnTo>
                      <a:pt x="95" y="236"/>
                    </a:lnTo>
                    <a:lnTo>
                      <a:pt x="48" y="330"/>
                    </a:lnTo>
                    <a:lnTo>
                      <a:pt x="16" y="440"/>
                    </a:lnTo>
                    <a:lnTo>
                      <a:pt x="1" y="549"/>
                    </a:lnTo>
                    <a:lnTo>
                      <a:pt x="1" y="12933"/>
                    </a:lnTo>
                    <a:lnTo>
                      <a:pt x="7682" y="12933"/>
                    </a:lnTo>
                    <a:lnTo>
                      <a:pt x="7682" y="549"/>
                    </a:lnTo>
                    <a:lnTo>
                      <a:pt x="7666" y="440"/>
                    </a:lnTo>
                    <a:lnTo>
                      <a:pt x="7635" y="330"/>
                    </a:lnTo>
                    <a:lnTo>
                      <a:pt x="7588" y="236"/>
                    </a:lnTo>
                    <a:lnTo>
                      <a:pt x="7525" y="157"/>
                    </a:lnTo>
                    <a:lnTo>
                      <a:pt x="7431" y="95"/>
                    </a:lnTo>
                    <a:lnTo>
                      <a:pt x="7337" y="32"/>
                    </a:lnTo>
                    <a:lnTo>
                      <a:pt x="72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8"/>
              <p:cNvSpPr/>
              <p:nvPr/>
            </p:nvSpPr>
            <p:spPr>
              <a:xfrm>
                <a:off x="6902265" y="4198412"/>
                <a:ext cx="128059" cy="215593"/>
              </a:xfrm>
              <a:custGeom>
                <a:rect b="b" l="l" r="r" t="t"/>
                <a:pathLst>
                  <a:path extrusionOk="0" fill="none" h="12933" w="7682">
                    <a:moveTo>
                      <a:pt x="7682" y="549"/>
                    </a:moveTo>
                    <a:lnTo>
                      <a:pt x="7682" y="12933"/>
                    </a:lnTo>
                    <a:lnTo>
                      <a:pt x="1" y="12933"/>
                    </a:lnTo>
                    <a:lnTo>
                      <a:pt x="1" y="549"/>
                    </a:lnTo>
                    <a:lnTo>
                      <a:pt x="1" y="549"/>
                    </a:lnTo>
                    <a:lnTo>
                      <a:pt x="16" y="440"/>
                    </a:lnTo>
                    <a:lnTo>
                      <a:pt x="48" y="330"/>
                    </a:lnTo>
                    <a:lnTo>
                      <a:pt x="95" y="236"/>
                    </a:lnTo>
                    <a:lnTo>
                      <a:pt x="173" y="157"/>
                    </a:lnTo>
                    <a:lnTo>
                      <a:pt x="251" y="95"/>
                    </a:lnTo>
                    <a:lnTo>
                      <a:pt x="346" y="32"/>
                    </a:lnTo>
                    <a:lnTo>
                      <a:pt x="440" y="1"/>
                    </a:lnTo>
                    <a:lnTo>
                      <a:pt x="565" y="1"/>
                    </a:lnTo>
                    <a:lnTo>
                      <a:pt x="7133" y="1"/>
                    </a:lnTo>
                    <a:lnTo>
                      <a:pt x="7133" y="1"/>
                    </a:lnTo>
                    <a:lnTo>
                      <a:pt x="7243" y="1"/>
                    </a:lnTo>
                    <a:lnTo>
                      <a:pt x="7337" y="32"/>
                    </a:lnTo>
                    <a:lnTo>
                      <a:pt x="7431" y="95"/>
                    </a:lnTo>
                    <a:lnTo>
                      <a:pt x="7525" y="157"/>
                    </a:lnTo>
                    <a:lnTo>
                      <a:pt x="7588" y="236"/>
                    </a:lnTo>
                    <a:lnTo>
                      <a:pt x="7635" y="330"/>
                    </a:lnTo>
                    <a:lnTo>
                      <a:pt x="7666" y="440"/>
                    </a:lnTo>
                    <a:lnTo>
                      <a:pt x="7682" y="549"/>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8"/>
              <p:cNvSpPr/>
              <p:nvPr/>
            </p:nvSpPr>
            <p:spPr>
              <a:xfrm>
                <a:off x="6950611" y="3639185"/>
                <a:ext cx="181636" cy="90418"/>
              </a:xfrm>
              <a:custGeom>
                <a:rect b="b" l="l" r="r" t="t"/>
                <a:pathLst>
                  <a:path extrusionOk="0" h="5424" w="10896">
                    <a:moveTo>
                      <a:pt x="393" y="0"/>
                    </a:moveTo>
                    <a:lnTo>
                      <a:pt x="298" y="16"/>
                    </a:lnTo>
                    <a:lnTo>
                      <a:pt x="220" y="47"/>
                    </a:lnTo>
                    <a:lnTo>
                      <a:pt x="142" y="110"/>
                    </a:lnTo>
                    <a:lnTo>
                      <a:pt x="95" y="173"/>
                    </a:lnTo>
                    <a:lnTo>
                      <a:pt x="48" y="235"/>
                    </a:lnTo>
                    <a:lnTo>
                      <a:pt x="16" y="314"/>
                    </a:lnTo>
                    <a:lnTo>
                      <a:pt x="1" y="408"/>
                    </a:lnTo>
                    <a:lnTo>
                      <a:pt x="1" y="486"/>
                    </a:lnTo>
                    <a:lnTo>
                      <a:pt x="16" y="580"/>
                    </a:lnTo>
                    <a:lnTo>
                      <a:pt x="48" y="658"/>
                    </a:lnTo>
                    <a:lnTo>
                      <a:pt x="2650" y="5189"/>
                    </a:lnTo>
                    <a:lnTo>
                      <a:pt x="2712" y="5283"/>
                    </a:lnTo>
                    <a:lnTo>
                      <a:pt x="2807" y="5361"/>
                    </a:lnTo>
                    <a:lnTo>
                      <a:pt x="2916" y="5408"/>
                    </a:lnTo>
                    <a:lnTo>
                      <a:pt x="3026" y="5424"/>
                    </a:lnTo>
                    <a:lnTo>
                      <a:pt x="10895" y="5424"/>
                    </a:lnTo>
                    <a:lnTo>
                      <a:pt x="10895" y="4530"/>
                    </a:lnTo>
                    <a:lnTo>
                      <a:pt x="3292" y="4530"/>
                    </a:lnTo>
                    <a:lnTo>
                      <a:pt x="831" y="220"/>
                    </a:lnTo>
                    <a:lnTo>
                      <a:pt x="769" y="141"/>
                    </a:lnTo>
                    <a:lnTo>
                      <a:pt x="706" y="78"/>
                    </a:lnTo>
                    <a:lnTo>
                      <a:pt x="643" y="31"/>
                    </a:lnTo>
                    <a:lnTo>
                      <a:pt x="565" y="16"/>
                    </a:lnTo>
                    <a:lnTo>
                      <a:pt x="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8"/>
              <p:cNvSpPr/>
              <p:nvPr/>
            </p:nvSpPr>
            <p:spPr>
              <a:xfrm>
                <a:off x="7132241" y="3710253"/>
                <a:ext cx="79716" cy="23538"/>
              </a:xfrm>
              <a:custGeom>
                <a:rect b="b" l="l" r="r" t="t"/>
                <a:pathLst>
                  <a:path extrusionOk="0" h="1412" w="4782">
                    <a:moveTo>
                      <a:pt x="188" y="1"/>
                    </a:moveTo>
                    <a:lnTo>
                      <a:pt x="141" y="16"/>
                    </a:lnTo>
                    <a:lnTo>
                      <a:pt x="63" y="64"/>
                    </a:lnTo>
                    <a:lnTo>
                      <a:pt x="16" y="142"/>
                    </a:lnTo>
                    <a:lnTo>
                      <a:pt x="0" y="189"/>
                    </a:lnTo>
                    <a:lnTo>
                      <a:pt x="0" y="236"/>
                    </a:lnTo>
                    <a:lnTo>
                      <a:pt x="0" y="1176"/>
                    </a:lnTo>
                    <a:lnTo>
                      <a:pt x="0" y="1224"/>
                    </a:lnTo>
                    <a:lnTo>
                      <a:pt x="16" y="1271"/>
                    </a:lnTo>
                    <a:lnTo>
                      <a:pt x="63" y="1349"/>
                    </a:lnTo>
                    <a:lnTo>
                      <a:pt x="141" y="1396"/>
                    </a:lnTo>
                    <a:lnTo>
                      <a:pt x="188" y="1412"/>
                    </a:lnTo>
                    <a:lnTo>
                      <a:pt x="4593" y="1412"/>
                    </a:lnTo>
                    <a:lnTo>
                      <a:pt x="4624" y="1396"/>
                    </a:lnTo>
                    <a:lnTo>
                      <a:pt x="4703" y="1349"/>
                    </a:lnTo>
                    <a:lnTo>
                      <a:pt x="4750" y="1271"/>
                    </a:lnTo>
                    <a:lnTo>
                      <a:pt x="4765" y="1224"/>
                    </a:lnTo>
                    <a:lnTo>
                      <a:pt x="4781" y="1176"/>
                    </a:lnTo>
                    <a:lnTo>
                      <a:pt x="4781" y="236"/>
                    </a:lnTo>
                    <a:lnTo>
                      <a:pt x="4765" y="189"/>
                    </a:lnTo>
                    <a:lnTo>
                      <a:pt x="4750" y="142"/>
                    </a:lnTo>
                    <a:lnTo>
                      <a:pt x="4703" y="64"/>
                    </a:lnTo>
                    <a:lnTo>
                      <a:pt x="4624" y="16"/>
                    </a:lnTo>
                    <a:lnTo>
                      <a:pt x="45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8"/>
              <p:cNvSpPr/>
              <p:nvPr/>
            </p:nvSpPr>
            <p:spPr>
              <a:xfrm>
                <a:off x="6530137" y="4414001"/>
                <a:ext cx="436154" cy="152114"/>
              </a:xfrm>
              <a:custGeom>
                <a:rect b="b" l="l" r="r" t="t"/>
                <a:pathLst>
                  <a:path extrusionOk="0" h="9125" w="26164">
                    <a:moveTo>
                      <a:pt x="22323" y="1"/>
                    </a:moveTo>
                    <a:lnTo>
                      <a:pt x="1521" y="5487"/>
                    </a:lnTo>
                    <a:lnTo>
                      <a:pt x="1349" y="5534"/>
                    </a:lnTo>
                    <a:lnTo>
                      <a:pt x="1192" y="5597"/>
                    </a:lnTo>
                    <a:lnTo>
                      <a:pt x="1051" y="5675"/>
                    </a:lnTo>
                    <a:lnTo>
                      <a:pt x="910" y="5754"/>
                    </a:lnTo>
                    <a:lnTo>
                      <a:pt x="769" y="5864"/>
                    </a:lnTo>
                    <a:lnTo>
                      <a:pt x="643" y="5958"/>
                    </a:lnTo>
                    <a:lnTo>
                      <a:pt x="534" y="6083"/>
                    </a:lnTo>
                    <a:lnTo>
                      <a:pt x="424" y="6208"/>
                    </a:lnTo>
                    <a:lnTo>
                      <a:pt x="330" y="6334"/>
                    </a:lnTo>
                    <a:lnTo>
                      <a:pt x="252" y="6491"/>
                    </a:lnTo>
                    <a:lnTo>
                      <a:pt x="173" y="6632"/>
                    </a:lnTo>
                    <a:lnTo>
                      <a:pt x="111" y="6788"/>
                    </a:lnTo>
                    <a:lnTo>
                      <a:pt x="63" y="6945"/>
                    </a:lnTo>
                    <a:lnTo>
                      <a:pt x="32" y="7102"/>
                    </a:lnTo>
                    <a:lnTo>
                      <a:pt x="16" y="7274"/>
                    </a:lnTo>
                    <a:lnTo>
                      <a:pt x="1" y="7447"/>
                    </a:lnTo>
                    <a:lnTo>
                      <a:pt x="1" y="8701"/>
                    </a:lnTo>
                    <a:lnTo>
                      <a:pt x="16" y="8795"/>
                    </a:lnTo>
                    <a:lnTo>
                      <a:pt x="48" y="8889"/>
                    </a:lnTo>
                    <a:lnTo>
                      <a:pt x="95" y="8967"/>
                    </a:lnTo>
                    <a:lnTo>
                      <a:pt x="158" y="9030"/>
                    </a:lnTo>
                    <a:lnTo>
                      <a:pt x="236" y="9077"/>
                    </a:lnTo>
                    <a:lnTo>
                      <a:pt x="330" y="9108"/>
                    </a:lnTo>
                    <a:lnTo>
                      <a:pt x="424" y="9124"/>
                    </a:lnTo>
                    <a:lnTo>
                      <a:pt x="518" y="9108"/>
                    </a:lnTo>
                    <a:lnTo>
                      <a:pt x="26163" y="3371"/>
                    </a:lnTo>
                    <a:lnTo>
                      <a:pt x="26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8"/>
              <p:cNvSpPr/>
              <p:nvPr/>
            </p:nvSpPr>
            <p:spPr>
              <a:xfrm>
                <a:off x="6966298" y="4414001"/>
                <a:ext cx="436137" cy="152114"/>
              </a:xfrm>
              <a:custGeom>
                <a:rect b="b" l="l" r="r" t="t"/>
                <a:pathLst>
                  <a:path extrusionOk="0" h="9125" w="26163">
                    <a:moveTo>
                      <a:pt x="0" y="1"/>
                    </a:moveTo>
                    <a:lnTo>
                      <a:pt x="0" y="3371"/>
                    </a:lnTo>
                    <a:lnTo>
                      <a:pt x="25645" y="9108"/>
                    </a:lnTo>
                    <a:lnTo>
                      <a:pt x="25739" y="9124"/>
                    </a:lnTo>
                    <a:lnTo>
                      <a:pt x="25833" y="9108"/>
                    </a:lnTo>
                    <a:lnTo>
                      <a:pt x="25927" y="9077"/>
                    </a:lnTo>
                    <a:lnTo>
                      <a:pt x="26006" y="9030"/>
                    </a:lnTo>
                    <a:lnTo>
                      <a:pt x="26068" y="8967"/>
                    </a:lnTo>
                    <a:lnTo>
                      <a:pt x="26116" y="8889"/>
                    </a:lnTo>
                    <a:lnTo>
                      <a:pt x="26147" y="8795"/>
                    </a:lnTo>
                    <a:lnTo>
                      <a:pt x="26163" y="8701"/>
                    </a:lnTo>
                    <a:lnTo>
                      <a:pt x="26163" y="7447"/>
                    </a:lnTo>
                    <a:lnTo>
                      <a:pt x="26163" y="7274"/>
                    </a:lnTo>
                    <a:lnTo>
                      <a:pt x="26131" y="7102"/>
                    </a:lnTo>
                    <a:lnTo>
                      <a:pt x="26100" y="6945"/>
                    </a:lnTo>
                    <a:lnTo>
                      <a:pt x="26053" y="6788"/>
                    </a:lnTo>
                    <a:lnTo>
                      <a:pt x="25990" y="6632"/>
                    </a:lnTo>
                    <a:lnTo>
                      <a:pt x="25912" y="6491"/>
                    </a:lnTo>
                    <a:lnTo>
                      <a:pt x="25833" y="6334"/>
                    </a:lnTo>
                    <a:lnTo>
                      <a:pt x="25739" y="6208"/>
                    </a:lnTo>
                    <a:lnTo>
                      <a:pt x="25630" y="6083"/>
                    </a:lnTo>
                    <a:lnTo>
                      <a:pt x="25520" y="5958"/>
                    </a:lnTo>
                    <a:lnTo>
                      <a:pt x="25394" y="5864"/>
                    </a:lnTo>
                    <a:lnTo>
                      <a:pt x="25253" y="5754"/>
                    </a:lnTo>
                    <a:lnTo>
                      <a:pt x="25112" y="5675"/>
                    </a:lnTo>
                    <a:lnTo>
                      <a:pt x="24971" y="5597"/>
                    </a:lnTo>
                    <a:lnTo>
                      <a:pt x="24814" y="5534"/>
                    </a:lnTo>
                    <a:lnTo>
                      <a:pt x="24642" y="5487"/>
                    </a:lnTo>
                    <a:lnTo>
                      <a:pt x="38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8"/>
              <p:cNvSpPr/>
              <p:nvPr/>
            </p:nvSpPr>
            <p:spPr>
              <a:xfrm>
                <a:off x="6966298" y="4414001"/>
                <a:ext cx="436137" cy="152114"/>
              </a:xfrm>
              <a:custGeom>
                <a:rect b="b" l="l" r="r" t="t"/>
                <a:pathLst>
                  <a:path extrusionOk="0" fill="none" h="9125" w="26163">
                    <a:moveTo>
                      <a:pt x="3841" y="1"/>
                    </a:moveTo>
                    <a:lnTo>
                      <a:pt x="24642" y="5487"/>
                    </a:lnTo>
                    <a:lnTo>
                      <a:pt x="24642" y="5487"/>
                    </a:lnTo>
                    <a:lnTo>
                      <a:pt x="24814" y="5534"/>
                    </a:lnTo>
                    <a:lnTo>
                      <a:pt x="24971" y="5597"/>
                    </a:lnTo>
                    <a:lnTo>
                      <a:pt x="25112" y="5675"/>
                    </a:lnTo>
                    <a:lnTo>
                      <a:pt x="25253" y="5754"/>
                    </a:lnTo>
                    <a:lnTo>
                      <a:pt x="25394" y="5864"/>
                    </a:lnTo>
                    <a:lnTo>
                      <a:pt x="25520" y="5958"/>
                    </a:lnTo>
                    <a:lnTo>
                      <a:pt x="25630" y="6083"/>
                    </a:lnTo>
                    <a:lnTo>
                      <a:pt x="25739" y="6208"/>
                    </a:lnTo>
                    <a:lnTo>
                      <a:pt x="25833" y="6334"/>
                    </a:lnTo>
                    <a:lnTo>
                      <a:pt x="25912" y="6491"/>
                    </a:lnTo>
                    <a:lnTo>
                      <a:pt x="25990" y="6632"/>
                    </a:lnTo>
                    <a:lnTo>
                      <a:pt x="26053" y="6788"/>
                    </a:lnTo>
                    <a:lnTo>
                      <a:pt x="26100" y="6945"/>
                    </a:lnTo>
                    <a:lnTo>
                      <a:pt x="26131" y="7102"/>
                    </a:lnTo>
                    <a:lnTo>
                      <a:pt x="26163" y="7274"/>
                    </a:lnTo>
                    <a:lnTo>
                      <a:pt x="26163" y="7447"/>
                    </a:lnTo>
                    <a:lnTo>
                      <a:pt x="26163" y="8701"/>
                    </a:lnTo>
                    <a:lnTo>
                      <a:pt x="26163" y="8701"/>
                    </a:lnTo>
                    <a:lnTo>
                      <a:pt x="26147" y="8795"/>
                    </a:lnTo>
                    <a:lnTo>
                      <a:pt x="26116" y="8889"/>
                    </a:lnTo>
                    <a:lnTo>
                      <a:pt x="26068" y="8967"/>
                    </a:lnTo>
                    <a:lnTo>
                      <a:pt x="26006" y="9030"/>
                    </a:lnTo>
                    <a:lnTo>
                      <a:pt x="25927" y="9077"/>
                    </a:lnTo>
                    <a:lnTo>
                      <a:pt x="25833" y="9108"/>
                    </a:lnTo>
                    <a:lnTo>
                      <a:pt x="25739" y="9124"/>
                    </a:lnTo>
                    <a:lnTo>
                      <a:pt x="25645" y="9108"/>
                    </a:lnTo>
                    <a:lnTo>
                      <a:pt x="0" y="3371"/>
                    </a:lnTo>
                    <a:lnTo>
                      <a:pt x="0" y="1"/>
                    </a:lnTo>
                    <a:lnTo>
                      <a:pt x="384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8"/>
              <p:cNvSpPr/>
              <p:nvPr/>
            </p:nvSpPr>
            <p:spPr>
              <a:xfrm>
                <a:off x="6902265" y="4414001"/>
                <a:ext cx="128059" cy="135644"/>
              </a:xfrm>
              <a:custGeom>
                <a:rect b="b" l="l" r="r" t="t"/>
                <a:pathLst>
                  <a:path extrusionOk="0" h="8137" w="7682">
                    <a:moveTo>
                      <a:pt x="1" y="1"/>
                    </a:moveTo>
                    <a:lnTo>
                      <a:pt x="1553" y="7337"/>
                    </a:lnTo>
                    <a:lnTo>
                      <a:pt x="1600" y="7509"/>
                    </a:lnTo>
                    <a:lnTo>
                      <a:pt x="1678" y="7651"/>
                    </a:lnTo>
                    <a:lnTo>
                      <a:pt x="1772" y="7792"/>
                    </a:lnTo>
                    <a:lnTo>
                      <a:pt x="1897" y="7917"/>
                    </a:lnTo>
                    <a:lnTo>
                      <a:pt x="2038" y="8011"/>
                    </a:lnTo>
                    <a:lnTo>
                      <a:pt x="2195" y="8074"/>
                    </a:lnTo>
                    <a:lnTo>
                      <a:pt x="2352" y="8121"/>
                    </a:lnTo>
                    <a:lnTo>
                      <a:pt x="2524" y="8137"/>
                    </a:lnTo>
                    <a:lnTo>
                      <a:pt x="5158" y="8137"/>
                    </a:lnTo>
                    <a:lnTo>
                      <a:pt x="5330" y="8121"/>
                    </a:lnTo>
                    <a:lnTo>
                      <a:pt x="5503" y="8074"/>
                    </a:lnTo>
                    <a:lnTo>
                      <a:pt x="5644" y="8011"/>
                    </a:lnTo>
                    <a:lnTo>
                      <a:pt x="5785" y="7917"/>
                    </a:lnTo>
                    <a:lnTo>
                      <a:pt x="5910" y="7792"/>
                    </a:lnTo>
                    <a:lnTo>
                      <a:pt x="6004" y="7651"/>
                    </a:lnTo>
                    <a:lnTo>
                      <a:pt x="6083" y="7509"/>
                    </a:lnTo>
                    <a:lnTo>
                      <a:pt x="6145" y="7337"/>
                    </a:lnTo>
                    <a:lnTo>
                      <a:pt x="76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8"/>
              <p:cNvSpPr/>
              <p:nvPr/>
            </p:nvSpPr>
            <p:spPr>
              <a:xfrm>
                <a:off x="6902265" y="4414001"/>
                <a:ext cx="128059" cy="135644"/>
              </a:xfrm>
              <a:custGeom>
                <a:rect b="b" l="l" r="r" t="t"/>
                <a:pathLst>
                  <a:path extrusionOk="0" fill="none" h="8137" w="7682">
                    <a:moveTo>
                      <a:pt x="7682" y="1"/>
                    </a:moveTo>
                    <a:lnTo>
                      <a:pt x="6145" y="7337"/>
                    </a:lnTo>
                    <a:lnTo>
                      <a:pt x="6145" y="7337"/>
                    </a:lnTo>
                    <a:lnTo>
                      <a:pt x="6083" y="7509"/>
                    </a:lnTo>
                    <a:lnTo>
                      <a:pt x="6004" y="7651"/>
                    </a:lnTo>
                    <a:lnTo>
                      <a:pt x="5910" y="7792"/>
                    </a:lnTo>
                    <a:lnTo>
                      <a:pt x="5785" y="7917"/>
                    </a:lnTo>
                    <a:lnTo>
                      <a:pt x="5644" y="8011"/>
                    </a:lnTo>
                    <a:lnTo>
                      <a:pt x="5503" y="8074"/>
                    </a:lnTo>
                    <a:lnTo>
                      <a:pt x="5330" y="8121"/>
                    </a:lnTo>
                    <a:lnTo>
                      <a:pt x="5158" y="8137"/>
                    </a:lnTo>
                    <a:lnTo>
                      <a:pt x="2524" y="8137"/>
                    </a:lnTo>
                    <a:lnTo>
                      <a:pt x="2524" y="8137"/>
                    </a:lnTo>
                    <a:lnTo>
                      <a:pt x="2352" y="8121"/>
                    </a:lnTo>
                    <a:lnTo>
                      <a:pt x="2195" y="8074"/>
                    </a:lnTo>
                    <a:lnTo>
                      <a:pt x="2038" y="8011"/>
                    </a:lnTo>
                    <a:lnTo>
                      <a:pt x="1897" y="7917"/>
                    </a:lnTo>
                    <a:lnTo>
                      <a:pt x="1772" y="7792"/>
                    </a:lnTo>
                    <a:lnTo>
                      <a:pt x="1678" y="7651"/>
                    </a:lnTo>
                    <a:lnTo>
                      <a:pt x="1600" y="7509"/>
                    </a:lnTo>
                    <a:lnTo>
                      <a:pt x="1553" y="7337"/>
                    </a:lnTo>
                    <a:lnTo>
                      <a:pt x="1" y="1"/>
                    </a:lnTo>
                    <a:lnTo>
                      <a:pt x="768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8"/>
              <p:cNvSpPr/>
              <p:nvPr/>
            </p:nvSpPr>
            <p:spPr>
              <a:xfrm>
                <a:off x="5073247" y="3054068"/>
                <a:ext cx="3252300" cy="52811"/>
              </a:xfrm>
              <a:custGeom>
                <a:rect b="b" l="l" r="r" t="t"/>
                <a:pathLst>
                  <a:path extrusionOk="0" h="3168" w="195099">
                    <a:moveTo>
                      <a:pt x="17" y="1"/>
                    </a:moveTo>
                    <a:lnTo>
                      <a:pt x="1" y="32"/>
                    </a:lnTo>
                    <a:lnTo>
                      <a:pt x="1" y="3136"/>
                    </a:lnTo>
                    <a:lnTo>
                      <a:pt x="17" y="3151"/>
                    </a:lnTo>
                    <a:lnTo>
                      <a:pt x="32" y="3167"/>
                    </a:lnTo>
                    <a:lnTo>
                      <a:pt x="195082" y="3167"/>
                    </a:lnTo>
                    <a:lnTo>
                      <a:pt x="195098" y="3151"/>
                    </a:lnTo>
                    <a:lnTo>
                      <a:pt x="195098" y="3136"/>
                    </a:lnTo>
                    <a:lnTo>
                      <a:pt x="195098" y="32"/>
                    </a:lnTo>
                    <a:lnTo>
                      <a:pt x="1950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8"/>
              <p:cNvSpPr/>
              <p:nvPr/>
            </p:nvSpPr>
            <p:spPr>
              <a:xfrm>
                <a:off x="5158969" y="3106865"/>
                <a:ext cx="3080866" cy="68480"/>
              </a:xfrm>
              <a:custGeom>
                <a:rect b="b" l="l" r="r" t="t"/>
                <a:pathLst>
                  <a:path extrusionOk="0" h="4108" w="184815">
                    <a:moveTo>
                      <a:pt x="1" y="0"/>
                    </a:moveTo>
                    <a:lnTo>
                      <a:pt x="1" y="4107"/>
                    </a:lnTo>
                    <a:lnTo>
                      <a:pt x="184814" y="4107"/>
                    </a:lnTo>
                    <a:lnTo>
                      <a:pt x="1848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8"/>
              <p:cNvSpPr/>
              <p:nvPr/>
            </p:nvSpPr>
            <p:spPr>
              <a:xfrm>
                <a:off x="5033537" y="3175332"/>
                <a:ext cx="269687" cy="1428586"/>
              </a:xfrm>
              <a:custGeom>
                <a:rect b="b" l="l" r="r" t="t"/>
                <a:pathLst>
                  <a:path extrusionOk="0" h="85698" w="16178">
                    <a:moveTo>
                      <a:pt x="10863" y="0"/>
                    </a:moveTo>
                    <a:lnTo>
                      <a:pt x="0" y="85698"/>
                    </a:lnTo>
                    <a:lnTo>
                      <a:pt x="2383" y="85698"/>
                    </a:lnTo>
                    <a:lnTo>
                      <a:pt x="161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8"/>
              <p:cNvSpPr/>
              <p:nvPr/>
            </p:nvSpPr>
            <p:spPr>
              <a:xfrm>
                <a:off x="8096004" y="3175332"/>
                <a:ext cx="269687" cy="1428586"/>
              </a:xfrm>
              <a:custGeom>
                <a:rect b="b" l="l" r="r" t="t"/>
                <a:pathLst>
                  <a:path extrusionOk="0" h="85698" w="16178">
                    <a:moveTo>
                      <a:pt x="0" y="0"/>
                    </a:moveTo>
                    <a:lnTo>
                      <a:pt x="13779" y="85698"/>
                    </a:lnTo>
                    <a:lnTo>
                      <a:pt x="16177" y="85698"/>
                    </a:lnTo>
                    <a:lnTo>
                      <a:pt x="53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8"/>
              <p:cNvSpPr/>
              <p:nvPr/>
            </p:nvSpPr>
            <p:spPr>
              <a:xfrm>
                <a:off x="7522907" y="3175332"/>
                <a:ext cx="296093" cy="1428586"/>
              </a:xfrm>
              <a:custGeom>
                <a:rect b="b" l="l" r="r" t="t"/>
                <a:pathLst>
                  <a:path extrusionOk="0" h="85698" w="17762">
                    <a:moveTo>
                      <a:pt x="1" y="0"/>
                    </a:moveTo>
                    <a:lnTo>
                      <a:pt x="15379" y="85698"/>
                    </a:lnTo>
                    <a:lnTo>
                      <a:pt x="17761" y="85698"/>
                    </a:lnTo>
                    <a:lnTo>
                      <a:pt x="53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8"/>
              <p:cNvSpPr/>
              <p:nvPr/>
            </p:nvSpPr>
            <p:spPr>
              <a:xfrm>
                <a:off x="5580227" y="3175332"/>
                <a:ext cx="295826" cy="1428586"/>
              </a:xfrm>
              <a:custGeom>
                <a:rect b="b" l="l" r="r" t="t"/>
                <a:pathLst>
                  <a:path extrusionOk="0" h="85698" w="17746">
                    <a:moveTo>
                      <a:pt x="12447" y="0"/>
                    </a:moveTo>
                    <a:lnTo>
                      <a:pt x="0" y="85698"/>
                    </a:lnTo>
                    <a:lnTo>
                      <a:pt x="2383" y="85698"/>
                    </a:lnTo>
                    <a:lnTo>
                      <a:pt x="177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8"/>
              <p:cNvSpPr/>
              <p:nvPr/>
            </p:nvSpPr>
            <p:spPr>
              <a:xfrm>
                <a:off x="7060372" y="1854326"/>
                <a:ext cx="226312" cy="133810"/>
              </a:xfrm>
              <a:custGeom>
                <a:rect b="b" l="l" r="r" t="t"/>
                <a:pathLst>
                  <a:path extrusionOk="0" h="8027" w="13576">
                    <a:moveTo>
                      <a:pt x="3057" y="0"/>
                    </a:moveTo>
                    <a:lnTo>
                      <a:pt x="2649" y="16"/>
                    </a:lnTo>
                    <a:lnTo>
                      <a:pt x="2273" y="32"/>
                    </a:lnTo>
                    <a:lnTo>
                      <a:pt x="1928" y="63"/>
                    </a:lnTo>
                    <a:lnTo>
                      <a:pt x="1615" y="110"/>
                    </a:lnTo>
                    <a:lnTo>
                      <a:pt x="1333" y="157"/>
                    </a:lnTo>
                    <a:lnTo>
                      <a:pt x="1082" y="220"/>
                    </a:lnTo>
                    <a:lnTo>
                      <a:pt x="878" y="283"/>
                    </a:lnTo>
                    <a:lnTo>
                      <a:pt x="706" y="361"/>
                    </a:lnTo>
                    <a:lnTo>
                      <a:pt x="627" y="408"/>
                    </a:lnTo>
                    <a:lnTo>
                      <a:pt x="565" y="455"/>
                    </a:lnTo>
                    <a:lnTo>
                      <a:pt x="267" y="722"/>
                    </a:lnTo>
                    <a:lnTo>
                      <a:pt x="0" y="1004"/>
                    </a:lnTo>
                    <a:lnTo>
                      <a:pt x="173" y="941"/>
                    </a:lnTo>
                    <a:lnTo>
                      <a:pt x="361" y="894"/>
                    </a:lnTo>
                    <a:lnTo>
                      <a:pt x="627" y="831"/>
                    </a:lnTo>
                    <a:lnTo>
                      <a:pt x="972" y="769"/>
                    </a:lnTo>
                    <a:lnTo>
                      <a:pt x="1380" y="722"/>
                    </a:lnTo>
                    <a:lnTo>
                      <a:pt x="1834" y="675"/>
                    </a:lnTo>
                    <a:lnTo>
                      <a:pt x="2759" y="675"/>
                    </a:lnTo>
                    <a:lnTo>
                      <a:pt x="3182" y="706"/>
                    </a:lnTo>
                    <a:lnTo>
                      <a:pt x="3621" y="737"/>
                    </a:lnTo>
                    <a:lnTo>
                      <a:pt x="4107" y="800"/>
                    </a:lnTo>
                    <a:lnTo>
                      <a:pt x="4593" y="878"/>
                    </a:lnTo>
                    <a:lnTo>
                      <a:pt x="5126" y="988"/>
                    </a:lnTo>
                    <a:lnTo>
                      <a:pt x="5659" y="1129"/>
                    </a:lnTo>
                    <a:lnTo>
                      <a:pt x="6239" y="1302"/>
                    </a:lnTo>
                    <a:lnTo>
                      <a:pt x="6835" y="1490"/>
                    </a:lnTo>
                    <a:lnTo>
                      <a:pt x="7446" y="1725"/>
                    </a:lnTo>
                    <a:lnTo>
                      <a:pt x="8089" y="1991"/>
                    </a:lnTo>
                    <a:lnTo>
                      <a:pt x="8747" y="2305"/>
                    </a:lnTo>
                    <a:lnTo>
                      <a:pt x="9437" y="2650"/>
                    </a:lnTo>
                    <a:lnTo>
                      <a:pt x="10127" y="3026"/>
                    </a:lnTo>
                    <a:lnTo>
                      <a:pt x="10863" y="3465"/>
                    </a:lnTo>
                    <a:lnTo>
                      <a:pt x="11600" y="3951"/>
                    </a:lnTo>
                    <a:lnTo>
                      <a:pt x="11851" y="4154"/>
                    </a:lnTo>
                    <a:lnTo>
                      <a:pt x="12086" y="4374"/>
                    </a:lnTo>
                    <a:lnTo>
                      <a:pt x="12290" y="4578"/>
                    </a:lnTo>
                    <a:lnTo>
                      <a:pt x="12462" y="4797"/>
                    </a:lnTo>
                    <a:lnTo>
                      <a:pt x="12619" y="5017"/>
                    </a:lnTo>
                    <a:lnTo>
                      <a:pt x="12729" y="5252"/>
                    </a:lnTo>
                    <a:lnTo>
                      <a:pt x="12823" y="5487"/>
                    </a:lnTo>
                    <a:lnTo>
                      <a:pt x="12870" y="5722"/>
                    </a:lnTo>
                    <a:lnTo>
                      <a:pt x="12901" y="5973"/>
                    </a:lnTo>
                    <a:lnTo>
                      <a:pt x="12901" y="6224"/>
                    </a:lnTo>
                    <a:lnTo>
                      <a:pt x="12870" y="6490"/>
                    </a:lnTo>
                    <a:lnTo>
                      <a:pt x="12807" y="6772"/>
                    </a:lnTo>
                    <a:lnTo>
                      <a:pt x="12713" y="7070"/>
                    </a:lnTo>
                    <a:lnTo>
                      <a:pt x="12588" y="7368"/>
                    </a:lnTo>
                    <a:lnTo>
                      <a:pt x="12415" y="7681"/>
                    </a:lnTo>
                    <a:lnTo>
                      <a:pt x="12227" y="8026"/>
                    </a:lnTo>
                    <a:lnTo>
                      <a:pt x="12243" y="8011"/>
                    </a:lnTo>
                    <a:lnTo>
                      <a:pt x="12415" y="7854"/>
                    </a:lnTo>
                    <a:lnTo>
                      <a:pt x="12588" y="7681"/>
                    </a:lnTo>
                    <a:lnTo>
                      <a:pt x="12744" y="7509"/>
                    </a:lnTo>
                    <a:lnTo>
                      <a:pt x="12901" y="7305"/>
                    </a:lnTo>
                    <a:lnTo>
                      <a:pt x="13058" y="7101"/>
                    </a:lnTo>
                    <a:lnTo>
                      <a:pt x="13199" y="6882"/>
                    </a:lnTo>
                    <a:lnTo>
                      <a:pt x="13324" y="6647"/>
                    </a:lnTo>
                    <a:lnTo>
                      <a:pt x="13434" y="6412"/>
                    </a:lnTo>
                    <a:lnTo>
                      <a:pt x="13497" y="6224"/>
                    </a:lnTo>
                    <a:lnTo>
                      <a:pt x="13544" y="6036"/>
                    </a:lnTo>
                    <a:lnTo>
                      <a:pt x="13575" y="5847"/>
                    </a:lnTo>
                    <a:lnTo>
                      <a:pt x="13575" y="5659"/>
                    </a:lnTo>
                    <a:lnTo>
                      <a:pt x="13560" y="5393"/>
                    </a:lnTo>
                    <a:lnTo>
                      <a:pt x="13513" y="5142"/>
                    </a:lnTo>
                    <a:lnTo>
                      <a:pt x="13434" y="4891"/>
                    </a:lnTo>
                    <a:lnTo>
                      <a:pt x="13324" y="4640"/>
                    </a:lnTo>
                    <a:lnTo>
                      <a:pt x="13183" y="4405"/>
                    </a:lnTo>
                    <a:lnTo>
                      <a:pt x="13027" y="4154"/>
                    </a:lnTo>
                    <a:lnTo>
                      <a:pt x="12854" y="3919"/>
                    </a:lnTo>
                    <a:lnTo>
                      <a:pt x="12650" y="3700"/>
                    </a:lnTo>
                    <a:lnTo>
                      <a:pt x="12447" y="3465"/>
                    </a:lnTo>
                    <a:lnTo>
                      <a:pt x="12212" y="3261"/>
                    </a:lnTo>
                    <a:lnTo>
                      <a:pt x="11976" y="3042"/>
                    </a:lnTo>
                    <a:lnTo>
                      <a:pt x="11741" y="2838"/>
                    </a:lnTo>
                    <a:lnTo>
                      <a:pt x="11224" y="2462"/>
                    </a:lnTo>
                    <a:lnTo>
                      <a:pt x="10722" y="2101"/>
                    </a:lnTo>
                    <a:lnTo>
                      <a:pt x="10487" y="1960"/>
                    </a:lnTo>
                    <a:lnTo>
                      <a:pt x="10299" y="1850"/>
                    </a:lnTo>
                    <a:lnTo>
                      <a:pt x="10221" y="1803"/>
                    </a:lnTo>
                    <a:lnTo>
                      <a:pt x="10205" y="1803"/>
                    </a:lnTo>
                    <a:lnTo>
                      <a:pt x="10001" y="1693"/>
                    </a:lnTo>
                    <a:lnTo>
                      <a:pt x="9798" y="1584"/>
                    </a:lnTo>
                    <a:lnTo>
                      <a:pt x="9750" y="1552"/>
                    </a:lnTo>
                    <a:lnTo>
                      <a:pt x="9515" y="1443"/>
                    </a:lnTo>
                    <a:lnTo>
                      <a:pt x="9265" y="1333"/>
                    </a:lnTo>
                    <a:lnTo>
                      <a:pt x="9249" y="1317"/>
                    </a:lnTo>
                    <a:lnTo>
                      <a:pt x="9061" y="1239"/>
                    </a:lnTo>
                    <a:lnTo>
                      <a:pt x="8982" y="1207"/>
                    </a:lnTo>
                    <a:lnTo>
                      <a:pt x="8779" y="1113"/>
                    </a:lnTo>
                    <a:lnTo>
                      <a:pt x="8763" y="1113"/>
                    </a:lnTo>
                    <a:lnTo>
                      <a:pt x="8528" y="1019"/>
                    </a:lnTo>
                    <a:lnTo>
                      <a:pt x="8512" y="1004"/>
                    </a:lnTo>
                    <a:lnTo>
                      <a:pt x="8293" y="925"/>
                    </a:lnTo>
                    <a:lnTo>
                      <a:pt x="8261" y="925"/>
                    </a:lnTo>
                    <a:lnTo>
                      <a:pt x="8042" y="847"/>
                    </a:lnTo>
                    <a:lnTo>
                      <a:pt x="7963" y="816"/>
                    </a:lnTo>
                    <a:lnTo>
                      <a:pt x="7760" y="753"/>
                    </a:lnTo>
                    <a:lnTo>
                      <a:pt x="7540" y="675"/>
                    </a:lnTo>
                    <a:lnTo>
                      <a:pt x="7054" y="549"/>
                    </a:lnTo>
                    <a:lnTo>
                      <a:pt x="6584" y="424"/>
                    </a:lnTo>
                    <a:lnTo>
                      <a:pt x="6490" y="408"/>
                    </a:lnTo>
                    <a:lnTo>
                      <a:pt x="6349" y="408"/>
                    </a:lnTo>
                    <a:lnTo>
                      <a:pt x="6318" y="392"/>
                    </a:lnTo>
                    <a:lnTo>
                      <a:pt x="6302" y="377"/>
                    </a:lnTo>
                    <a:lnTo>
                      <a:pt x="6302" y="361"/>
                    </a:lnTo>
                    <a:lnTo>
                      <a:pt x="6129" y="330"/>
                    </a:lnTo>
                    <a:lnTo>
                      <a:pt x="6114" y="330"/>
                    </a:lnTo>
                    <a:lnTo>
                      <a:pt x="5894" y="283"/>
                    </a:lnTo>
                    <a:lnTo>
                      <a:pt x="5675" y="236"/>
                    </a:lnTo>
                    <a:lnTo>
                      <a:pt x="5455" y="204"/>
                    </a:lnTo>
                    <a:lnTo>
                      <a:pt x="5236" y="173"/>
                    </a:lnTo>
                    <a:lnTo>
                      <a:pt x="5095" y="157"/>
                    </a:lnTo>
                    <a:lnTo>
                      <a:pt x="4436" y="79"/>
                    </a:lnTo>
                    <a:lnTo>
                      <a:pt x="4405" y="63"/>
                    </a:lnTo>
                    <a:lnTo>
                      <a:pt x="4233" y="63"/>
                    </a:lnTo>
                    <a:lnTo>
                      <a:pt x="3982" y="32"/>
                    </a:lnTo>
                    <a:lnTo>
                      <a:pt x="3762" y="32"/>
                    </a:lnTo>
                    <a:lnTo>
                      <a:pt x="3684" y="16"/>
                    </a:lnTo>
                    <a:lnTo>
                      <a:pt x="3324" y="16"/>
                    </a:lnTo>
                    <a:lnTo>
                      <a:pt x="3057" y="0"/>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8"/>
              <p:cNvSpPr/>
              <p:nvPr/>
            </p:nvSpPr>
            <p:spPr>
              <a:xfrm>
                <a:off x="7116037" y="1854593"/>
                <a:ext cx="267" cy="17"/>
              </a:xfrm>
              <a:custGeom>
                <a:rect b="b" l="l" r="r" t="t"/>
                <a:pathLst>
                  <a:path extrusionOk="0" h="1" w="16">
                    <a:moveTo>
                      <a:pt x="0" y="0"/>
                    </a:moveTo>
                    <a:lnTo>
                      <a:pt x="0" y="0"/>
                    </a:lnTo>
                    <a:lnTo>
                      <a:pt x="0" y="0"/>
                    </a:lnTo>
                    <a:lnTo>
                      <a:pt x="16" y="0"/>
                    </a:lnTo>
                    <a:lnTo>
                      <a:pt x="16" y="0"/>
                    </a:lnTo>
                    <a:lnTo>
                      <a:pt x="0" y="0"/>
                    </a:lnTo>
                    <a:lnTo>
                      <a:pt x="0"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8"/>
              <p:cNvSpPr/>
              <p:nvPr/>
            </p:nvSpPr>
            <p:spPr>
              <a:xfrm>
                <a:off x="7116037" y="1854593"/>
                <a:ext cx="267" cy="17"/>
              </a:xfrm>
              <a:custGeom>
                <a:rect b="b" l="l" r="r" t="t"/>
                <a:pathLst>
                  <a:path extrusionOk="0" fill="none" h="1" w="16">
                    <a:moveTo>
                      <a:pt x="0" y="0"/>
                    </a:moveTo>
                    <a:lnTo>
                      <a:pt x="0" y="0"/>
                    </a:lnTo>
                    <a:lnTo>
                      <a:pt x="0" y="0"/>
                    </a:lnTo>
                    <a:lnTo>
                      <a:pt x="16" y="0"/>
                    </a:lnTo>
                    <a:lnTo>
                      <a:pt x="16" y="0"/>
                    </a:lnTo>
                    <a:lnTo>
                      <a:pt x="0" y="0"/>
                    </a:lnTo>
                    <a:lnTo>
                      <a:pt x="0" y="0"/>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8"/>
              <p:cNvSpPr/>
              <p:nvPr/>
            </p:nvSpPr>
            <p:spPr>
              <a:xfrm>
                <a:off x="7134325" y="1855626"/>
                <a:ext cx="10986" cy="1334"/>
              </a:xfrm>
              <a:custGeom>
                <a:rect b="b" l="l" r="r" t="t"/>
                <a:pathLst>
                  <a:path extrusionOk="0" h="80" w="659">
                    <a:moveTo>
                      <a:pt x="0" y="1"/>
                    </a:moveTo>
                    <a:lnTo>
                      <a:pt x="659" y="79"/>
                    </a:lnTo>
                    <a:lnTo>
                      <a:pt x="173" y="1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8"/>
              <p:cNvSpPr/>
              <p:nvPr/>
            </p:nvSpPr>
            <p:spPr>
              <a:xfrm>
                <a:off x="7069775" y="1860327"/>
                <a:ext cx="2367" cy="1600"/>
              </a:xfrm>
              <a:custGeom>
                <a:rect b="b" l="l" r="r" t="t"/>
                <a:pathLst>
                  <a:path extrusionOk="0" fill="none" h="96" w="142">
                    <a:moveTo>
                      <a:pt x="142" y="1"/>
                    </a:moveTo>
                    <a:lnTo>
                      <a:pt x="142" y="1"/>
                    </a:lnTo>
                    <a:lnTo>
                      <a:pt x="63" y="48"/>
                    </a:lnTo>
                    <a:lnTo>
                      <a:pt x="1" y="95"/>
                    </a:lnTo>
                    <a:lnTo>
                      <a:pt x="1" y="95"/>
                    </a:lnTo>
                    <a:lnTo>
                      <a:pt x="1" y="95"/>
                    </a:lnTo>
                    <a:lnTo>
                      <a:pt x="1" y="95"/>
                    </a:lnTo>
                    <a:lnTo>
                      <a:pt x="1" y="95"/>
                    </a:lnTo>
                    <a:lnTo>
                      <a:pt x="63" y="48"/>
                    </a:lnTo>
                    <a:lnTo>
                      <a:pt x="142" y="1"/>
                    </a:lnTo>
                    <a:lnTo>
                      <a:pt x="14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8"/>
              <p:cNvSpPr/>
              <p:nvPr/>
            </p:nvSpPr>
            <p:spPr>
              <a:xfrm>
                <a:off x="7072125" y="1860327"/>
                <a:ext cx="17" cy="17"/>
              </a:xfrm>
              <a:custGeom>
                <a:rect b="b" l="l" r="r" t="t"/>
                <a:pathLst>
                  <a:path extrusionOk="0" fill="none" h="1" w="1">
                    <a:moveTo>
                      <a:pt x="1" y="1"/>
                    </a:moveTo>
                    <a:lnTo>
                      <a:pt x="1" y="1"/>
                    </a:lnTo>
                    <a:lnTo>
                      <a:pt x="1" y="1"/>
                    </a:lnTo>
                    <a:lnTo>
                      <a:pt x="1" y="1"/>
                    </a:lnTo>
                    <a:lnTo>
                      <a:pt x="1" y="1"/>
                    </a:lnTo>
                    <a:lnTo>
                      <a:pt x="1" y="1"/>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8"/>
              <p:cNvSpPr/>
              <p:nvPr/>
            </p:nvSpPr>
            <p:spPr>
              <a:xfrm>
                <a:off x="7134325" y="1855626"/>
                <a:ext cx="10986" cy="1334"/>
              </a:xfrm>
              <a:custGeom>
                <a:rect b="b" l="l" r="r" t="t"/>
                <a:pathLst>
                  <a:path extrusionOk="0" fill="none" h="80" w="659">
                    <a:moveTo>
                      <a:pt x="0" y="1"/>
                    </a:moveTo>
                    <a:lnTo>
                      <a:pt x="0" y="1"/>
                    </a:lnTo>
                    <a:lnTo>
                      <a:pt x="0" y="1"/>
                    </a:lnTo>
                    <a:lnTo>
                      <a:pt x="659" y="79"/>
                    </a:lnTo>
                    <a:lnTo>
                      <a:pt x="659" y="79"/>
                    </a:lnTo>
                    <a:lnTo>
                      <a:pt x="659" y="79"/>
                    </a:lnTo>
                    <a:lnTo>
                      <a:pt x="173" y="17"/>
                    </a:lnTo>
                    <a:lnTo>
                      <a:pt x="173" y="17"/>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8"/>
              <p:cNvSpPr/>
              <p:nvPr/>
            </p:nvSpPr>
            <p:spPr>
              <a:xfrm>
                <a:off x="7131190" y="1855376"/>
                <a:ext cx="2100" cy="17"/>
              </a:xfrm>
              <a:custGeom>
                <a:rect b="b" l="l" r="r" t="t"/>
                <a:pathLst>
                  <a:path extrusionOk="0" fill="none" h="1" w="126">
                    <a:moveTo>
                      <a:pt x="0" y="0"/>
                    </a:moveTo>
                    <a:lnTo>
                      <a:pt x="0" y="0"/>
                    </a:lnTo>
                    <a:lnTo>
                      <a:pt x="0" y="0"/>
                    </a:lnTo>
                    <a:lnTo>
                      <a:pt x="126" y="0"/>
                    </a:lnTo>
                    <a:lnTo>
                      <a:pt x="126" y="0"/>
                    </a:lnTo>
                    <a:lnTo>
                      <a:pt x="126" y="0"/>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8"/>
              <p:cNvSpPr/>
              <p:nvPr/>
            </p:nvSpPr>
            <p:spPr>
              <a:xfrm>
                <a:off x="7124655" y="1854843"/>
                <a:ext cx="1067" cy="17"/>
              </a:xfrm>
              <a:custGeom>
                <a:rect b="b" l="l" r="r" t="t"/>
                <a:pathLst>
                  <a:path extrusionOk="0" fill="none" h="1" w="64">
                    <a:moveTo>
                      <a:pt x="0" y="1"/>
                    </a:moveTo>
                    <a:lnTo>
                      <a:pt x="0" y="1"/>
                    </a:lnTo>
                    <a:lnTo>
                      <a:pt x="0" y="1"/>
                    </a:lnTo>
                    <a:lnTo>
                      <a:pt x="63" y="1"/>
                    </a:lnTo>
                    <a:lnTo>
                      <a:pt x="63" y="1"/>
                    </a:lnTo>
                    <a:lnTo>
                      <a:pt x="63" y="1"/>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8"/>
              <p:cNvSpPr/>
              <p:nvPr/>
            </p:nvSpPr>
            <p:spPr>
              <a:xfrm>
                <a:off x="7123088" y="1854843"/>
                <a:ext cx="1067" cy="17"/>
              </a:xfrm>
              <a:custGeom>
                <a:rect b="b" l="l" r="r" t="t"/>
                <a:pathLst>
                  <a:path extrusionOk="0" fill="none" h="1" w="64">
                    <a:moveTo>
                      <a:pt x="0" y="1"/>
                    </a:moveTo>
                    <a:lnTo>
                      <a:pt x="0" y="1"/>
                    </a:lnTo>
                    <a:lnTo>
                      <a:pt x="0" y="1"/>
                    </a:lnTo>
                    <a:lnTo>
                      <a:pt x="63" y="1"/>
                    </a:lnTo>
                    <a:lnTo>
                      <a:pt x="63" y="1"/>
                    </a:lnTo>
                    <a:lnTo>
                      <a:pt x="63" y="1"/>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8"/>
              <p:cNvSpPr/>
              <p:nvPr/>
            </p:nvSpPr>
            <p:spPr>
              <a:xfrm>
                <a:off x="7118120" y="1854593"/>
                <a:ext cx="2901" cy="17"/>
              </a:xfrm>
              <a:custGeom>
                <a:rect b="b" l="l" r="r" t="t"/>
                <a:pathLst>
                  <a:path extrusionOk="0" fill="none" h="1" w="174">
                    <a:moveTo>
                      <a:pt x="1" y="0"/>
                    </a:moveTo>
                    <a:lnTo>
                      <a:pt x="1" y="0"/>
                    </a:lnTo>
                    <a:lnTo>
                      <a:pt x="1" y="0"/>
                    </a:lnTo>
                    <a:lnTo>
                      <a:pt x="173" y="0"/>
                    </a:lnTo>
                    <a:lnTo>
                      <a:pt x="173" y="0"/>
                    </a:lnTo>
                    <a:lnTo>
                      <a:pt x="173" y="0"/>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8"/>
              <p:cNvSpPr/>
              <p:nvPr/>
            </p:nvSpPr>
            <p:spPr>
              <a:xfrm>
                <a:off x="7116037" y="1854593"/>
                <a:ext cx="2100" cy="17"/>
              </a:xfrm>
              <a:custGeom>
                <a:rect b="b" l="l" r="r" t="t"/>
                <a:pathLst>
                  <a:path extrusionOk="0" fill="none" h="1" w="126">
                    <a:moveTo>
                      <a:pt x="0" y="0"/>
                    </a:moveTo>
                    <a:lnTo>
                      <a:pt x="0" y="0"/>
                    </a:lnTo>
                    <a:lnTo>
                      <a:pt x="16" y="0"/>
                    </a:lnTo>
                    <a:lnTo>
                      <a:pt x="16" y="0"/>
                    </a:lnTo>
                    <a:lnTo>
                      <a:pt x="126" y="0"/>
                    </a:lnTo>
                    <a:lnTo>
                      <a:pt x="126" y="0"/>
                    </a:lnTo>
                    <a:lnTo>
                      <a:pt x="126" y="0"/>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8"/>
              <p:cNvSpPr/>
              <p:nvPr/>
            </p:nvSpPr>
            <p:spPr>
              <a:xfrm>
                <a:off x="7165416" y="1860327"/>
                <a:ext cx="2901" cy="817"/>
              </a:xfrm>
              <a:custGeom>
                <a:rect b="b" l="l" r="r" t="t"/>
                <a:pathLst>
                  <a:path extrusionOk="0" h="49" w="174">
                    <a:moveTo>
                      <a:pt x="1" y="1"/>
                    </a:moveTo>
                    <a:lnTo>
                      <a:pt x="1" y="17"/>
                    </a:lnTo>
                    <a:lnTo>
                      <a:pt x="17" y="32"/>
                    </a:lnTo>
                    <a:lnTo>
                      <a:pt x="48" y="48"/>
                    </a:lnTo>
                    <a:lnTo>
                      <a:pt x="173" y="48"/>
                    </a:lnTo>
                    <a:lnTo>
                      <a:pt x="48" y="1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8"/>
              <p:cNvSpPr/>
              <p:nvPr/>
            </p:nvSpPr>
            <p:spPr>
              <a:xfrm>
                <a:off x="7165416" y="1860327"/>
                <a:ext cx="3151" cy="817"/>
              </a:xfrm>
              <a:custGeom>
                <a:rect b="b" l="l" r="r" t="t"/>
                <a:pathLst>
                  <a:path extrusionOk="0" fill="none" h="49" w="189">
                    <a:moveTo>
                      <a:pt x="1" y="1"/>
                    </a:moveTo>
                    <a:lnTo>
                      <a:pt x="1" y="1"/>
                    </a:lnTo>
                    <a:lnTo>
                      <a:pt x="1" y="1"/>
                    </a:lnTo>
                    <a:lnTo>
                      <a:pt x="1" y="17"/>
                    </a:lnTo>
                    <a:lnTo>
                      <a:pt x="1" y="17"/>
                    </a:lnTo>
                    <a:lnTo>
                      <a:pt x="17" y="32"/>
                    </a:lnTo>
                    <a:lnTo>
                      <a:pt x="48" y="48"/>
                    </a:lnTo>
                    <a:lnTo>
                      <a:pt x="48" y="48"/>
                    </a:lnTo>
                    <a:lnTo>
                      <a:pt x="48" y="48"/>
                    </a:lnTo>
                    <a:lnTo>
                      <a:pt x="189" y="48"/>
                    </a:lnTo>
                    <a:lnTo>
                      <a:pt x="189" y="48"/>
                    </a:lnTo>
                    <a:lnTo>
                      <a:pt x="189" y="48"/>
                    </a:lnTo>
                    <a:lnTo>
                      <a:pt x="173" y="48"/>
                    </a:lnTo>
                    <a:lnTo>
                      <a:pt x="173" y="48"/>
                    </a:lnTo>
                    <a:lnTo>
                      <a:pt x="48" y="17"/>
                    </a:lnTo>
                    <a:lnTo>
                      <a:pt x="48" y="17"/>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8"/>
              <p:cNvSpPr/>
              <p:nvPr/>
            </p:nvSpPr>
            <p:spPr>
              <a:xfrm>
                <a:off x="7020912" y="2084818"/>
                <a:ext cx="246166" cy="96436"/>
              </a:xfrm>
              <a:custGeom>
                <a:rect b="b" l="l" r="r" t="t"/>
                <a:pathLst>
                  <a:path extrusionOk="0" h="5785" w="14767">
                    <a:moveTo>
                      <a:pt x="12870" y="0"/>
                    </a:moveTo>
                    <a:lnTo>
                      <a:pt x="12854" y="16"/>
                    </a:lnTo>
                    <a:lnTo>
                      <a:pt x="12603" y="659"/>
                    </a:lnTo>
                    <a:lnTo>
                      <a:pt x="12306" y="1348"/>
                    </a:lnTo>
                    <a:lnTo>
                      <a:pt x="11976" y="2054"/>
                    </a:lnTo>
                    <a:lnTo>
                      <a:pt x="11632" y="2743"/>
                    </a:lnTo>
                    <a:lnTo>
                      <a:pt x="11349" y="3339"/>
                    </a:lnTo>
                    <a:lnTo>
                      <a:pt x="11099" y="3872"/>
                    </a:lnTo>
                    <a:lnTo>
                      <a:pt x="11067" y="3935"/>
                    </a:lnTo>
                    <a:lnTo>
                      <a:pt x="11020" y="3982"/>
                    </a:lnTo>
                    <a:lnTo>
                      <a:pt x="10957" y="4029"/>
                    </a:lnTo>
                    <a:lnTo>
                      <a:pt x="10895" y="4060"/>
                    </a:lnTo>
                    <a:lnTo>
                      <a:pt x="10566" y="4186"/>
                    </a:lnTo>
                    <a:lnTo>
                      <a:pt x="10158" y="4311"/>
                    </a:lnTo>
                    <a:lnTo>
                      <a:pt x="9860" y="4405"/>
                    </a:lnTo>
                    <a:lnTo>
                      <a:pt x="9218" y="4577"/>
                    </a:lnTo>
                    <a:lnTo>
                      <a:pt x="8982" y="4640"/>
                    </a:lnTo>
                    <a:lnTo>
                      <a:pt x="8904" y="4672"/>
                    </a:lnTo>
                    <a:lnTo>
                      <a:pt x="8841" y="4672"/>
                    </a:lnTo>
                    <a:lnTo>
                      <a:pt x="8732" y="4703"/>
                    </a:lnTo>
                    <a:lnTo>
                      <a:pt x="7775" y="4922"/>
                    </a:lnTo>
                    <a:lnTo>
                      <a:pt x="6803" y="5126"/>
                    </a:lnTo>
                    <a:lnTo>
                      <a:pt x="6553" y="5173"/>
                    </a:lnTo>
                    <a:lnTo>
                      <a:pt x="6004" y="5267"/>
                    </a:lnTo>
                    <a:lnTo>
                      <a:pt x="5879" y="5283"/>
                    </a:lnTo>
                    <a:lnTo>
                      <a:pt x="5722" y="5314"/>
                    </a:lnTo>
                    <a:lnTo>
                      <a:pt x="5361" y="5361"/>
                    </a:lnTo>
                    <a:lnTo>
                      <a:pt x="5205" y="5377"/>
                    </a:lnTo>
                    <a:lnTo>
                      <a:pt x="4264" y="5502"/>
                    </a:lnTo>
                    <a:lnTo>
                      <a:pt x="3982" y="5534"/>
                    </a:lnTo>
                    <a:lnTo>
                      <a:pt x="3637" y="5565"/>
                    </a:lnTo>
                    <a:lnTo>
                      <a:pt x="3449" y="5581"/>
                    </a:lnTo>
                    <a:lnTo>
                      <a:pt x="3433" y="5581"/>
                    </a:lnTo>
                    <a:lnTo>
                      <a:pt x="3026" y="5628"/>
                    </a:lnTo>
                    <a:lnTo>
                      <a:pt x="2916" y="5628"/>
                    </a:lnTo>
                    <a:lnTo>
                      <a:pt x="2352" y="5659"/>
                    </a:lnTo>
                    <a:lnTo>
                      <a:pt x="1505" y="5690"/>
                    </a:lnTo>
                    <a:lnTo>
                      <a:pt x="1129" y="5690"/>
                    </a:lnTo>
                    <a:lnTo>
                      <a:pt x="768" y="5643"/>
                    </a:lnTo>
                    <a:lnTo>
                      <a:pt x="408" y="5565"/>
                    </a:lnTo>
                    <a:lnTo>
                      <a:pt x="47" y="5455"/>
                    </a:lnTo>
                    <a:lnTo>
                      <a:pt x="16" y="5455"/>
                    </a:lnTo>
                    <a:lnTo>
                      <a:pt x="0" y="5471"/>
                    </a:lnTo>
                    <a:lnTo>
                      <a:pt x="0" y="5502"/>
                    </a:lnTo>
                    <a:lnTo>
                      <a:pt x="16" y="5534"/>
                    </a:lnTo>
                    <a:lnTo>
                      <a:pt x="361" y="5643"/>
                    </a:lnTo>
                    <a:lnTo>
                      <a:pt x="706" y="5722"/>
                    </a:lnTo>
                    <a:lnTo>
                      <a:pt x="1051" y="5769"/>
                    </a:lnTo>
                    <a:lnTo>
                      <a:pt x="1395" y="5785"/>
                    </a:lnTo>
                    <a:lnTo>
                      <a:pt x="1505" y="5785"/>
                    </a:lnTo>
                    <a:lnTo>
                      <a:pt x="2367" y="5737"/>
                    </a:lnTo>
                    <a:lnTo>
                      <a:pt x="2916" y="5706"/>
                    </a:lnTo>
                    <a:lnTo>
                      <a:pt x="3026" y="5706"/>
                    </a:lnTo>
                    <a:lnTo>
                      <a:pt x="3433" y="5675"/>
                    </a:lnTo>
                    <a:lnTo>
                      <a:pt x="3465" y="5659"/>
                    </a:lnTo>
                    <a:lnTo>
                      <a:pt x="3637" y="5643"/>
                    </a:lnTo>
                    <a:lnTo>
                      <a:pt x="3998" y="5612"/>
                    </a:lnTo>
                    <a:lnTo>
                      <a:pt x="4280" y="5581"/>
                    </a:lnTo>
                    <a:lnTo>
                      <a:pt x="5205" y="5471"/>
                    </a:lnTo>
                    <a:lnTo>
                      <a:pt x="5377" y="5440"/>
                    </a:lnTo>
                    <a:lnTo>
                      <a:pt x="5722" y="5393"/>
                    </a:lnTo>
                    <a:lnTo>
                      <a:pt x="5879" y="5361"/>
                    </a:lnTo>
                    <a:lnTo>
                      <a:pt x="6020" y="5346"/>
                    </a:lnTo>
                    <a:lnTo>
                      <a:pt x="6568" y="5252"/>
                    </a:lnTo>
                    <a:lnTo>
                      <a:pt x="6819" y="5205"/>
                    </a:lnTo>
                    <a:lnTo>
                      <a:pt x="7791" y="5001"/>
                    </a:lnTo>
                    <a:lnTo>
                      <a:pt x="8763" y="4781"/>
                    </a:lnTo>
                    <a:lnTo>
                      <a:pt x="8857" y="4750"/>
                    </a:lnTo>
                    <a:lnTo>
                      <a:pt x="8920" y="4750"/>
                    </a:lnTo>
                    <a:lnTo>
                      <a:pt x="8998" y="4719"/>
                    </a:lnTo>
                    <a:lnTo>
                      <a:pt x="9233" y="4656"/>
                    </a:lnTo>
                    <a:lnTo>
                      <a:pt x="9876" y="4483"/>
                    </a:lnTo>
                    <a:lnTo>
                      <a:pt x="10189" y="4389"/>
                    </a:lnTo>
                    <a:lnTo>
                      <a:pt x="10597" y="4264"/>
                    </a:lnTo>
                    <a:lnTo>
                      <a:pt x="10926" y="4139"/>
                    </a:lnTo>
                    <a:lnTo>
                      <a:pt x="11005" y="4092"/>
                    </a:lnTo>
                    <a:lnTo>
                      <a:pt x="11083" y="4045"/>
                    </a:lnTo>
                    <a:lnTo>
                      <a:pt x="11130" y="3982"/>
                    </a:lnTo>
                    <a:lnTo>
                      <a:pt x="11177" y="3903"/>
                    </a:lnTo>
                    <a:lnTo>
                      <a:pt x="11428" y="3370"/>
                    </a:lnTo>
                    <a:lnTo>
                      <a:pt x="11710" y="2775"/>
                    </a:lnTo>
                    <a:lnTo>
                      <a:pt x="12321" y="1489"/>
                    </a:lnTo>
                    <a:lnTo>
                      <a:pt x="12619" y="847"/>
                    </a:lnTo>
                    <a:lnTo>
                      <a:pt x="12854" y="235"/>
                    </a:lnTo>
                    <a:lnTo>
                      <a:pt x="12901" y="455"/>
                    </a:lnTo>
                    <a:lnTo>
                      <a:pt x="12933" y="580"/>
                    </a:lnTo>
                    <a:lnTo>
                      <a:pt x="12980" y="706"/>
                    </a:lnTo>
                    <a:lnTo>
                      <a:pt x="13042" y="847"/>
                    </a:lnTo>
                    <a:lnTo>
                      <a:pt x="13121" y="972"/>
                    </a:lnTo>
                    <a:lnTo>
                      <a:pt x="13215" y="1098"/>
                    </a:lnTo>
                    <a:lnTo>
                      <a:pt x="13324" y="1223"/>
                    </a:lnTo>
                    <a:lnTo>
                      <a:pt x="13466" y="1317"/>
                    </a:lnTo>
                    <a:lnTo>
                      <a:pt x="13607" y="1395"/>
                    </a:lnTo>
                    <a:lnTo>
                      <a:pt x="13763" y="1458"/>
                    </a:lnTo>
                    <a:lnTo>
                      <a:pt x="13936" y="1505"/>
                    </a:lnTo>
                    <a:lnTo>
                      <a:pt x="14108" y="1536"/>
                    </a:lnTo>
                    <a:lnTo>
                      <a:pt x="14516" y="1536"/>
                    </a:lnTo>
                    <a:lnTo>
                      <a:pt x="14735" y="1505"/>
                    </a:lnTo>
                    <a:lnTo>
                      <a:pt x="14767" y="1489"/>
                    </a:lnTo>
                    <a:lnTo>
                      <a:pt x="14767" y="1458"/>
                    </a:lnTo>
                    <a:lnTo>
                      <a:pt x="14751" y="1427"/>
                    </a:lnTo>
                    <a:lnTo>
                      <a:pt x="14720" y="1427"/>
                    </a:lnTo>
                    <a:lnTo>
                      <a:pt x="14516" y="1458"/>
                    </a:lnTo>
                    <a:lnTo>
                      <a:pt x="14124" y="1458"/>
                    </a:lnTo>
                    <a:lnTo>
                      <a:pt x="13952" y="1427"/>
                    </a:lnTo>
                    <a:lnTo>
                      <a:pt x="13795" y="1395"/>
                    </a:lnTo>
                    <a:lnTo>
                      <a:pt x="13638" y="1333"/>
                    </a:lnTo>
                    <a:lnTo>
                      <a:pt x="13513" y="1254"/>
                    </a:lnTo>
                    <a:lnTo>
                      <a:pt x="13387" y="1160"/>
                    </a:lnTo>
                    <a:lnTo>
                      <a:pt x="13309" y="1082"/>
                    </a:lnTo>
                    <a:lnTo>
                      <a:pt x="13230" y="1003"/>
                    </a:lnTo>
                    <a:lnTo>
                      <a:pt x="13168" y="909"/>
                    </a:lnTo>
                    <a:lnTo>
                      <a:pt x="13121" y="815"/>
                    </a:lnTo>
                    <a:lnTo>
                      <a:pt x="13027" y="627"/>
                    </a:lnTo>
                    <a:lnTo>
                      <a:pt x="12980" y="455"/>
                    </a:lnTo>
                    <a:lnTo>
                      <a:pt x="12948" y="282"/>
                    </a:lnTo>
                    <a:lnTo>
                      <a:pt x="12933" y="157"/>
                    </a:lnTo>
                    <a:lnTo>
                      <a:pt x="12933" y="32"/>
                    </a:lnTo>
                    <a:lnTo>
                      <a:pt x="12917" y="16"/>
                    </a:lnTo>
                    <a:lnTo>
                      <a:pt x="129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8"/>
              <p:cNvSpPr/>
              <p:nvPr/>
            </p:nvSpPr>
            <p:spPr>
              <a:xfrm>
                <a:off x="6643549" y="1938731"/>
                <a:ext cx="198090" cy="165433"/>
              </a:xfrm>
              <a:custGeom>
                <a:rect b="b" l="l" r="r" t="t"/>
                <a:pathLst>
                  <a:path extrusionOk="0" h="9924" w="11883">
                    <a:moveTo>
                      <a:pt x="2572" y="1"/>
                    </a:moveTo>
                    <a:lnTo>
                      <a:pt x="2384" y="16"/>
                    </a:lnTo>
                    <a:lnTo>
                      <a:pt x="2007" y="79"/>
                    </a:lnTo>
                    <a:lnTo>
                      <a:pt x="1647" y="173"/>
                    </a:lnTo>
                    <a:lnTo>
                      <a:pt x="1286" y="298"/>
                    </a:lnTo>
                    <a:lnTo>
                      <a:pt x="941" y="455"/>
                    </a:lnTo>
                    <a:lnTo>
                      <a:pt x="612" y="659"/>
                    </a:lnTo>
                    <a:lnTo>
                      <a:pt x="314" y="878"/>
                    </a:lnTo>
                    <a:lnTo>
                      <a:pt x="173" y="1004"/>
                    </a:lnTo>
                    <a:lnTo>
                      <a:pt x="32" y="1129"/>
                    </a:lnTo>
                    <a:lnTo>
                      <a:pt x="17" y="1161"/>
                    </a:lnTo>
                    <a:lnTo>
                      <a:pt x="1" y="1709"/>
                    </a:lnTo>
                    <a:lnTo>
                      <a:pt x="1" y="2305"/>
                    </a:lnTo>
                    <a:lnTo>
                      <a:pt x="17" y="3089"/>
                    </a:lnTo>
                    <a:lnTo>
                      <a:pt x="48" y="3998"/>
                    </a:lnTo>
                    <a:lnTo>
                      <a:pt x="111" y="5017"/>
                    </a:lnTo>
                    <a:lnTo>
                      <a:pt x="158" y="5550"/>
                    </a:lnTo>
                    <a:lnTo>
                      <a:pt x="220" y="6083"/>
                    </a:lnTo>
                    <a:lnTo>
                      <a:pt x="283" y="6631"/>
                    </a:lnTo>
                    <a:lnTo>
                      <a:pt x="361" y="7180"/>
                    </a:lnTo>
                    <a:lnTo>
                      <a:pt x="408" y="7399"/>
                    </a:lnTo>
                    <a:lnTo>
                      <a:pt x="471" y="7619"/>
                    </a:lnTo>
                    <a:lnTo>
                      <a:pt x="565" y="7823"/>
                    </a:lnTo>
                    <a:lnTo>
                      <a:pt x="675" y="8011"/>
                    </a:lnTo>
                    <a:lnTo>
                      <a:pt x="800" y="8183"/>
                    </a:lnTo>
                    <a:lnTo>
                      <a:pt x="957" y="8356"/>
                    </a:lnTo>
                    <a:lnTo>
                      <a:pt x="1114" y="8512"/>
                    </a:lnTo>
                    <a:lnTo>
                      <a:pt x="1302" y="8654"/>
                    </a:lnTo>
                    <a:lnTo>
                      <a:pt x="1490" y="8779"/>
                    </a:lnTo>
                    <a:lnTo>
                      <a:pt x="1710" y="8904"/>
                    </a:lnTo>
                    <a:lnTo>
                      <a:pt x="1929" y="9030"/>
                    </a:lnTo>
                    <a:lnTo>
                      <a:pt x="2180" y="9124"/>
                    </a:lnTo>
                    <a:lnTo>
                      <a:pt x="2431" y="9234"/>
                    </a:lnTo>
                    <a:lnTo>
                      <a:pt x="2697" y="9312"/>
                    </a:lnTo>
                    <a:lnTo>
                      <a:pt x="2979" y="9390"/>
                    </a:lnTo>
                    <a:lnTo>
                      <a:pt x="3277" y="9469"/>
                    </a:lnTo>
                    <a:lnTo>
                      <a:pt x="3888" y="9594"/>
                    </a:lnTo>
                    <a:lnTo>
                      <a:pt x="4531" y="9688"/>
                    </a:lnTo>
                    <a:lnTo>
                      <a:pt x="5205" y="9766"/>
                    </a:lnTo>
                    <a:lnTo>
                      <a:pt x="5895" y="9829"/>
                    </a:lnTo>
                    <a:lnTo>
                      <a:pt x="6616" y="9876"/>
                    </a:lnTo>
                    <a:lnTo>
                      <a:pt x="7337" y="9892"/>
                    </a:lnTo>
                    <a:lnTo>
                      <a:pt x="8811" y="9923"/>
                    </a:lnTo>
                    <a:lnTo>
                      <a:pt x="11852" y="9923"/>
                    </a:lnTo>
                    <a:lnTo>
                      <a:pt x="11867" y="9908"/>
                    </a:lnTo>
                    <a:lnTo>
                      <a:pt x="11883" y="9876"/>
                    </a:lnTo>
                    <a:lnTo>
                      <a:pt x="11867" y="9845"/>
                    </a:lnTo>
                    <a:lnTo>
                      <a:pt x="8811" y="9845"/>
                    </a:lnTo>
                    <a:lnTo>
                      <a:pt x="7353" y="9814"/>
                    </a:lnTo>
                    <a:lnTo>
                      <a:pt x="6632" y="9798"/>
                    </a:lnTo>
                    <a:lnTo>
                      <a:pt x="5926" y="9751"/>
                    </a:lnTo>
                    <a:lnTo>
                      <a:pt x="5237" y="9688"/>
                    </a:lnTo>
                    <a:lnTo>
                      <a:pt x="4563" y="9625"/>
                    </a:lnTo>
                    <a:lnTo>
                      <a:pt x="3920" y="9516"/>
                    </a:lnTo>
                    <a:lnTo>
                      <a:pt x="3324" y="9406"/>
                    </a:lnTo>
                    <a:lnTo>
                      <a:pt x="3026" y="9328"/>
                    </a:lnTo>
                    <a:lnTo>
                      <a:pt x="2760" y="9249"/>
                    </a:lnTo>
                    <a:lnTo>
                      <a:pt x="2493" y="9155"/>
                    </a:lnTo>
                    <a:lnTo>
                      <a:pt x="2243" y="9061"/>
                    </a:lnTo>
                    <a:lnTo>
                      <a:pt x="1992" y="8967"/>
                    </a:lnTo>
                    <a:lnTo>
                      <a:pt x="1772" y="8857"/>
                    </a:lnTo>
                    <a:lnTo>
                      <a:pt x="1553" y="8732"/>
                    </a:lnTo>
                    <a:lnTo>
                      <a:pt x="1365" y="8606"/>
                    </a:lnTo>
                    <a:lnTo>
                      <a:pt x="1177" y="8465"/>
                    </a:lnTo>
                    <a:lnTo>
                      <a:pt x="1020" y="8309"/>
                    </a:lnTo>
                    <a:lnTo>
                      <a:pt x="879" y="8152"/>
                    </a:lnTo>
                    <a:lnTo>
                      <a:pt x="753" y="7979"/>
                    </a:lnTo>
                    <a:lnTo>
                      <a:pt x="644" y="7791"/>
                    </a:lnTo>
                    <a:lnTo>
                      <a:pt x="550" y="7603"/>
                    </a:lnTo>
                    <a:lnTo>
                      <a:pt x="487" y="7384"/>
                    </a:lnTo>
                    <a:lnTo>
                      <a:pt x="440" y="7164"/>
                    </a:lnTo>
                    <a:lnTo>
                      <a:pt x="361" y="6647"/>
                    </a:lnTo>
                    <a:lnTo>
                      <a:pt x="299" y="6114"/>
                    </a:lnTo>
                    <a:lnTo>
                      <a:pt x="205" y="5095"/>
                    </a:lnTo>
                    <a:lnTo>
                      <a:pt x="142" y="4108"/>
                    </a:lnTo>
                    <a:lnTo>
                      <a:pt x="111" y="3214"/>
                    </a:lnTo>
                    <a:lnTo>
                      <a:pt x="95" y="2446"/>
                    </a:lnTo>
                    <a:lnTo>
                      <a:pt x="95" y="1819"/>
                    </a:lnTo>
                    <a:lnTo>
                      <a:pt x="95" y="1176"/>
                    </a:lnTo>
                    <a:lnTo>
                      <a:pt x="377" y="925"/>
                    </a:lnTo>
                    <a:lnTo>
                      <a:pt x="675" y="706"/>
                    </a:lnTo>
                    <a:lnTo>
                      <a:pt x="988" y="518"/>
                    </a:lnTo>
                    <a:lnTo>
                      <a:pt x="1318" y="361"/>
                    </a:lnTo>
                    <a:lnTo>
                      <a:pt x="1663" y="251"/>
                    </a:lnTo>
                    <a:lnTo>
                      <a:pt x="2023" y="157"/>
                    </a:lnTo>
                    <a:lnTo>
                      <a:pt x="2384" y="95"/>
                    </a:lnTo>
                    <a:lnTo>
                      <a:pt x="2760" y="79"/>
                    </a:lnTo>
                    <a:lnTo>
                      <a:pt x="2775" y="79"/>
                    </a:lnTo>
                    <a:lnTo>
                      <a:pt x="3653" y="95"/>
                    </a:lnTo>
                    <a:lnTo>
                      <a:pt x="4578" y="126"/>
                    </a:lnTo>
                    <a:lnTo>
                      <a:pt x="4610" y="110"/>
                    </a:lnTo>
                    <a:lnTo>
                      <a:pt x="4625" y="79"/>
                    </a:lnTo>
                    <a:lnTo>
                      <a:pt x="4610" y="63"/>
                    </a:lnTo>
                    <a:lnTo>
                      <a:pt x="4594" y="48"/>
                    </a:lnTo>
                    <a:lnTo>
                      <a:pt x="3653" y="16"/>
                    </a:lnTo>
                    <a:lnTo>
                      <a:pt x="2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8"/>
              <p:cNvSpPr/>
              <p:nvPr/>
            </p:nvSpPr>
            <p:spPr>
              <a:xfrm>
                <a:off x="7607062" y="1992561"/>
                <a:ext cx="264720" cy="173535"/>
              </a:xfrm>
              <a:custGeom>
                <a:rect b="b" l="l" r="r" t="t"/>
                <a:pathLst>
                  <a:path extrusionOk="0" h="10410" w="15880">
                    <a:moveTo>
                      <a:pt x="11585" y="1"/>
                    </a:moveTo>
                    <a:lnTo>
                      <a:pt x="11318" y="32"/>
                    </a:lnTo>
                    <a:lnTo>
                      <a:pt x="11052" y="63"/>
                    </a:lnTo>
                    <a:lnTo>
                      <a:pt x="10785" y="126"/>
                    </a:lnTo>
                    <a:lnTo>
                      <a:pt x="10534" y="189"/>
                    </a:lnTo>
                    <a:lnTo>
                      <a:pt x="10268" y="267"/>
                    </a:lnTo>
                    <a:lnTo>
                      <a:pt x="10033" y="361"/>
                    </a:lnTo>
                    <a:lnTo>
                      <a:pt x="9782" y="471"/>
                    </a:lnTo>
                    <a:lnTo>
                      <a:pt x="9547" y="596"/>
                    </a:lnTo>
                    <a:lnTo>
                      <a:pt x="9312" y="738"/>
                    </a:lnTo>
                    <a:lnTo>
                      <a:pt x="9092" y="894"/>
                    </a:lnTo>
                    <a:lnTo>
                      <a:pt x="8888" y="1051"/>
                    </a:lnTo>
                    <a:lnTo>
                      <a:pt x="8685" y="1239"/>
                    </a:lnTo>
                    <a:lnTo>
                      <a:pt x="8481" y="1427"/>
                    </a:lnTo>
                    <a:lnTo>
                      <a:pt x="8308" y="1615"/>
                    </a:lnTo>
                    <a:lnTo>
                      <a:pt x="8120" y="1835"/>
                    </a:lnTo>
                    <a:lnTo>
                      <a:pt x="7478" y="2650"/>
                    </a:lnTo>
                    <a:lnTo>
                      <a:pt x="6788" y="3481"/>
                    </a:lnTo>
                    <a:lnTo>
                      <a:pt x="6083" y="4296"/>
                    </a:lnTo>
                    <a:lnTo>
                      <a:pt x="5346" y="5127"/>
                    </a:lnTo>
                    <a:lnTo>
                      <a:pt x="4593" y="5942"/>
                    </a:lnTo>
                    <a:lnTo>
                      <a:pt x="3794" y="6757"/>
                    </a:lnTo>
                    <a:lnTo>
                      <a:pt x="2979" y="7572"/>
                    </a:lnTo>
                    <a:lnTo>
                      <a:pt x="2148" y="8387"/>
                    </a:lnTo>
                    <a:lnTo>
                      <a:pt x="1098" y="9359"/>
                    </a:lnTo>
                    <a:lnTo>
                      <a:pt x="16" y="10331"/>
                    </a:lnTo>
                    <a:lnTo>
                      <a:pt x="0" y="10362"/>
                    </a:lnTo>
                    <a:lnTo>
                      <a:pt x="16" y="10394"/>
                    </a:lnTo>
                    <a:lnTo>
                      <a:pt x="47" y="10409"/>
                    </a:lnTo>
                    <a:lnTo>
                      <a:pt x="79" y="10394"/>
                    </a:lnTo>
                    <a:lnTo>
                      <a:pt x="1160" y="9422"/>
                    </a:lnTo>
                    <a:lnTo>
                      <a:pt x="2195" y="8450"/>
                    </a:lnTo>
                    <a:lnTo>
                      <a:pt x="3041" y="7635"/>
                    </a:lnTo>
                    <a:lnTo>
                      <a:pt x="3857" y="6820"/>
                    </a:lnTo>
                    <a:lnTo>
                      <a:pt x="4656" y="5989"/>
                    </a:lnTo>
                    <a:lnTo>
                      <a:pt x="5408" y="5174"/>
                    </a:lnTo>
                    <a:lnTo>
                      <a:pt x="6145" y="4359"/>
                    </a:lnTo>
                    <a:lnTo>
                      <a:pt x="6851" y="3528"/>
                    </a:lnTo>
                    <a:lnTo>
                      <a:pt x="7540" y="2713"/>
                    </a:lnTo>
                    <a:lnTo>
                      <a:pt x="8183" y="1882"/>
                    </a:lnTo>
                    <a:lnTo>
                      <a:pt x="8355" y="1678"/>
                    </a:lnTo>
                    <a:lnTo>
                      <a:pt x="8544" y="1474"/>
                    </a:lnTo>
                    <a:lnTo>
                      <a:pt x="8732" y="1286"/>
                    </a:lnTo>
                    <a:lnTo>
                      <a:pt x="8935" y="1114"/>
                    </a:lnTo>
                    <a:lnTo>
                      <a:pt x="9139" y="957"/>
                    </a:lnTo>
                    <a:lnTo>
                      <a:pt x="9359" y="816"/>
                    </a:lnTo>
                    <a:lnTo>
                      <a:pt x="9594" y="675"/>
                    </a:lnTo>
                    <a:lnTo>
                      <a:pt x="9813" y="549"/>
                    </a:lnTo>
                    <a:lnTo>
                      <a:pt x="10064" y="440"/>
                    </a:lnTo>
                    <a:lnTo>
                      <a:pt x="10299" y="346"/>
                    </a:lnTo>
                    <a:lnTo>
                      <a:pt x="10550" y="267"/>
                    </a:lnTo>
                    <a:lnTo>
                      <a:pt x="10801" y="205"/>
                    </a:lnTo>
                    <a:lnTo>
                      <a:pt x="11067" y="142"/>
                    </a:lnTo>
                    <a:lnTo>
                      <a:pt x="11334" y="111"/>
                    </a:lnTo>
                    <a:lnTo>
                      <a:pt x="11600" y="79"/>
                    </a:lnTo>
                    <a:lnTo>
                      <a:pt x="11867" y="79"/>
                    </a:lnTo>
                    <a:lnTo>
                      <a:pt x="12165" y="95"/>
                    </a:lnTo>
                    <a:lnTo>
                      <a:pt x="12525" y="111"/>
                    </a:lnTo>
                    <a:lnTo>
                      <a:pt x="12839" y="158"/>
                    </a:lnTo>
                    <a:lnTo>
                      <a:pt x="13121" y="283"/>
                    </a:lnTo>
                    <a:lnTo>
                      <a:pt x="13450" y="455"/>
                    </a:lnTo>
                    <a:lnTo>
                      <a:pt x="13811" y="659"/>
                    </a:lnTo>
                    <a:lnTo>
                      <a:pt x="14187" y="926"/>
                    </a:lnTo>
                    <a:lnTo>
                      <a:pt x="14594" y="1239"/>
                    </a:lnTo>
                    <a:lnTo>
                      <a:pt x="14798" y="1412"/>
                    </a:lnTo>
                    <a:lnTo>
                      <a:pt x="15002" y="1615"/>
                    </a:lnTo>
                    <a:lnTo>
                      <a:pt x="15206" y="1819"/>
                    </a:lnTo>
                    <a:lnTo>
                      <a:pt x="15409" y="2039"/>
                    </a:lnTo>
                    <a:lnTo>
                      <a:pt x="15613" y="2274"/>
                    </a:lnTo>
                    <a:lnTo>
                      <a:pt x="15801" y="2540"/>
                    </a:lnTo>
                    <a:lnTo>
                      <a:pt x="15833" y="2556"/>
                    </a:lnTo>
                    <a:lnTo>
                      <a:pt x="15864" y="2540"/>
                    </a:lnTo>
                    <a:lnTo>
                      <a:pt x="15880" y="2525"/>
                    </a:lnTo>
                    <a:lnTo>
                      <a:pt x="15864" y="2493"/>
                    </a:lnTo>
                    <a:lnTo>
                      <a:pt x="15676" y="2227"/>
                    </a:lnTo>
                    <a:lnTo>
                      <a:pt x="15472" y="1992"/>
                    </a:lnTo>
                    <a:lnTo>
                      <a:pt x="15268" y="1756"/>
                    </a:lnTo>
                    <a:lnTo>
                      <a:pt x="15065" y="1553"/>
                    </a:lnTo>
                    <a:lnTo>
                      <a:pt x="14845" y="1349"/>
                    </a:lnTo>
                    <a:lnTo>
                      <a:pt x="14641" y="1176"/>
                    </a:lnTo>
                    <a:lnTo>
                      <a:pt x="14438" y="1004"/>
                    </a:lnTo>
                    <a:lnTo>
                      <a:pt x="14234" y="863"/>
                    </a:lnTo>
                    <a:lnTo>
                      <a:pt x="13842" y="596"/>
                    </a:lnTo>
                    <a:lnTo>
                      <a:pt x="13481" y="377"/>
                    </a:lnTo>
                    <a:lnTo>
                      <a:pt x="13152" y="205"/>
                    </a:lnTo>
                    <a:lnTo>
                      <a:pt x="12870" y="79"/>
                    </a:lnTo>
                    <a:lnTo>
                      <a:pt x="12854" y="63"/>
                    </a:lnTo>
                    <a:lnTo>
                      <a:pt x="12541" y="32"/>
                    </a:lnTo>
                    <a:lnTo>
                      <a:pt x="121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8"/>
              <p:cNvSpPr/>
              <p:nvPr/>
            </p:nvSpPr>
            <p:spPr>
              <a:xfrm>
                <a:off x="7364550" y="2319479"/>
                <a:ext cx="127275" cy="256885"/>
              </a:xfrm>
              <a:custGeom>
                <a:rect b="b" l="l" r="r" t="t"/>
                <a:pathLst>
                  <a:path extrusionOk="0" h="15410" w="7635">
                    <a:moveTo>
                      <a:pt x="1443" y="1"/>
                    </a:moveTo>
                    <a:lnTo>
                      <a:pt x="1411" y="32"/>
                    </a:lnTo>
                    <a:lnTo>
                      <a:pt x="1114" y="722"/>
                    </a:lnTo>
                    <a:lnTo>
                      <a:pt x="659" y="1788"/>
                    </a:lnTo>
                    <a:lnTo>
                      <a:pt x="455" y="2321"/>
                    </a:lnTo>
                    <a:lnTo>
                      <a:pt x="283" y="2838"/>
                    </a:lnTo>
                    <a:lnTo>
                      <a:pt x="142" y="3340"/>
                    </a:lnTo>
                    <a:lnTo>
                      <a:pt x="79" y="3575"/>
                    </a:lnTo>
                    <a:lnTo>
                      <a:pt x="48" y="3810"/>
                    </a:lnTo>
                    <a:lnTo>
                      <a:pt x="16" y="4029"/>
                    </a:lnTo>
                    <a:lnTo>
                      <a:pt x="1" y="4249"/>
                    </a:lnTo>
                    <a:lnTo>
                      <a:pt x="1" y="4468"/>
                    </a:lnTo>
                    <a:lnTo>
                      <a:pt x="32" y="4656"/>
                    </a:lnTo>
                    <a:lnTo>
                      <a:pt x="110" y="5080"/>
                    </a:lnTo>
                    <a:lnTo>
                      <a:pt x="220" y="5503"/>
                    </a:lnTo>
                    <a:lnTo>
                      <a:pt x="377" y="5942"/>
                    </a:lnTo>
                    <a:lnTo>
                      <a:pt x="549" y="6381"/>
                    </a:lnTo>
                    <a:lnTo>
                      <a:pt x="753" y="6835"/>
                    </a:lnTo>
                    <a:lnTo>
                      <a:pt x="972" y="7290"/>
                    </a:lnTo>
                    <a:lnTo>
                      <a:pt x="1223" y="7729"/>
                    </a:lnTo>
                    <a:lnTo>
                      <a:pt x="1490" y="8183"/>
                    </a:lnTo>
                    <a:lnTo>
                      <a:pt x="1772" y="8638"/>
                    </a:lnTo>
                    <a:lnTo>
                      <a:pt x="2070" y="9093"/>
                    </a:lnTo>
                    <a:lnTo>
                      <a:pt x="2383" y="9532"/>
                    </a:lnTo>
                    <a:lnTo>
                      <a:pt x="2697" y="9986"/>
                    </a:lnTo>
                    <a:lnTo>
                      <a:pt x="3026" y="10409"/>
                    </a:lnTo>
                    <a:lnTo>
                      <a:pt x="3355" y="10833"/>
                    </a:lnTo>
                    <a:lnTo>
                      <a:pt x="4029" y="11663"/>
                    </a:lnTo>
                    <a:lnTo>
                      <a:pt x="4703" y="12432"/>
                    </a:lnTo>
                    <a:lnTo>
                      <a:pt x="5330" y="13137"/>
                    </a:lnTo>
                    <a:lnTo>
                      <a:pt x="5926" y="13764"/>
                    </a:lnTo>
                    <a:lnTo>
                      <a:pt x="6459" y="14313"/>
                    </a:lnTo>
                    <a:lnTo>
                      <a:pt x="7258" y="15096"/>
                    </a:lnTo>
                    <a:lnTo>
                      <a:pt x="7572" y="15394"/>
                    </a:lnTo>
                    <a:lnTo>
                      <a:pt x="7603" y="15410"/>
                    </a:lnTo>
                    <a:lnTo>
                      <a:pt x="7635" y="15394"/>
                    </a:lnTo>
                    <a:lnTo>
                      <a:pt x="7635" y="15363"/>
                    </a:lnTo>
                    <a:lnTo>
                      <a:pt x="7635" y="15331"/>
                    </a:lnTo>
                    <a:lnTo>
                      <a:pt x="7305" y="15034"/>
                    </a:lnTo>
                    <a:lnTo>
                      <a:pt x="6522" y="14250"/>
                    </a:lnTo>
                    <a:lnTo>
                      <a:pt x="5989" y="13717"/>
                    </a:lnTo>
                    <a:lnTo>
                      <a:pt x="5393" y="13074"/>
                    </a:lnTo>
                    <a:lnTo>
                      <a:pt x="4766" y="12384"/>
                    </a:lnTo>
                    <a:lnTo>
                      <a:pt x="4092" y="11616"/>
                    </a:lnTo>
                    <a:lnTo>
                      <a:pt x="3434" y="10801"/>
                    </a:lnTo>
                    <a:lnTo>
                      <a:pt x="3089" y="10378"/>
                    </a:lnTo>
                    <a:lnTo>
                      <a:pt x="2775" y="9939"/>
                    </a:lnTo>
                    <a:lnTo>
                      <a:pt x="2446" y="9500"/>
                    </a:lnTo>
                    <a:lnTo>
                      <a:pt x="2148" y="9061"/>
                    </a:lnTo>
                    <a:lnTo>
                      <a:pt x="1850" y="8607"/>
                    </a:lnTo>
                    <a:lnTo>
                      <a:pt x="1568" y="8152"/>
                    </a:lnTo>
                    <a:lnTo>
                      <a:pt x="1302" y="7713"/>
                    </a:lnTo>
                    <a:lnTo>
                      <a:pt x="1051" y="7259"/>
                    </a:lnTo>
                    <a:lnTo>
                      <a:pt x="831" y="6804"/>
                    </a:lnTo>
                    <a:lnTo>
                      <a:pt x="628" y="6365"/>
                    </a:lnTo>
                    <a:lnTo>
                      <a:pt x="455" y="5926"/>
                    </a:lnTo>
                    <a:lnTo>
                      <a:pt x="298" y="5487"/>
                    </a:lnTo>
                    <a:lnTo>
                      <a:pt x="189" y="5064"/>
                    </a:lnTo>
                    <a:lnTo>
                      <a:pt x="110" y="4641"/>
                    </a:lnTo>
                    <a:lnTo>
                      <a:pt x="79" y="4453"/>
                    </a:lnTo>
                    <a:lnTo>
                      <a:pt x="79" y="4249"/>
                    </a:lnTo>
                    <a:lnTo>
                      <a:pt x="95" y="4029"/>
                    </a:lnTo>
                    <a:lnTo>
                      <a:pt x="126" y="3810"/>
                    </a:lnTo>
                    <a:lnTo>
                      <a:pt x="173" y="3575"/>
                    </a:lnTo>
                    <a:lnTo>
                      <a:pt x="220" y="3340"/>
                    </a:lnTo>
                    <a:lnTo>
                      <a:pt x="361" y="2854"/>
                    </a:lnTo>
                    <a:lnTo>
                      <a:pt x="534" y="2336"/>
                    </a:lnTo>
                    <a:lnTo>
                      <a:pt x="737" y="1819"/>
                    </a:lnTo>
                    <a:lnTo>
                      <a:pt x="1192" y="753"/>
                    </a:lnTo>
                    <a:lnTo>
                      <a:pt x="1490" y="64"/>
                    </a:lnTo>
                    <a:lnTo>
                      <a:pt x="1490" y="32"/>
                    </a:lnTo>
                    <a:lnTo>
                      <a:pt x="14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8"/>
              <p:cNvSpPr/>
              <p:nvPr/>
            </p:nvSpPr>
            <p:spPr>
              <a:xfrm>
                <a:off x="7578572" y="3009906"/>
                <a:ext cx="371874" cy="44176"/>
              </a:xfrm>
              <a:custGeom>
                <a:rect b="b" l="l" r="r" t="t"/>
                <a:pathLst>
                  <a:path extrusionOk="0" h="2650" w="22308">
                    <a:moveTo>
                      <a:pt x="32" y="0"/>
                    </a:moveTo>
                    <a:lnTo>
                      <a:pt x="16" y="16"/>
                    </a:lnTo>
                    <a:lnTo>
                      <a:pt x="1" y="48"/>
                    </a:lnTo>
                    <a:lnTo>
                      <a:pt x="1" y="2650"/>
                    </a:lnTo>
                    <a:lnTo>
                      <a:pt x="22307" y="2650"/>
                    </a:lnTo>
                    <a:lnTo>
                      <a:pt x="22307" y="48"/>
                    </a:lnTo>
                    <a:lnTo>
                      <a:pt x="22291" y="16"/>
                    </a:lnTo>
                    <a:lnTo>
                      <a:pt x="22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8"/>
              <p:cNvSpPr/>
              <p:nvPr/>
            </p:nvSpPr>
            <p:spPr>
              <a:xfrm>
                <a:off x="7235200" y="2330982"/>
                <a:ext cx="868090" cy="553477"/>
              </a:xfrm>
              <a:custGeom>
                <a:rect b="b" l="l" r="r" t="t"/>
                <a:pathLst>
                  <a:path extrusionOk="0" h="33202" w="52075">
                    <a:moveTo>
                      <a:pt x="1333" y="1"/>
                    </a:moveTo>
                    <a:lnTo>
                      <a:pt x="1192" y="16"/>
                    </a:lnTo>
                    <a:lnTo>
                      <a:pt x="1066" y="32"/>
                    </a:lnTo>
                    <a:lnTo>
                      <a:pt x="925" y="63"/>
                    </a:lnTo>
                    <a:lnTo>
                      <a:pt x="815" y="110"/>
                    </a:lnTo>
                    <a:lnTo>
                      <a:pt x="690" y="173"/>
                    </a:lnTo>
                    <a:lnTo>
                      <a:pt x="580" y="236"/>
                    </a:lnTo>
                    <a:lnTo>
                      <a:pt x="486" y="314"/>
                    </a:lnTo>
                    <a:lnTo>
                      <a:pt x="392" y="392"/>
                    </a:lnTo>
                    <a:lnTo>
                      <a:pt x="298" y="486"/>
                    </a:lnTo>
                    <a:lnTo>
                      <a:pt x="220" y="596"/>
                    </a:lnTo>
                    <a:lnTo>
                      <a:pt x="157" y="706"/>
                    </a:lnTo>
                    <a:lnTo>
                      <a:pt x="110" y="816"/>
                    </a:lnTo>
                    <a:lnTo>
                      <a:pt x="63" y="941"/>
                    </a:lnTo>
                    <a:lnTo>
                      <a:pt x="32" y="1066"/>
                    </a:lnTo>
                    <a:lnTo>
                      <a:pt x="0" y="1192"/>
                    </a:lnTo>
                    <a:lnTo>
                      <a:pt x="0" y="1333"/>
                    </a:lnTo>
                    <a:lnTo>
                      <a:pt x="0" y="31885"/>
                    </a:lnTo>
                    <a:lnTo>
                      <a:pt x="0" y="32010"/>
                    </a:lnTo>
                    <a:lnTo>
                      <a:pt x="32" y="32151"/>
                    </a:lnTo>
                    <a:lnTo>
                      <a:pt x="63" y="32276"/>
                    </a:lnTo>
                    <a:lnTo>
                      <a:pt x="110" y="32402"/>
                    </a:lnTo>
                    <a:lnTo>
                      <a:pt x="157" y="32512"/>
                    </a:lnTo>
                    <a:lnTo>
                      <a:pt x="220" y="32621"/>
                    </a:lnTo>
                    <a:lnTo>
                      <a:pt x="298" y="32731"/>
                    </a:lnTo>
                    <a:lnTo>
                      <a:pt x="392" y="32825"/>
                    </a:lnTo>
                    <a:lnTo>
                      <a:pt x="486" y="32903"/>
                    </a:lnTo>
                    <a:lnTo>
                      <a:pt x="580" y="32982"/>
                    </a:lnTo>
                    <a:lnTo>
                      <a:pt x="690" y="33045"/>
                    </a:lnTo>
                    <a:lnTo>
                      <a:pt x="815" y="33107"/>
                    </a:lnTo>
                    <a:lnTo>
                      <a:pt x="925" y="33154"/>
                    </a:lnTo>
                    <a:lnTo>
                      <a:pt x="1066" y="33186"/>
                    </a:lnTo>
                    <a:lnTo>
                      <a:pt x="1192" y="33201"/>
                    </a:lnTo>
                    <a:lnTo>
                      <a:pt x="50867" y="33201"/>
                    </a:lnTo>
                    <a:lnTo>
                      <a:pt x="51008" y="33186"/>
                    </a:lnTo>
                    <a:lnTo>
                      <a:pt x="51134" y="33154"/>
                    </a:lnTo>
                    <a:lnTo>
                      <a:pt x="51259" y="33107"/>
                    </a:lnTo>
                    <a:lnTo>
                      <a:pt x="51369" y="33045"/>
                    </a:lnTo>
                    <a:lnTo>
                      <a:pt x="51479" y="32982"/>
                    </a:lnTo>
                    <a:lnTo>
                      <a:pt x="51588" y="32903"/>
                    </a:lnTo>
                    <a:lnTo>
                      <a:pt x="51682" y="32825"/>
                    </a:lnTo>
                    <a:lnTo>
                      <a:pt x="51761" y="32731"/>
                    </a:lnTo>
                    <a:lnTo>
                      <a:pt x="51839" y="32621"/>
                    </a:lnTo>
                    <a:lnTo>
                      <a:pt x="51902" y="32512"/>
                    </a:lnTo>
                    <a:lnTo>
                      <a:pt x="51964" y="32402"/>
                    </a:lnTo>
                    <a:lnTo>
                      <a:pt x="52011" y="32276"/>
                    </a:lnTo>
                    <a:lnTo>
                      <a:pt x="52043" y="32151"/>
                    </a:lnTo>
                    <a:lnTo>
                      <a:pt x="52059" y="32010"/>
                    </a:lnTo>
                    <a:lnTo>
                      <a:pt x="52074" y="31885"/>
                    </a:lnTo>
                    <a:lnTo>
                      <a:pt x="52074" y="1333"/>
                    </a:lnTo>
                    <a:lnTo>
                      <a:pt x="52059" y="1192"/>
                    </a:lnTo>
                    <a:lnTo>
                      <a:pt x="52043" y="1066"/>
                    </a:lnTo>
                    <a:lnTo>
                      <a:pt x="52011" y="941"/>
                    </a:lnTo>
                    <a:lnTo>
                      <a:pt x="51964" y="816"/>
                    </a:lnTo>
                    <a:lnTo>
                      <a:pt x="51902" y="706"/>
                    </a:lnTo>
                    <a:lnTo>
                      <a:pt x="51839" y="596"/>
                    </a:lnTo>
                    <a:lnTo>
                      <a:pt x="51761" y="486"/>
                    </a:lnTo>
                    <a:lnTo>
                      <a:pt x="51682" y="392"/>
                    </a:lnTo>
                    <a:lnTo>
                      <a:pt x="51588" y="314"/>
                    </a:lnTo>
                    <a:lnTo>
                      <a:pt x="51479" y="236"/>
                    </a:lnTo>
                    <a:lnTo>
                      <a:pt x="51369" y="173"/>
                    </a:lnTo>
                    <a:lnTo>
                      <a:pt x="51259" y="110"/>
                    </a:lnTo>
                    <a:lnTo>
                      <a:pt x="51134" y="63"/>
                    </a:lnTo>
                    <a:lnTo>
                      <a:pt x="51008" y="32"/>
                    </a:lnTo>
                    <a:lnTo>
                      <a:pt x="50867" y="16"/>
                    </a:lnTo>
                    <a:lnTo>
                      <a:pt x="507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8"/>
              <p:cNvSpPr/>
              <p:nvPr/>
            </p:nvSpPr>
            <p:spPr>
              <a:xfrm>
                <a:off x="7558200" y="2884474"/>
                <a:ext cx="222128" cy="125442"/>
              </a:xfrm>
              <a:custGeom>
                <a:rect b="b" l="l" r="r" t="t"/>
                <a:pathLst>
                  <a:path extrusionOk="0" h="7525" w="13325">
                    <a:moveTo>
                      <a:pt x="0" y="0"/>
                    </a:moveTo>
                    <a:lnTo>
                      <a:pt x="0" y="7524"/>
                    </a:lnTo>
                    <a:lnTo>
                      <a:pt x="13324" y="7524"/>
                    </a:lnTo>
                    <a:lnTo>
                      <a:pt x="13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8"/>
              <p:cNvSpPr/>
              <p:nvPr/>
            </p:nvSpPr>
            <p:spPr>
              <a:xfrm>
                <a:off x="8081100" y="2330982"/>
                <a:ext cx="62479" cy="553477"/>
              </a:xfrm>
              <a:custGeom>
                <a:rect b="b" l="l" r="r" t="t"/>
                <a:pathLst>
                  <a:path extrusionOk="0" h="33202" w="3748">
                    <a:moveTo>
                      <a:pt x="1" y="1"/>
                    </a:moveTo>
                    <a:lnTo>
                      <a:pt x="126" y="16"/>
                    </a:lnTo>
                    <a:lnTo>
                      <a:pt x="267" y="32"/>
                    </a:lnTo>
                    <a:lnTo>
                      <a:pt x="393" y="63"/>
                    </a:lnTo>
                    <a:lnTo>
                      <a:pt x="518" y="110"/>
                    </a:lnTo>
                    <a:lnTo>
                      <a:pt x="628" y="173"/>
                    </a:lnTo>
                    <a:lnTo>
                      <a:pt x="738" y="236"/>
                    </a:lnTo>
                    <a:lnTo>
                      <a:pt x="847" y="314"/>
                    </a:lnTo>
                    <a:lnTo>
                      <a:pt x="941" y="392"/>
                    </a:lnTo>
                    <a:lnTo>
                      <a:pt x="1020" y="486"/>
                    </a:lnTo>
                    <a:lnTo>
                      <a:pt x="1098" y="596"/>
                    </a:lnTo>
                    <a:lnTo>
                      <a:pt x="1161" y="706"/>
                    </a:lnTo>
                    <a:lnTo>
                      <a:pt x="1223" y="816"/>
                    </a:lnTo>
                    <a:lnTo>
                      <a:pt x="1270" y="941"/>
                    </a:lnTo>
                    <a:lnTo>
                      <a:pt x="1302" y="1066"/>
                    </a:lnTo>
                    <a:lnTo>
                      <a:pt x="1318" y="1192"/>
                    </a:lnTo>
                    <a:lnTo>
                      <a:pt x="1333" y="1333"/>
                    </a:lnTo>
                    <a:lnTo>
                      <a:pt x="1333" y="31885"/>
                    </a:lnTo>
                    <a:lnTo>
                      <a:pt x="1318" y="32010"/>
                    </a:lnTo>
                    <a:lnTo>
                      <a:pt x="1302" y="32151"/>
                    </a:lnTo>
                    <a:lnTo>
                      <a:pt x="1270" y="32276"/>
                    </a:lnTo>
                    <a:lnTo>
                      <a:pt x="1223" y="32402"/>
                    </a:lnTo>
                    <a:lnTo>
                      <a:pt x="1161" y="32512"/>
                    </a:lnTo>
                    <a:lnTo>
                      <a:pt x="1098" y="32621"/>
                    </a:lnTo>
                    <a:lnTo>
                      <a:pt x="1020" y="32731"/>
                    </a:lnTo>
                    <a:lnTo>
                      <a:pt x="941" y="32825"/>
                    </a:lnTo>
                    <a:lnTo>
                      <a:pt x="847" y="32903"/>
                    </a:lnTo>
                    <a:lnTo>
                      <a:pt x="738" y="32982"/>
                    </a:lnTo>
                    <a:lnTo>
                      <a:pt x="628" y="33045"/>
                    </a:lnTo>
                    <a:lnTo>
                      <a:pt x="518" y="33107"/>
                    </a:lnTo>
                    <a:lnTo>
                      <a:pt x="393" y="33154"/>
                    </a:lnTo>
                    <a:lnTo>
                      <a:pt x="267" y="33186"/>
                    </a:lnTo>
                    <a:lnTo>
                      <a:pt x="126" y="33201"/>
                    </a:lnTo>
                    <a:lnTo>
                      <a:pt x="2556" y="33201"/>
                    </a:lnTo>
                    <a:lnTo>
                      <a:pt x="2681" y="33186"/>
                    </a:lnTo>
                    <a:lnTo>
                      <a:pt x="2807" y="33154"/>
                    </a:lnTo>
                    <a:lnTo>
                      <a:pt x="2932" y="33107"/>
                    </a:lnTo>
                    <a:lnTo>
                      <a:pt x="3057" y="33045"/>
                    </a:lnTo>
                    <a:lnTo>
                      <a:pt x="3167" y="32982"/>
                    </a:lnTo>
                    <a:lnTo>
                      <a:pt x="3261" y="32903"/>
                    </a:lnTo>
                    <a:lnTo>
                      <a:pt x="3355" y="32825"/>
                    </a:lnTo>
                    <a:lnTo>
                      <a:pt x="3449" y="32731"/>
                    </a:lnTo>
                    <a:lnTo>
                      <a:pt x="3528" y="32621"/>
                    </a:lnTo>
                    <a:lnTo>
                      <a:pt x="3590" y="32512"/>
                    </a:lnTo>
                    <a:lnTo>
                      <a:pt x="3637" y="32402"/>
                    </a:lnTo>
                    <a:lnTo>
                      <a:pt x="3685" y="32276"/>
                    </a:lnTo>
                    <a:lnTo>
                      <a:pt x="3716" y="32151"/>
                    </a:lnTo>
                    <a:lnTo>
                      <a:pt x="3747" y="32010"/>
                    </a:lnTo>
                    <a:lnTo>
                      <a:pt x="3747" y="31885"/>
                    </a:lnTo>
                    <a:lnTo>
                      <a:pt x="3747" y="1333"/>
                    </a:lnTo>
                    <a:lnTo>
                      <a:pt x="3747" y="1192"/>
                    </a:lnTo>
                    <a:lnTo>
                      <a:pt x="3716" y="1066"/>
                    </a:lnTo>
                    <a:lnTo>
                      <a:pt x="3685" y="941"/>
                    </a:lnTo>
                    <a:lnTo>
                      <a:pt x="3637" y="816"/>
                    </a:lnTo>
                    <a:lnTo>
                      <a:pt x="3590" y="706"/>
                    </a:lnTo>
                    <a:lnTo>
                      <a:pt x="3528" y="596"/>
                    </a:lnTo>
                    <a:lnTo>
                      <a:pt x="3449" y="486"/>
                    </a:lnTo>
                    <a:lnTo>
                      <a:pt x="3355" y="392"/>
                    </a:lnTo>
                    <a:lnTo>
                      <a:pt x="3261" y="314"/>
                    </a:lnTo>
                    <a:lnTo>
                      <a:pt x="3167" y="236"/>
                    </a:lnTo>
                    <a:lnTo>
                      <a:pt x="3057" y="173"/>
                    </a:lnTo>
                    <a:lnTo>
                      <a:pt x="2932" y="110"/>
                    </a:lnTo>
                    <a:lnTo>
                      <a:pt x="2807" y="63"/>
                    </a:lnTo>
                    <a:lnTo>
                      <a:pt x="2681" y="32"/>
                    </a:lnTo>
                    <a:lnTo>
                      <a:pt x="2556" y="16"/>
                    </a:lnTo>
                    <a:lnTo>
                      <a:pt x="24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8"/>
              <p:cNvSpPr/>
              <p:nvPr/>
            </p:nvSpPr>
            <p:spPr>
              <a:xfrm>
                <a:off x="7780323" y="2884474"/>
                <a:ext cx="40258" cy="125442"/>
              </a:xfrm>
              <a:custGeom>
                <a:rect b="b" l="l" r="r" t="t"/>
                <a:pathLst>
                  <a:path extrusionOk="0" h="7525" w="2415">
                    <a:moveTo>
                      <a:pt x="0" y="0"/>
                    </a:moveTo>
                    <a:lnTo>
                      <a:pt x="0" y="7524"/>
                    </a:lnTo>
                    <a:lnTo>
                      <a:pt x="2414" y="7524"/>
                    </a:lnTo>
                    <a:lnTo>
                      <a:pt x="24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8"/>
              <p:cNvSpPr/>
              <p:nvPr/>
            </p:nvSpPr>
            <p:spPr>
              <a:xfrm>
                <a:off x="7487632" y="3009906"/>
                <a:ext cx="371858" cy="44176"/>
              </a:xfrm>
              <a:custGeom>
                <a:rect b="b" l="l" r="r" t="t"/>
                <a:pathLst>
                  <a:path extrusionOk="0" h="2650" w="22307">
                    <a:moveTo>
                      <a:pt x="48" y="0"/>
                    </a:moveTo>
                    <a:lnTo>
                      <a:pt x="16" y="16"/>
                    </a:lnTo>
                    <a:lnTo>
                      <a:pt x="1" y="48"/>
                    </a:lnTo>
                    <a:lnTo>
                      <a:pt x="1" y="2650"/>
                    </a:lnTo>
                    <a:lnTo>
                      <a:pt x="22307" y="2650"/>
                    </a:lnTo>
                    <a:lnTo>
                      <a:pt x="22307" y="48"/>
                    </a:lnTo>
                    <a:lnTo>
                      <a:pt x="22291" y="16"/>
                    </a:lnTo>
                    <a:lnTo>
                      <a:pt x="22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8"/>
              <p:cNvSpPr/>
              <p:nvPr/>
            </p:nvSpPr>
            <p:spPr>
              <a:xfrm>
                <a:off x="6747309" y="2284720"/>
                <a:ext cx="255834" cy="742932"/>
              </a:xfrm>
              <a:custGeom>
                <a:rect b="b" l="l" r="r" t="t"/>
                <a:pathLst>
                  <a:path extrusionOk="0" h="44567" w="15347">
                    <a:moveTo>
                      <a:pt x="15299" y="1"/>
                    </a:moveTo>
                    <a:lnTo>
                      <a:pt x="15033" y="64"/>
                    </a:lnTo>
                    <a:lnTo>
                      <a:pt x="14751" y="95"/>
                    </a:lnTo>
                    <a:lnTo>
                      <a:pt x="14171" y="142"/>
                    </a:lnTo>
                    <a:lnTo>
                      <a:pt x="13559" y="173"/>
                    </a:lnTo>
                    <a:lnTo>
                      <a:pt x="12995" y="189"/>
                    </a:lnTo>
                    <a:lnTo>
                      <a:pt x="12478" y="173"/>
                    </a:lnTo>
                    <a:lnTo>
                      <a:pt x="12055" y="173"/>
                    </a:lnTo>
                    <a:lnTo>
                      <a:pt x="11678" y="158"/>
                    </a:lnTo>
                    <a:lnTo>
                      <a:pt x="11647" y="158"/>
                    </a:lnTo>
                    <a:lnTo>
                      <a:pt x="11522" y="236"/>
                    </a:lnTo>
                    <a:lnTo>
                      <a:pt x="11365" y="330"/>
                    </a:lnTo>
                    <a:lnTo>
                      <a:pt x="11208" y="456"/>
                    </a:lnTo>
                    <a:lnTo>
                      <a:pt x="11051" y="597"/>
                    </a:lnTo>
                    <a:lnTo>
                      <a:pt x="10879" y="769"/>
                    </a:lnTo>
                    <a:lnTo>
                      <a:pt x="10691" y="957"/>
                    </a:lnTo>
                    <a:lnTo>
                      <a:pt x="10503" y="1161"/>
                    </a:lnTo>
                    <a:lnTo>
                      <a:pt x="10315" y="1396"/>
                    </a:lnTo>
                    <a:lnTo>
                      <a:pt x="10111" y="1647"/>
                    </a:lnTo>
                    <a:lnTo>
                      <a:pt x="9907" y="1913"/>
                    </a:lnTo>
                    <a:lnTo>
                      <a:pt x="9703" y="2196"/>
                    </a:lnTo>
                    <a:lnTo>
                      <a:pt x="9499" y="2509"/>
                    </a:lnTo>
                    <a:lnTo>
                      <a:pt x="9311" y="2838"/>
                    </a:lnTo>
                    <a:lnTo>
                      <a:pt x="9108" y="3199"/>
                    </a:lnTo>
                    <a:lnTo>
                      <a:pt x="8904" y="3559"/>
                    </a:lnTo>
                    <a:lnTo>
                      <a:pt x="8700" y="3951"/>
                    </a:lnTo>
                    <a:lnTo>
                      <a:pt x="8528" y="4296"/>
                    </a:lnTo>
                    <a:lnTo>
                      <a:pt x="8371" y="4672"/>
                    </a:lnTo>
                    <a:lnTo>
                      <a:pt x="8198" y="5064"/>
                    </a:lnTo>
                    <a:lnTo>
                      <a:pt x="8026" y="5487"/>
                    </a:lnTo>
                    <a:lnTo>
                      <a:pt x="7869" y="5942"/>
                    </a:lnTo>
                    <a:lnTo>
                      <a:pt x="7697" y="6412"/>
                    </a:lnTo>
                    <a:lnTo>
                      <a:pt x="7556" y="6914"/>
                    </a:lnTo>
                    <a:lnTo>
                      <a:pt x="7399" y="7447"/>
                    </a:lnTo>
                    <a:lnTo>
                      <a:pt x="7274" y="7995"/>
                    </a:lnTo>
                    <a:lnTo>
                      <a:pt x="7148" y="8575"/>
                    </a:lnTo>
                    <a:lnTo>
                      <a:pt x="7038" y="9171"/>
                    </a:lnTo>
                    <a:lnTo>
                      <a:pt x="6944" y="9783"/>
                    </a:lnTo>
                    <a:lnTo>
                      <a:pt x="6866" y="10425"/>
                    </a:lnTo>
                    <a:lnTo>
                      <a:pt x="6819" y="11099"/>
                    </a:lnTo>
                    <a:lnTo>
                      <a:pt x="6772" y="11789"/>
                    </a:lnTo>
                    <a:lnTo>
                      <a:pt x="6772" y="12494"/>
                    </a:lnTo>
                    <a:lnTo>
                      <a:pt x="6756" y="13748"/>
                    </a:lnTo>
                    <a:lnTo>
                      <a:pt x="6741" y="15002"/>
                    </a:lnTo>
                    <a:lnTo>
                      <a:pt x="6709" y="16225"/>
                    </a:lnTo>
                    <a:lnTo>
                      <a:pt x="6678" y="17448"/>
                    </a:lnTo>
                    <a:lnTo>
                      <a:pt x="6615" y="18890"/>
                    </a:lnTo>
                    <a:lnTo>
                      <a:pt x="6521" y="20363"/>
                    </a:lnTo>
                    <a:lnTo>
                      <a:pt x="6411" y="21884"/>
                    </a:lnTo>
                    <a:lnTo>
                      <a:pt x="6286" y="23436"/>
                    </a:lnTo>
                    <a:lnTo>
                      <a:pt x="6129" y="24988"/>
                    </a:lnTo>
                    <a:lnTo>
                      <a:pt x="5925" y="26540"/>
                    </a:lnTo>
                    <a:lnTo>
                      <a:pt x="5706" y="28091"/>
                    </a:lnTo>
                    <a:lnTo>
                      <a:pt x="5581" y="28860"/>
                    </a:lnTo>
                    <a:lnTo>
                      <a:pt x="5439" y="29628"/>
                    </a:lnTo>
                    <a:lnTo>
                      <a:pt x="5298" y="30380"/>
                    </a:lnTo>
                    <a:lnTo>
                      <a:pt x="5142" y="31117"/>
                    </a:lnTo>
                    <a:lnTo>
                      <a:pt x="4985" y="31854"/>
                    </a:lnTo>
                    <a:lnTo>
                      <a:pt x="4812" y="32559"/>
                    </a:lnTo>
                    <a:lnTo>
                      <a:pt x="4624" y="33264"/>
                    </a:lnTo>
                    <a:lnTo>
                      <a:pt x="4421" y="33970"/>
                    </a:lnTo>
                    <a:lnTo>
                      <a:pt x="4217" y="34644"/>
                    </a:lnTo>
                    <a:lnTo>
                      <a:pt x="3997" y="35287"/>
                    </a:lnTo>
                    <a:lnTo>
                      <a:pt x="3762" y="35929"/>
                    </a:lnTo>
                    <a:lnTo>
                      <a:pt x="3527" y="36541"/>
                    </a:lnTo>
                    <a:lnTo>
                      <a:pt x="3276" y="37136"/>
                    </a:lnTo>
                    <a:lnTo>
                      <a:pt x="3010" y="37716"/>
                    </a:lnTo>
                    <a:lnTo>
                      <a:pt x="2728" y="38265"/>
                    </a:lnTo>
                    <a:lnTo>
                      <a:pt x="2430" y="38782"/>
                    </a:lnTo>
                    <a:lnTo>
                      <a:pt x="2116" y="39268"/>
                    </a:lnTo>
                    <a:lnTo>
                      <a:pt x="1803" y="39738"/>
                    </a:lnTo>
                    <a:lnTo>
                      <a:pt x="1568" y="39958"/>
                    </a:lnTo>
                    <a:lnTo>
                      <a:pt x="862" y="40663"/>
                    </a:lnTo>
                    <a:lnTo>
                      <a:pt x="627" y="40930"/>
                    </a:lnTo>
                    <a:lnTo>
                      <a:pt x="439" y="41133"/>
                    </a:lnTo>
                    <a:lnTo>
                      <a:pt x="282" y="41322"/>
                    </a:lnTo>
                    <a:lnTo>
                      <a:pt x="173" y="41494"/>
                    </a:lnTo>
                    <a:lnTo>
                      <a:pt x="94" y="41666"/>
                    </a:lnTo>
                    <a:lnTo>
                      <a:pt x="31" y="41855"/>
                    </a:lnTo>
                    <a:lnTo>
                      <a:pt x="0" y="41980"/>
                    </a:lnTo>
                    <a:lnTo>
                      <a:pt x="0" y="42121"/>
                    </a:lnTo>
                    <a:lnTo>
                      <a:pt x="0" y="42293"/>
                    </a:lnTo>
                    <a:lnTo>
                      <a:pt x="0" y="42497"/>
                    </a:lnTo>
                    <a:lnTo>
                      <a:pt x="47" y="42920"/>
                    </a:lnTo>
                    <a:lnTo>
                      <a:pt x="126" y="43375"/>
                    </a:lnTo>
                    <a:lnTo>
                      <a:pt x="188" y="43798"/>
                    </a:lnTo>
                    <a:lnTo>
                      <a:pt x="267" y="44159"/>
                    </a:lnTo>
                    <a:lnTo>
                      <a:pt x="345" y="44535"/>
                    </a:lnTo>
                    <a:lnTo>
                      <a:pt x="361" y="44566"/>
                    </a:lnTo>
                    <a:lnTo>
                      <a:pt x="392" y="44566"/>
                    </a:lnTo>
                    <a:lnTo>
                      <a:pt x="423" y="44551"/>
                    </a:lnTo>
                    <a:lnTo>
                      <a:pt x="423" y="44519"/>
                    </a:lnTo>
                    <a:lnTo>
                      <a:pt x="361" y="44175"/>
                    </a:lnTo>
                    <a:lnTo>
                      <a:pt x="204" y="43391"/>
                    </a:lnTo>
                    <a:lnTo>
                      <a:pt x="141" y="42936"/>
                    </a:lnTo>
                    <a:lnTo>
                      <a:pt x="94" y="42513"/>
                    </a:lnTo>
                    <a:lnTo>
                      <a:pt x="78" y="42325"/>
                    </a:lnTo>
                    <a:lnTo>
                      <a:pt x="78" y="42152"/>
                    </a:lnTo>
                    <a:lnTo>
                      <a:pt x="78" y="41996"/>
                    </a:lnTo>
                    <a:lnTo>
                      <a:pt x="110" y="41886"/>
                    </a:lnTo>
                    <a:lnTo>
                      <a:pt x="173" y="41698"/>
                    </a:lnTo>
                    <a:lnTo>
                      <a:pt x="251" y="41541"/>
                    </a:lnTo>
                    <a:lnTo>
                      <a:pt x="345" y="41369"/>
                    </a:lnTo>
                    <a:lnTo>
                      <a:pt x="486" y="41196"/>
                    </a:lnTo>
                    <a:lnTo>
                      <a:pt x="674" y="40977"/>
                    </a:lnTo>
                    <a:lnTo>
                      <a:pt x="925" y="40726"/>
                    </a:lnTo>
                    <a:lnTo>
                      <a:pt x="1615" y="40021"/>
                    </a:lnTo>
                    <a:lnTo>
                      <a:pt x="1865" y="39785"/>
                    </a:lnTo>
                    <a:lnTo>
                      <a:pt x="2179" y="39315"/>
                    </a:lnTo>
                    <a:lnTo>
                      <a:pt x="2493" y="38829"/>
                    </a:lnTo>
                    <a:lnTo>
                      <a:pt x="2790" y="38296"/>
                    </a:lnTo>
                    <a:lnTo>
                      <a:pt x="3072" y="37763"/>
                    </a:lnTo>
                    <a:lnTo>
                      <a:pt x="3339" y="37183"/>
                    </a:lnTo>
                    <a:lnTo>
                      <a:pt x="3590" y="36588"/>
                    </a:lnTo>
                    <a:lnTo>
                      <a:pt x="3841" y="35976"/>
                    </a:lnTo>
                    <a:lnTo>
                      <a:pt x="4076" y="35334"/>
                    </a:lnTo>
                    <a:lnTo>
                      <a:pt x="4295" y="34675"/>
                    </a:lnTo>
                    <a:lnTo>
                      <a:pt x="4499" y="34001"/>
                    </a:lnTo>
                    <a:lnTo>
                      <a:pt x="4687" y="33311"/>
                    </a:lnTo>
                    <a:lnTo>
                      <a:pt x="4875" y="32590"/>
                    </a:lnTo>
                    <a:lnTo>
                      <a:pt x="5063" y="31869"/>
                    </a:lnTo>
                    <a:lnTo>
                      <a:pt x="5220" y="31148"/>
                    </a:lnTo>
                    <a:lnTo>
                      <a:pt x="5377" y="30396"/>
                    </a:lnTo>
                    <a:lnTo>
                      <a:pt x="5518" y="29643"/>
                    </a:lnTo>
                    <a:lnTo>
                      <a:pt x="5659" y="28891"/>
                    </a:lnTo>
                    <a:lnTo>
                      <a:pt x="5784" y="28123"/>
                    </a:lnTo>
                    <a:lnTo>
                      <a:pt x="6004" y="26571"/>
                    </a:lnTo>
                    <a:lnTo>
                      <a:pt x="6208" y="25003"/>
                    </a:lnTo>
                    <a:lnTo>
                      <a:pt x="6364" y="23452"/>
                    </a:lnTo>
                    <a:lnTo>
                      <a:pt x="6505" y="21900"/>
                    </a:lnTo>
                    <a:lnTo>
                      <a:pt x="6599" y="20379"/>
                    </a:lnTo>
                    <a:lnTo>
                      <a:pt x="6694" y="18890"/>
                    </a:lnTo>
                    <a:lnTo>
                      <a:pt x="6756" y="17448"/>
                    </a:lnTo>
                    <a:lnTo>
                      <a:pt x="6803" y="16225"/>
                    </a:lnTo>
                    <a:lnTo>
                      <a:pt x="6819" y="15002"/>
                    </a:lnTo>
                    <a:lnTo>
                      <a:pt x="6835" y="13748"/>
                    </a:lnTo>
                    <a:lnTo>
                      <a:pt x="6850" y="12494"/>
                    </a:lnTo>
                    <a:lnTo>
                      <a:pt x="6850" y="11867"/>
                    </a:lnTo>
                    <a:lnTo>
                      <a:pt x="6882" y="11240"/>
                    </a:lnTo>
                    <a:lnTo>
                      <a:pt x="6929" y="10629"/>
                    </a:lnTo>
                    <a:lnTo>
                      <a:pt x="6991" y="10033"/>
                    </a:lnTo>
                    <a:lnTo>
                      <a:pt x="7085" y="9438"/>
                    </a:lnTo>
                    <a:lnTo>
                      <a:pt x="7179" y="8873"/>
                    </a:lnTo>
                    <a:lnTo>
                      <a:pt x="7289" y="8325"/>
                    </a:lnTo>
                    <a:lnTo>
                      <a:pt x="7415" y="7776"/>
                    </a:lnTo>
                    <a:lnTo>
                      <a:pt x="7540" y="7259"/>
                    </a:lnTo>
                    <a:lnTo>
                      <a:pt x="7697" y="6757"/>
                    </a:lnTo>
                    <a:lnTo>
                      <a:pt x="7854" y="6256"/>
                    </a:lnTo>
                    <a:lnTo>
                      <a:pt x="8010" y="5785"/>
                    </a:lnTo>
                    <a:lnTo>
                      <a:pt x="8183" y="5331"/>
                    </a:lnTo>
                    <a:lnTo>
                      <a:pt x="8371" y="4892"/>
                    </a:lnTo>
                    <a:lnTo>
                      <a:pt x="8559" y="4469"/>
                    </a:lnTo>
                    <a:lnTo>
                      <a:pt x="8747" y="4061"/>
                    </a:lnTo>
                    <a:lnTo>
                      <a:pt x="8935" y="3669"/>
                    </a:lnTo>
                    <a:lnTo>
                      <a:pt x="9139" y="3293"/>
                    </a:lnTo>
                    <a:lnTo>
                      <a:pt x="9343" y="2948"/>
                    </a:lnTo>
                    <a:lnTo>
                      <a:pt x="9546" y="2619"/>
                    </a:lnTo>
                    <a:lnTo>
                      <a:pt x="9750" y="2305"/>
                    </a:lnTo>
                    <a:lnTo>
                      <a:pt x="9938" y="2007"/>
                    </a:lnTo>
                    <a:lnTo>
                      <a:pt x="10142" y="1741"/>
                    </a:lnTo>
                    <a:lnTo>
                      <a:pt x="10346" y="1490"/>
                    </a:lnTo>
                    <a:lnTo>
                      <a:pt x="10534" y="1255"/>
                    </a:lnTo>
                    <a:lnTo>
                      <a:pt x="10722" y="1036"/>
                    </a:lnTo>
                    <a:lnTo>
                      <a:pt x="10895" y="847"/>
                    </a:lnTo>
                    <a:lnTo>
                      <a:pt x="11067" y="675"/>
                    </a:lnTo>
                    <a:lnTo>
                      <a:pt x="11239" y="534"/>
                    </a:lnTo>
                    <a:lnTo>
                      <a:pt x="11396" y="409"/>
                    </a:lnTo>
                    <a:lnTo>
                      <a:pt x="11537" y="315"/>
                    </a:lnTo>
                    <a:lnTo>
                      <a:pt x="11678" y="236"/>
                    </a:lnTo>
                    <a:lnTo>
                      <a:pt x="12133" y="252"/>
                    </a:lnTo>
                    <a:lnTo>
                      <a:pt x="12556" y="267"/>
                    </a:lnTo>
                    <a:lnTo>
                      <a:pt x="13073" y="267"/>
                    </a:lnTo>
                    <a:lnTo>
                      <a:pt x="13638" y="252"/>
                    </a:lnTo>
                    <a:lnTo>
                      <a:pt x="14218" y="220"/>
                    </a:lnTo>
                    <a:lnTo>
                      <a:pt x="14782" y="173"/>
                    </a:lnTo>
                    <a:lnTo>
                      <a:pt x="15064" y="126"/>
                    </a:lnTo>
                    <a:lnTo>
                      <a:pt x="15315" y="95"/>
                    </a:lnTo>
                    <a:lnTo>
                      <a:pt x="15346" y="64"/>
                    </a:lnTo>
                    <a:lnTo>
                      <a:pt x="15346" y="32"/>
                    </a:lnTo>
                    <a:lnTo>
                      <a:pt x="15331" y="17"/>
                    </a:lnTo>
                    <a:lnTo>
                      <a:pt x="15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8"/>
              <p:cNvSpPr/>
              <p:nvPr/>
            </p:nvSpPr>
            <p:spPr>
              <a:xfrm>
                <a:off x="6198785" y="2812872"/>
                <a:ext cx="208792" cy="229696"/>
              </a:xfrm>
              <a:custGeom>
                <a:rect b="b" l="l" r="r" t="t"/>
                <a:pathLst>
                  <a:path extrusionOk="0" h="13779" w="12525">
                    <a:moveTo>
                      <a:pt x="298" y="0"/>
                    </a:moveTo>
                    <a:lnTo>
                      <a:pt x="235" y="32"/>
                    </a:lnTo>
                    <a:lnTo>
                      <a:pt x="173" y="63"/>
                    </a:lnTo>
                    <a:lnTo>
                      <a:pt x="110" y="110"/>
                    </a:lnTo>
                    <a:lnTo>
                      <a:pt x="63" y="173"/>
                    </a:lnTo>
                    <a:lnTo>
                      <a:pt x="32" y="235"/>
                    </a:lnTo>
                    <a:lnTo>
                      <a:pt x="0" y="298"/>
                    </a:lnTo>
                    <a:lnTo>
                      <a:pt x="0" y="376"/>
                    </a:lnTo>
                    <a:lnTo>
                      <a:pt x="0" y="13387"/>
                    </a:lnTo>
                    <a:lnTo>
                      <a:pt x="0" y="13465"/>
                    </a:lnTo>
                    <a:lnTo>
                      <a:pt x="32" y="13544"/>
                    </a:lnTo>
                    <a:lnTo>
                      <a:pt x="63" y="13606"/>
                    </a:lnTo>
                    <a:lnTo>
                      <a:pt x="110" y="13654"/>
                    </a:lnTo>
                    <a:lnTo>
                      <a:pt x="173" y="13701"/>
                    </a:lnTo>
                    <a:lnTo>
                      <a:pt x="235" y="13748"/>
                    </a:lnTo>
                    <a:lnTo>
                      <a:pt x="298" y="13763"/>
                    </a:lnTo>
                    <a:lnTo>
                      <a:pt x="376" y="13779"/>
                    </a:lnTo>
                    <a:lnTo>
                      <a:pt x="12133" y="13779"/>
                    </a:lnTo>
                    <a:lnTo>
                      <a:pt x="12211" y="13763"/>
                    </a:lnTo>
                    <a:lnTo>
                      <a:pt x="12274" y="13748"/>
                    </a:lnTo>
                    <a:lnTo>
                      <a:pt x="12353" y="13701"/>
                    </a:lnTo>
                    <a:lnTo>
                      <a:pt x="12400" y="13654"/>
                    </a:lnTo>
                    <a:lnTo>
                      <a:pt x="12447" y="13606"/>
                    </a:lnTo>
                    <a:lnTo>
                      <a:pt x="12494" y="13544"/>
                    </a:lnTo>
                    <a:lnTo>
                      <a:pt x="12509" y="13465"/>
                    </a:lnTo>
                    <a:lnTo>
                      <a:pt x="12525" y="13387"/>
                    </a:lnTo>
                    <a:lnTo>
                      <a:pt x="12525" y="376"/>
                    </a:lnTo>
                    <a:lnTo>
                      <a:pt x="12509" y="298"/>
                    </a:lnTo>
                    <a:lnTo>
                      <a:pt x="12494" y="235"/>
                    </a:lnTo>
                    <a:lnTo>
                      <a:pt x="12447" y="173"/>
                    </a:lnTo>
                    <a:lnTo>
                      <a:pt x="12400" y="110"/>
                    </a:lnTo>
                    <a:lnTo>
                      <a:pt x="12353" y="63"/>
                    </a:lnTo>
                    <a:lnTo>
                      <a:pt x="12274" y="32"/>
                    </a:lnTo>
                    <a:lnTo>
                      <a:pt x="122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8"/>
              <p:cNvSpPr/>
              <p:nvPr/>
            </p:nvSpPr>
            <p:spPr>
              <a:xfrm>
                <a:off x="6209488" y="3042565"/>
                <a:ext cx="187387" cy="11519"/>
              </a:xfrm>
              <a:custGeom>
                <a:rect b="b" l="l" r="r" t="t"/>
                <a:pathLst>
                  <a:path extrusionOk="0" h="691" w="11241">
                    <a:moveTo>
                      <a:pt x="1" y="1"/>
                    </a:moveTo>
                    <a:lnTo>
                      <a:pt x="1" y="691"/>
                    </a:lnTo>
                    <a:lnTo>
                      <a:pt x="11240" y="691"/>
                    </a:lnTo>
                    <a:lnTo>
                      <a:pt x="112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8"/>
              <p:cNvSpPr/>
              <p:nvPr/>
            </p:nvSpPr>
            <p:spPr>
              <a:xfrm>
                <a:off x="6407572" y="2841613"/>
                <a:ext cx="88868" cy="162816"/>
              </a:xfrm>
              <a:custGeom>
                <a:rect b="b" l="l" r="r" t="t"/>
                <a:pathLst>
                  <a:path extrusionOk="0" h="9767" w="5331">
                    <a:moveTo>
                      <a:pt x="1" y="0"/>
                    </a:moveTo>
                    <a:lnTo>
                      <a:pt x="1" y="1255"/>
                    </a:lnTo>
                    <a:lnTo>
                      <a:pt x="2854" y="1255"/>
                    </a:lnTo>
                    <a:lnTo>
                      <a:pt x="2995" y="1286"/>
                    </a:lnTo>
                    <a:lnTo>
                      <a:pt x="3120" y="1317"/>
                    </a:lnTo>
                    <a:lnTo>
                      <a:pt x="3246" y="1364"/>
                    </a:lnTo>
                    <a:lnTo>
                      <a:pt x="3371" y="1411"/>
                    </a:lnTo>
                    <a:lnTo>
                      <a:pt x="3481" y="1490"/>
                    </a:lnTo>
                    <a:lnTo>
                      <a:pt x="3575" y="1568"/>
                    </a:lnTo>
                    <a:lnTo>
                      <a:pt x="3685" y="1646"/>
                    </a:lnTo>
                    <a:lnTo>
                      <a:pt x="3763" y="1740"/>
                    </a:lnTo>
                    <a:lnTo>
                      <a:pt x="3841" y="1850"/>
                    </a:lnTo>
                    <a:lnTo>
                      <a:pt x="3920" y="1960"/>
                    </a:lnTo>
                    <a:lnTo>
                      <a:pt x="3967" y="2085"/>
                    </a:lnTo>
                    <a:lnTo>
                      <a:pt x="4014" y="2211"/>
                    </a:lnTo>
                    <a:lnTo>
                      <a:pt x="4045" y="2336"/>
                    </a:lnTo>
                    <a:lnTo>
                      <a:pt x="4077" y="2477"/>
                    </a:lnTo>
                    <a:lnTo>
                      <a:pt x="4077" y="2603"/>
                    </a:lnTo>
                    <a:lnTo>
                      <a:pt x="4077" y="7446"/>
                    </a:lnTo>
                    <a:lnTo>
                      <a:pt x="4077" y="7556"/>
                    </a:lnTo>
                    <a:lnTo>
                      <a:pt x="4061" y="7666"/>
                    </a:lnTo>
                    <a:lnTo>
                      <a:pt x="4030" y="7776"/>
                    </a:lnTo>
                    <a:lnTo>
                      <a:pt x="3998" y="7870"/>
                    </a:lnTo>
                    <a:lnTo>
                      <a:pt x="3951" y="7964"/>
                    </a:lnTo>
                    <a:lnTo>
                      <a:pt x="3888" y="8042"/>
                    </a:lnTo>
                    <a:lnTo>
                      <a:pt x="3826" y="8136"/>
                    </a:lnTo>
                    <a:lnTo>
                      <a:pt x="3763" y="8199"/>
                    </a:lnTo>
                    <a:lnTo>
                      <a:pt x="3685" y="8277"/>
                    </a:lnTo>
                    <a:lnTo>
                      <a:pt x="3606" y="8340"/>
                    </a:lnTo>
                    <a:lnTo>
                      <a:pt x="3512" y="8387"/>
                    </a:lnTo>
                    <a:lnTo>
                      <a:pt x="3418" y="8434"/>
                    </a:lnTo>
                    <a:lnTo>
                      <a:pt x="3324" y="8465"/>
                    </a:lnTo>
                    <a:lnTo>
                      <a:pt x="3230" y="8497"/>
                    </a:lnTo>
                    <a:lnTo>
                      <a:pt x="3120" y="8512"/>
                    </a:lnTo>
                    <a:lnTo>
                      <a:pt x="1" y="8512"/>
                    </a:lnTo>
                    <a:lnTo>
                      <a:pt x="1" y="9766"/>
                    </a:lnTo>
                    <a:lnTo>
                      <a:pt x="3246" y="9766"/>
                    </a:lnTo>
                    <a:lnTo>
                      <a:pt x="3481" y="9719"/>
                    </a:lnTo>
                    <a:lnTo>
                      <a:pt x="3700" y="9672"/>
                    </a:lnTo>
                    <a:lnTo>
                      <a:pt x="3920" y="9594"/>
                    </a:lnTo>
                    <a:lnTo>
                      <a:pt x="4108" y="9500"/>
                    </a:lnTo>
                    <a:lnTo>
                      <a:pt x="4312" y="9374"/>
                    </a:lnTo>
                    <a:lnTo>
                      <a:pt x="4484" y="9249"/>
                    </a:lnTo>
                    <a:lnTo>
                      <a:pt x="4657" y="9092"/>
                    </a:lnTo>
                    <a:lnTo>
                      <a:pt x="4798" y="8920"/>
                    </a:lnTo>
                    <a:lnTo>
                      <a:pt x="4939" y="8747"/>
                    </a:lnTo>
                    <a:lnTo>
                      <a:pt x="5048" y="8559"/>
                    </a:lnTo>
                    <a:lnTo>
                      <a:pt x="5143" y="8356"/>
                    </a:lnTo>
                    <a:lnTo>
                      <a:pt x="5221" y="8136"/>
                    </a:lnTo>
                    <a:lnTo>
                      <a:pt x="5284" y="7917"/>
                    </a:lnTo>
                    <a:lnTo>
                      <a:pt x="5315" y="7681"/>
                    </a:lnTo>
                    <a:lnTo>
                      <a:pt x="5331" y="7446"/>
                    </a:lnTo>
                    <a:lnTo>
                      <a:pt x="5331" y="2603"/>
                    </a:lnTo>
                    <a:lnTo>
                      <a:pt x="5315" y="2336"/>
                    </a:lnTo>
                    <a:lnTo>
                      <a:pt x="5284" y="2085"/>
                    </a:lnTo>
                    <a:lnTo>
                      <a:pt x="5221" y="1835"/>
                    </a:lnTo>
                    <a:lnTo>
                      <a:pt x="5127" y="1599"/>
                    </a:lnTo>
                    <a:lnTo>
                      <a:pt x="5017" y="1364"/>
                    </a:lnTo>
                    <a:lnTo>
                      <a:pt x="4892" y="1145"/>
                    </a:lnTo>
                    <a:lnTo>
                      <a:pt x="4735" y="941"/>
                    </a:lnTo>
                    <a:lnTo>
                      <a:pt x="4563" y="769"/>
                    </a:lnTo>
                    <a:lnTo>
                      <a:pt x="4374" y="596"/>
                    </a:lnTo>
                    <a:lnTo>
                      <a:pt x="4186" y="439"/>
                    </a:lnTo>
                    <a:lnTo>
                      <a:pt x="3967" y="314"/>
                    </a:lnTo>
                    <a:lnTo>
                      <a:pt x="3732" y="204"/>
                    </a:lnTo>
                    <a:lnTo>
                      <a:pt x="3497" y="110"/>
                    </a:lnTo>
                    <a:lnTo>
                      <a:pt x="3246" y="48"/>
                    </a:lnTo>
                    <a:lnTo>
                      <a:pt x="2979" y="16"/>
                    </a:lnTo>
                    <a:lnTo>
                      <a:pt x="27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8"/>
              <p:cNvSpPr/>
              <p:nvPr/>
            </p:nvSpPr>
            <p:spPr>
              <a:xfrm>
                <a:off x="6198785" y="2857551"/>
                <a:ext cx="142162" cy="146879"/>
              </a:xfrm>
              <a:custGeom>
                <a:rect b="b" l="l" r="r" t="t"/>
                <a:pathLst>
                  <a:path extrusionOk="0" h="8811" w="8528">
                    <a:moveTo>
                      <a:pt x="2289" y="1"/>
                    </a:moveTo>
                    <a:lnTo>
                      <a:pt x="1991" y="16"/>
                    </a:lnTo>
                    <a:lnTo>
                      <a:pt x="1693" y="32"/>
                    </a:lnTo>
                    <a:lnTo>
                      <a:pt x="1395" y="48"/>
                    </a:lnTo>
                    <a:lnTo>
                      <a:pt x="1113" y="95"/>
                    </a:lnTo>
                    <a:lnTo>
                      <a:pt x="815" y="126"/>
                    </a:lnTo>
                    <a:lnTo>
                      <a:pt x="549" y="189"/>
                    </a:lnTo>
                    <a:lnTo>
                      <a:pt x="267" y="251"/>
                    </a:lnTo>
                    <a:lnTo>
                      <a:pt x="0" y="314"/>
                    </a:lnTo>
                    <a:lnTo>
                      <a:pt x="0" y="8512"/>
                    </a:lnTo>
                    <a:lnTo>
                      <a:pt x="267" y="8575"/>
                    </a:lnTo>
                    <a:lnTo>
                      <a:pt x="549" y="8638"/>
                    </a:lnTo>
                    <a:lnTo>
                      <a:pt x="815" y="8701"/>
                    </a:lnTo>
                    <a:lnTo>
                      <a:pt x="1113" y="8732"/>
                    </a:lnTo>
                    <a:lnTo>
                      <a:pt x="1395" y="8779"/>
                    </a:lnTo>
                    <a:lnTo>
                      <a:pt x="1693" y="8795"/>
                    </a:lnTo>
                    <a:lnTo>
                      <a:pt x="1991" y="8810"/>
                    </a:lnTo>
                    <a:lnTo>
                      <a:pt x="2618" y="8810"/>
                    </a:lnTo>
                    <a:lnTo>
                      <a:pt x="2932" y="8795"/>
                    </a:lnTo>
                    <a:lnTo>
                      <a:pt x="3245" y="8763"/>
                    </a:lnTo>
                    <a:lnTo>
                      <a:pt x="3559" y="8732"/>
                    </a:lnTo>
                    <a:lnTo>
                      <a:pt x="3856" y="8685"/>
                    </a:lnTo>
                    <a:lnTo>
                      <a:pt x="4154" y="8622"/>
                    </a:lnTo>
                    <a:lnTo>
                      <a:pt x="4436" y="8544"/>
                    </a:lnTo>
                    <a:lnTo>
                      <a:pt x="4719" y="8465"/>
                    </a:lnTo>
                    <a:lnTo>
                      <a:pt x="5001" y="8387"/>
                    </a:lnTo>
                    <a:lnTo>
                      <a:pt x="5267" y="8293"/>
                    </a:lnTo>
                    <a:lnTo>
                      <a:pt x="5534" y="8183"/>
                    </a:lnTo>
                    <a:lnTo>
                      <a:pt x="5785" y="8058"/>
                    </a:lnTo>
                    <a:lnTo>
                      <a:pt x="6020" y="7948"/>
                    </a:lnTo>
                    <a:lnTo>
                      <a:pt x="6270" y="7807"/>
                    </a:lnTo>
                    <a:lnTo>
                      <a:pt x="6490" y="7666"/>
                    </a:lnTo>
                    <a:lnTo>
                      <a:pt x="6709" y="7525"/>
                    </a:lnTo>
                    <a:lnTo>
                      <a:pt x="6913" y="7368"/>
                    </a:lnTo>
                    <a:lnTo>
                      <a:pt x="7101" y="7211"/>
                    </a:lnTo>
                    <a:lnTo>
                      <a:pt x="7289" y="7055"/>
                    </a:lnTo>
                    <a:lnTo>
                      <a:pt x="7462" y="6882"/>
                    </a:lnTo>
                    <a:lnTo>
                      <a:pt x="7634" y="6694"/>
                    </a:lnTo>
                    <a:lnTo>
                      <a:pt x="7775" y="6506"/>
                    </a:lnTo>
                    <a:lnTo>
                      <a:pt x="7916" y="6318"/>
                    </a:lnTo>
                    <a:lnTo>
                      <a:pt x="8042" y="6130"/>
                    </a:lnTo>
                    <a:lnTo>
                      <a:pt x="8152" y="5926"/>
                    </a:lnTo>
                    <a:lnTo>
                      <a:pt x="8246" y="5722"/>
                    </a:lnTo>
                    <a:lnTo>
                      <a:pt x="8340" y="5518"/>
                    </a:lnTo>
                    <a:lnTo>
                      <a:pt x="8402" y="5299"/>
                    </a:lnTo>
                    <a:lnTo>
                      <a:pt x="8465" y="5080"/>
                    </a:lnTo>
                    <a:lnTo>
                      <a:pt x="8496" y="4860"/>
                    </a:lnTo>
                    <a:lnTo>
                      <a:pt x="8528" y="4641"/>
                    </a:lnTo>
                    <a:lnTo>
                      <a:pt x="8528" y="4405"/>
                    </a:lnTo>
                    <a:lnTo>
                      <a:pt x="8528" y="4186"/>
                    </a:lnTo>
                    <a:lnTo>
                      <a:pt x="8496" y="3967"/>
                    </a:lnTo>
                    <a:lnTo>
                      <a:pt x="8465" y="3747"/>
                    </a:lnTo>
                    <a:lnTo>
                      <a:pt x="8402" y="3528"/>
                    </a:lnTo>
                    <a:lnTo>
                      <a:pt x="8340" y="3308"/>
                    </a:lnTo>
                    <a:lnTo>
                      <a:pt x="8246" y="3104"/>
                    </a:lnTo>
                    <a:lnTo>
                      <a:pt x="8152" y="2901"/>
                    </a:lnTo>
                    <a:lnTo>
                      <a:pt x="8042" y="2697"/>
                    </a:lnTo>
                    <a:lnTo>
                      <a:pt x="7916" y="2509"/>
                    </a:lnTo>
                    <a:lnTo>
                      <a:pt x="7775" y="2321"/>
                    </a:lnTo>
                    <a:lnTo>
                      <a:pt x="7634" y="2133"/>
                    </a:lnTo>
                    <a:lnTo>
                      <a:pt x="7462" y="1944"/>
                    </a:lnTo>
                    <a:lnTo>
                      <a:pt x="7289" y="1772"/>
                    </a:lnTo>
                    <a:lnTo>
                      <a:pt x="7101" y="1615"/>
                    </a:lnTo>
                    <a:lnTo>
                      <a:pt x="6913" y="1459"/>
                    </a:lnTo>
                    <a:lnTo>
                      <a:pt x="6709" y="1302"/>
                    </a:lnTo>
                    <a:lnTo>
                      <a:pt x="6490" y="1145"/>
                    </a:lnTo>
                    <a:lnTo>
                      <a:pt x="6270" y="1020"/>
                    </a:lnTo>
                    <a:lnTo>
                      <a:pt x="6020" y="879"/>
                    </a:lnTo>
                    <a:lnTo>
                      <a:pt x="5785" y="753"/>
                    </a:lnTo>
                    <a:lnTo>
                      <a:pt x="5534" y="643"/>
                    </a:lnTo>
                    <a:lnTo>
                      <a:pt x="5267" y="534"/>
                    </a:lnTo>
                    <a:lnTo>
                      <a:pt x="5001" y="440"/>
                    </a:lnTo>
                    <a:lnTo>
                      <a:pt x="4719" y="361"/>
                    </a:lnTo>
                    <a:lnTo>
                      <a:pt x="4436" y="267"/>
                    </a:lnTo>
                    <a:lnTo>
                      <a:pt x="4154" y="204"/>
                    </a:lnTo>
                    <a:lnTo>
                      <a:pt x="3856" y="142"/>
                    </a:lnTo>
                    <a:lnTo>
                      <a:pt x="3559" y="95"/>
                    </a:lnTo>
                    <a:lnTo>
                      <a:pt x="3245" y="63"/>
                    </a:lnTo>
                    <a:lnTo>
                      <a:pt x="2932" y="32"/>
                    </a:lnTo>
                    <a:lnTo>
                      <a:pt x="2618" y="16"/>
                    </a:lnTo>
                    <a:lnTo>
                      <a:pt x="22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8"/>
              <p:cNvSpPr/>
              <p:nvPr/>
            </p:nvSpPr>
            <p:spPr>
              <a:xfrm>
                <a:off x="7536244" y="2454063"/>
                <a:ext cx="274655" cy="307328"/>
              </a:xfrm>
              <a:custGeom>
                <a:rect b="b" l="l" r="r" t="t"/>
                <a:pathLst>
                  <a:path extrusionOk="0" h="18436" w="16476">
                    <a:moveTo>
                      <a:pt x="9704" y="1"/>
                    </a:moveTo>
                    <a:lnTo>
                      <a:pt x="9312" y="32"/>
                    </a:lnTo>
                    <a:lnTo>
                      <a:pt x="8920" y="63"/>
                    </a:lnTo>
                    <a:lnTo>
                      <a:pt x="8528" y="126"/>
                    </a:lnTo>
                    <a:lnTo>
                      <a:pt x="8120" y="204"/>
                    </a:lnTo>
                    <a:lnTo>
                      <a:pt x="7728" y="314"/>
                    </a:lnTo>
                    <a:lnTo>
                      <a:pt x="7337" y="440"/>
                    </a:lnTo>
                    <a:lnTo>
                      <a:pt x="6945" y="581"/>
                    </a:lnTo>
                    <a:lnTo>
                      <a:pt x="6553" y="737"/>
                    </a:lnTo>
                    <a:lnTo>
                      <a:pt x="6177" y="926"/>
                    </a:lnTo>
                    <a:lnTo>
                      <a:pt x="5785" y="1129"/>
                    </a:lnTo>
                    <a:lnTo>
                      <a:pt x="5408" y="1349"/>
                    </a:lnTo>
                    <a:lnTo>
                      <a:pt x="5048" y="1584"/>
                    </a:lnTo>
                    <a:lnTo>
                      <a:pt x="4687" y="1850"/>
                    </a:lnTo>
                    <a:lnTo>
                      <a:pt x="4327" y="2117"/>
                    </a:lnTo>
                    <a:lnTo>
                      <a:pt x="3982" y="2415"/>
                    </a:lnTo>
                    <a:lnTo>
                      <a:pt x="3637" y="2728"/>
                    </a:lnTo>
                    <a:lnTo>
                      <a:pt x="3308" y="3057"/>
                    </a:lnTo>
                    <a:lnTo>
                      <a:pt x="2994" y="3402"/>
                    </a:lnTo>
                    <a:lnTo>
                      <a:pt x="2681" y="3763"/>
                    </a:lnTo>
                    <a:lnTo>
                      <a:pt x="2383" y="4139"/>
                    </a:lnTo>
                    <a:lnTo>
                      <a:pt x="2101" y="4531"/>
                    </a:lnTo>
                    <a:lnTo>
                      <a:pt x="1834" y="4954"/>
                    </a:lnTo>
                    <a:lnTo>
                      <a:pt x="1568" y="5377"/>
                    </a:lnTo>
                    <a:lnTo>
                      <a:pt x="1333" y="5816"/>
                    </a:lnTo>
                    <a:lnTo>
                      <a:pt x="1113" y="6255"/>
                    </a:lnTo>
                    <a:lnTo>
                      <a:pt x="910" y="6694"/>
                    </a:lnTo>
                    <a:lnTo>
                      <a:pt x="737" y="7133"/>
                    </a:lnTo>
                    <a:lnTo>
                      <a:pt x="580" y="7588"/>
                    </a:lnTo>
                    <a:lnTo>
                      <a:pt x="439" y="8042"/>
                    </a:lnTo>
                    <a:lnTo>
                      <a:pt x="314" y="8481"/>
                    </a:lnTo>
                    <a:lnTo>
                      <a:pt x="220" y="8936"/>
                    </a:lnTo>
                    <a:lnTo>
                      <a:pt x="141" y="9390"/>
                    </a:lnTo>
                    <a:lnTo>
                      <a:pt x="79" y="9829"/>
                    </a:lnTo>
                    <a:lnTo>
                      <a:pt x="32" y="10268"/>
                    </a:lnTo>
                    <a:lnTo>
                      <a:pt x="16" y="10707"/>
                    </a:lnTo>
                    <a:lnTo>
                      <a:pt x="0" y="11146"/>
                    </a:lnTo>
                    <a:lnTo>
                      <a:pt x="16" y="11585"/>
                    </a:lnTo>
                    <a:lnTo>
                      <a:pt x="63" y="12008"/>
                    </a:lnTo>
                    <a:lnTo>
                      <a:pt x="110" y="12416"/>
                    </a:lnTo>
                    <a:lnTo>
                      <a:pt x="173" y="12839"/>
                    </a:lnTo>
                    <a:lnTo>
                      <a:pt x="267" y="13231"/>
                    </a:lnTo>
                    <a:lnTo>
                      <a:pt x="377" y="13623"/>
                    </a:lnTo>
                    <a:lnTo>
                      <a:pt x="502" y="14015"/>
                    </a:lnTo>
                    <a:lnTo>
                      <a:pt x="643" y="14391"/>
                    </a:lnTo>
                    <a:lnTo>
                      <a:pt x="816" y="14751"/>
                    </a:lnTo>
                    <a:lnTo>
                      <a:pt x="988" y="15096"/>
                    </a:lnTo>
                    <a:lnTo>
                      <a:pt x="1192" y="15441"/>
                    </a:lnTo>
                    <a:lnTo>
                      <a:pt x="1411" y="15770"/>
                    </a:lnTo>
                    <a:lnTo>
                      <a:pt x="1646" y="16068"/>
                    </a:lnTo>
                    <a:lnTo>
                      <a:pt x="1897" y="16366"/>
                    </a:lnTo>
                    <a:lnTo>
                      <a:pt x="2164" y="16648"/>
                    </a:lnTo>
                    <a:lnTo>
                      <a:pt x="2446" y="16915"/>
                    </a:lnTo>
                    <a:lnTo>
                      <a:pt x="2744" y="17165"/>
                    </a:lnTo>
                    <a:lnTo>
                      <a:pt x="3073" y="17385"/>
                    </a:lnTo>
                    <a:lnTo>
                      <a:pt x="3402" y="17604"/>
                    </a:lnTo>
                    <a:lnTo>
                      <a:pt x="3762" y="17777"/>
                    </a:lnTo>
                    <a:lnTo>
                      <a:pt x="4107" y="17949"/>
                    </a:lnTo>
                    <a:lnTo>
                      <a:pt x="4484" y="18090"/>
                    </a:lnTo>
                    <a:lnTo>
                      <a:pt x="4844" y="18200"/>
                    </a:lnTo>
                    <a:lnTo>
                      <a:pt x="5220" y="18294"/>
                    </a:lnTo>
                    <a:lnTo>
                      <a:pt x="5612" y="18372"/>
                    </a:lnTo>
                    <a:lnTo>
                      <a:pt x="5988" y="18419"/>
                    </a:lnTo>
                    <a:lnTo>
                      <a:pt x="6380" y="18435"/>
                    </a:lnTo>
                    <a:lnTo>
                      <a:pt x="6772" y="18435"/>
                    </a:lnTo>
                    <a:lnTo>
                      <a:pt x="7164" y="18419"/>
                    </a:lnTo>
                    <a:lnTo>
                      <a:pt x="7572" y="18388"/>
                    </a:lnTo>
                    <a:lnTo>
                      <a:pt x="7964" y="18325"/>
                    </a:lnTo>
                    <a:lnTo>
                      <a:pt x="8355" y="18231"/>
                    </a:lnTo>
                    <a:lnTo>
                      <a:pt x="8747" y="18137"/>
                    </a:lnTo>
                    <a:lnTo>
                      <a:pt x="9139" y="18012"/>
                    </a:lnTo>
                    <a:lnTo>
                      <a:pt x="9531" y="17871"/>
                    </a:lnTo>
                    <a:lnTo>
                      <a:pt x="9923" y="17698"/>
                    </a:lnTo>
                    <a:lnTo>
                      <a:pt x="10315" y="17526"/>
                    </a:lnTo>
                    <a:lnTo>
                      <a:pt x="10691" y="17322"/>
                    </a:lnTo>
                    <a:lnTo>
                      <a:pt x="11067" y="17103"/>
                    </a:lnTo>
                    <a:lnTo>
                      <a:pt x="11443" y="16852"/>
                    </a:lnTo>
                    <a:lnTo>
                      <a:pt x="11804" y="16601"/>
                    </a:lnTo>
                    <a:lnTo>
                      <a:pt x="12149" y="16319"/>
                    </a:lnTo>
                    <a:lnTo>
                      <a:pt x="12509" y="16037"/>
                    </a:lnTo>
                    <a:lnTo>
                      <a:pt x="12839" y="15723"/>
                    </a:lnTo>
                    <a:lnTo>
                      <a:pt x="13168" y="15394"/>
                    </a:lnTo>
                    <a:lnTo>
                      <a:pt x="13497" y="15049"/>
                    </a:lnTo>
                    <a:lnTo>
                      <a:pt x="13795" y="14689"/>
                    </a:lnTo>
                    <a:lnTo>
                      <a:pt x="14093" y="14297"/>
                    </a:lnTo>
                    <a:lnTo>
                      <a:pt x="14375" y="13905"/>
                    </a:lnTo>
                    <a:lnTo>
                      <a:pt x="14657" y="13497"/>
                    </a:lnTo>
                    <a:lnTo>
                      <a:pt x="14908" y="13074"/>
                    </a:lnTo>
                    <a:lnTo>
                      <a:pt x="15143" y="12635"/>
                    </a:lnTo>
                    <a:lnTo>
                      <a:pt x="15362" y="12196"/>
                    </a:lnTo>
                    <a:lnTo>
                      <a:pt x="15566" y="11757"/>
                    </a:lnTo>
                    <a:lnTo>
                      <a:pt x="15754" y="11303"/>
                    </a:lnTo>
                    <a:lnTo>
                      <a:pt x="15911" y="10864"/>
                    </a:lnTo>
                    <a:lnTo>
                      <a:pt x="16052" y="10409"/>
                    </a:lnTo>
                    <a:lnTo>
                      <a:pt x="16162" y="9955"/>
                    </a:lnTo>
                    <a:lnTo>
                      <a:pt x="16272" y="9516"/>
                    </a:lnTo>
                    <a:lnTo>
                      <a:pt x="16350" y="9061"/>
                    </a:lnTo>
                    <a:lnTo>
                      <a:pt x="16413" y="8622"/>
                    </a:lnTo>
                    <a:lnTo>
                      <a:pt x="16444" y="8168"/>
                    </a:lnTo>
                    <a:lnTo>
                      <a:pt x="16475" y="7729"/>
                    </a:lnTo>
                    <a:lnTo>
                      <a:pt x="16475" y="7305"/>
                    </a:lnTo>
                    <a:lnTo>
                      <a:pt x="16460" y="6867"/>
                    </a:lnTo>
                    <a:lnTo>
                      <a:pt x="16428" y="6443"/>
                    </a:lnTo>
                    <a:lnTo>
                      <a:pt x="16381" y="6020"/>
                    </a:lnTo>
                    <a:lnTo>
                      <a:pt x="16303" y="5613"/>
                    </a:lnTo>
                    <a:lnTo>
                      <a:pt x="16209" y="5205"/>
                    </a:lnTo>
                    <a:lnTo>
                      <a:pt x="16099" y="4813"/>
                    </a:lnTo>
                    <a:lnTo>
                      <a:pt x="15974" y="4437"/>
                    </a:lnTo>
                    <a:lnTo>
                      <a:pt x="15833" y="4061"/>
                    </a:lnTo>
                    <a:lnTo>
                      <a:pt x="15676" y="3700"/>
                    </a:lnTo>
                    <a:lnTo>
                      <a:pt x="15488" y="3340"/>
                    </a:lnTo>
                    <a:lnTo>
                      <a:pt x="15284" y="3010"/>
                    </a:lnTo>
                    <a:lnTo>
                      <a:pt x="15080" y="2681"/>
                    </a:lnTo>
                    <a:lnTo>
                      <a:pt x="14845" y="2368"/>
                    </a:lnTo>
                    <a:lnTo>
                      <a:pt x="14594" y="2070"/>
                    </a:lnTo>
                    <a:lnTo>
                      <a:pt x="14328" y="1788"/>
                    </a:lnTo>
                    <a:lnTo>
                      <a:pt x="14030" y="1537"/>
                    </a:lnTo>
                    <a:lnTo>
                      <a:pt x="13732" y="1286"/>
                    </a:lnTo>
                    <a:lnTo>
                      <a:pt x="13419" y="1051"/>
                    </a:lnTo>
                    <a:lnTo>
                      <a:pt x="13074" y="847"/>
                    </a:lnTo>
                    <a:lnTo>
                      <a:pt x="12729" y="659"/>
                    </a:lnTo>
                    <a:lnTo>
                      <a:pt x="12368" y="502"/>
                    </a:lnTo>
                    <a:lnTo>
                      <a:pt x="12008" y="361"/>
                    </a:lnTo>
                    <a:lnTo>
                      <a:pt x="11632" y="252"/>
                    </a:lnTo>
                    <a:lnTo>
                      <a:pt x="11255" y="157"/>
                    </a:lnTo>
                    <a:lnTo>
                      <a:pt x="10879" y="79"/>
                    </a:lnTo>
                    <a:lnTo>
                      <a:pt x="10487" y="32"/>
                    </a:lnTo>
                    <a:lnTo>
                      <a:pt x="10095" y="16"/>
                    </a:lnTo>
                    <a:lnTo>
                      <a:pt x="97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8"/>
              <p:cNvSpPr/>
              <p:nvPr/>
            </p:nvSpPr>
            <p:spPr>
              <a:xfrm>
                <a:off x="7320906" y="1809114"/>
                <a:ext cx="62729" cy="236497"/>
              </a:xfrm>
              <a:custGeom>
                <a:rect b="b" l="l" r="r" t="t"/>
                <a:pathLst>
                  <a:path extrusionOk="0" h="14187" w="3763">
                    <a:moveTo>
                      <a:pt x="32" y="1"/>
                    </a:moveTo>
                    <a:lnTo>
                      <a:pt x="1" y="16"/>
                    </a:lnTo>
                    <a:lnTo>
                      <a:pt x="1" y="48"/>
                    </a:lnTo>
                    <a:lnTo>
                      <a:pt x="16" y="79"/>
                    </a:lnTo>
                    <a:lnTo>
                      <a:pt x="205" y="220"/>
                    </a:lnTo>
                    <a:lnTo>
                      <a:pt x="408" y="361"/>
                    </a:lnTo>
                    <a:lnTo>
                      <a:pt x="612" y="534"/>
                    </a:lnTo>
                    <a:lnTo>
                      <a:pt x="816" y="722"/>
                    </a:lnTo>
                    <a:lnTo>
                      <a:pt x="1020" y="925"/>
                    </a:lnTo>
                    <a:lnTo>
                      <a:pt x="1223" y="1129"/>
                    </a:lnTo>
                    <a:lnTo>
                      <a:pt x="1412" y="1364"/>
                    </a:lnTo>
                    <a:lnTo>
                      <a:pt x="1615" y="1615"/>
                    </a:lnTo>
                    <a:lnTo>
                      <a:pt x="1803" y="1866"/>
                    </a:lnTo>
                    <a:lnTo>
                      <a:pt x="1992" y="2132"/>
                    </a:lnTo>
                    <a:lnTo>
                      <a:pt x="2164" y="2415"/>
                    </a:lnTo>
                    <a:lnTo>
                      <a:pt x="2336" y="2712"/>
                    </a:lnTo>
                    <a:lnTo>
                      <a:pt x="2509" y="3026"/>
                    </a:lnTo>
                    <a:lnTo>
                      <a:pt x="2666" y="3339"/>
                    </a:lnTo>
                    <a:lnTo>
                      <a:pt x="2822" y="3669"/>
                    </a:lnTo>
                    <a:lnTo>
                      <a:pt x="2963" y="3998"/>
                    </a:lnTo>
                    <a:lnTo>
                      <a:pt x="3089" y="4358"/>
                    </a:lnTo>
                    <a:lnTo>
                      <a:pt x="3214" y="4719"/>
                    </a:lnTo>
                    <a:lnTo>
                      <a:pt x="3324" y="5079"/>
                    </a:lnTo>
                    <a:lnTo>
                      <a:pt x="3418" y="5456"/>
                    </a:lnTo>
                    <a:lnTo>
                      <a:pt x="3496" y="5848"/>
                    </a:lnTo>
                    <a:lnTo>
                      <a:pt x="3559" y="6239"/>
                    </a:lnTo>
                    <a:lnTo>
                      <a:pt x="3622" y="6631"/>
                    </a:lnTo>
                    <a:lnTo>
                      <a:pt x="3653" y="7039"/>
                    </a:lnTo>
                    <a:lnTo>
                      <a:pt x="3685" y="7462"/>
                    </a:lnTo>
                    <a:lnTo>
                      <a:pt x="3685" y="7870"/>
                    </a:lnTo>
                    <a:lnTo>
                      <a:pt x="3669" y="8309"/>
                    </a:lnTo>
                    <a:lnTo>
                      <a:pt x="3637" y="8732"/>
                    </a:lnTo>
                    <a:lnTo>
                      <a:pt x="3590" y="9171"/>
                    </a:lnTo>
                    <a:lnTo>
                      <a:pt x="3512" y="9610"/>
                    </a:lnTo>
                    <a:lnTo>
                      <a:pt x="3418" y="10049"/>
                    </a:lnTo>
                    <a:lnTo>
                      <a:pt x="3308" y="10503"/>
                    </a:lnTo>
                    <a:lnTo>
                      <a:pt x="3152" y="10973"/>
                    </a:lnTo>
                    <a:lnTo>
                      <a:pt x="2995" y="11428"/>
                    </a:lnTo>
                    <a:lnTo>
                      <a:pt x="2807" y="11883"/>
                    </a:lnTo>
                    <a:lnTo>
                      <a:pt x="2587" y="12337"/>
                    </a:lnTo>
                    <a:lnTo>
                      <a:pt x="2368" y="12792"/>
                    </a:lnTo>
                    <a:lnTo>
                      <a:pt x="2101" y="13246"/>
                    </a:lnTo>
                    <a:lnTo>
                      <a:pt x="1835" y="13685"/>
                    </a:lnTo>
                    <a:lnTo>
                      <a:pt x="1537" y="14124"/>
                    </a:lnTo>
                    <a:lnTo>
                      <a:pt x="1521" y="14156"/>
                    </a:lnTo>
                    <a:lnTo>
                      <a:pt x="1537" y="14171"/>
                    </a:lnTo>
                    <a:lnTo>
                      <a:pt x="1568" y="14187"/>
                    </a:lnTo>
                    <a:lnTo>
                      <a:pt x="1600" y="14171"/>
                    </a:lnTo>
                    <a:lnTo>
                      <a:pt x="1898" y="13732"/>
                    </a:lnTo>
                    <a:lnTo>
                      <a:pt x="2180" y="13278"/>
                    </a:lnTo>
                    <a:lnTo>
                      <a:pt x="2430" y="12839"/>
                    </a:lnTo>
                    <a:lnTo>
                      <a:pt x="2666" y="12384"/>
                    </a:lnTo>
                    <a:lnTo>
                      <a:pt x="2885" y="11914"/>
                    </a:lnTo>
                    <a:lnTo>
                      <a:pt x="3073" y="11459"/>
                    </a:lnTo>
                    <a:lnTo>
                      <a:pt x="3230" y="10989"/>
                    </a:lnTo>
                    <a:lnTo>
                      <a:pt x="3387" y="10519"/>
                    </a:lnTo>
                    <a:lnTo>
                      <a:pt x="3496" y="10080"/>
                    </a:lnTo>
                    <a:lnTo>
                      <a:pt x="3590" y="9625"/>
                    </a:lnTo>
                    <a:lnTo>
                      <a:pt x="3669" y="9186"/>
                    </a:lnTo>
                    <a:lnTo>
                      <a:pt x="3716" y="8748"/>
                    </a:lnTo>
                    <a:lnTo>
                      <a:pt x="3747" y="8309"/>
                    </a:lnTo>
                    <a:lnTo>
                      <a:pt x="3763" y="7870"/>
                    </a:lnTo>
                    <a:lnTo>
                      <a:pt x="3763" y="7446"/>
                    </a:lnTo>
                    <a:lnTo>
                      <a:pt x="3732" y="7039"/>
                    </a:lnTo>
                    <a:lnTo>
                      <a:pt x="3700" y="6631"/>
                    </a:lnTo>
                    <a:lnTo>
                      <a:pt x="3637" y="6224"/>
                    </a:lnTo>
                    <a:lnTo>
                      <a:pt x="3575" y="5832"/>
                    </a:lnTo>
                    <a:lnTo>
                      <a:pt x="3496" y="5440"/>
                    </a:lnTo>
                    <a:lnTo>
                      <a:pt x="3402" y="5064"/>
                    </a:lnTo>
                    <a:lnTo>
                      <a:pt x="3293" y="4688"/>
                    </a:lnTo>
                    <a:lnTo>
                      <a:pt x="3167" y="4327"/>
                    </a:lnTo>
                    <a:lnTo>
                      <a:pt x="3026" y="3966"/>
                    </a:lnTo>
                    <a:lnTo>
                      <a:pt x="2885" y="3637"/>
                    </a:lnTo>
                    <a:lnTo>
                      <a:pt x="2744" y="3292"/>
                    </a:lnTo>
                    <a:lnTo>
                      <a:pt x="2572" y="2979"/>
                    </a:lnTo>
                    <a:lnTo>
                      <a:pt x="2415" y="2665"/>
                    </a:lnTo>
                    <a:lnTo>
                      <a:pt x="2227" y="2368"/>
                    </a:lnTo>
                    <a:lnTo>
                      <a:pt x="2054" y="2085"/>
                    </a:lnTo>
                    <a:lnTo>
                      <a:pt x="1866" y="1819"/>
                    </a:lnTo>
                    <a:lnTo>
                      <a:pt x="1678" y="1552"/>
                    </a:lnTo>
                    <a:lnTo>
                      <a:pt x="1474" y="1302"/>
                    </a:lnTo>
                    <a:lnTo>
                      <a:pt x="1271" y="1082"/>
                    </a:lnTo>
                    <a:lnTo>
                      <a:pt x="1067" y="863"/>
                    </a:lnTo>
                    <a:lnTo>
                      <a:pt x="863" y="659"/>
                    </a:lnTo>
                    <a:lnTo>
                      <a:pt x="659" y="471"/>
                    </a:lnTo>
                    <a:lnTo>
                      <a:pt x="455" y="298"/>
                    </a:lnTo>
                    <a:lnTo>
                      <a:pt x="252" y="142"/>
                    </a:lnTo>
                    <a:lnTo>
                      <a:pt x="6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8"/>
              <p:cNvSpPr/>
              <p:nvPr/>
            </p:nvSpPr>
            <p:spPr>
              <a:xfrm>
                <a:off x="7059589" y="1754233"/>
                <a:ext cx="262636" cy="108205"/>
              </a:xfrm>
              <a:custGeom>
                <a:rect b="b" l="l" r="r" t="t"/>
                <a:pathLst>
                  <a:path extrusionOk="0" h="6491" w="15755">
                    <a:moveTo>
                      <a:pt x="7180" y="79"/>
                    </a:moveTo>
                    <a:lnTo>
                      <a:pt x="7775" y="95"/>
                    </a:lnTo>
                    <a:lnTo>
                      <a:pt x="8371" y="126"/>
                    </a:lnTo>
                    <a:lnTo>
                      <a:pt x="8982" y="173"/>
                    </a:lnTo>
                    <a:lnTo>
                      <a:pt x="9578" y="252"/>
                    </a:lnTo>
                    <a:lnTo>
                      <a:pt x="10174" y="346"/>
                    </a:lnTo>
                    <a:lnTo>
                      <a:pt x="10769" y="471"/>
                    </a:lnTo>
                    <a:lnTo>
                      <a:pt x="11349" y="596"/>
                    </a:lnTo>
                    <a:lnTo>
                      <a:pt x="11914" y="769"/>
                    </a:lnTo>
                    <a:lnTo>
                      <a:pt x="12415" y="941"/>
                    </a:lnTo>
                    <a:lnTo>
                      <a:pt x="12948" y="1145"/>
                    </a:lnTo>
                    <a:lnTo>
                      <a:pt x="13215" y="1255"/>
                    </a:lnTo>
                    <a:lnTo>
                      <a:pt x="13481" y="1380"/>
                    </a:lnTo>
                    <a:lnTo>
                      <a:pt x="13732" y="1521"/>
                    </a:lnTo>
                    <a:lnTo>
                      <a:pt x="13999" y="1662"/>
                    </a:lnTo>
                    <a:lnTo>
                      <a:pt x="14234" y="1819"/>
                    </a:lnTo>
                    <a:lnTo>
                      <a:pt x="14484" y="1992"/>
                    </a:lnTo>
                    <a:lnTo>
                      <a:pt x="14704" y="2180"/>
                    </a:lnTo>
                    <a:lnTo>
                      <a:pt x="14923" y="2368"/>
                    </a:lnTo>
                    <a:lnTo>
                      <a:pt x="15127" y="2572"/>
                    </a:lnTo>
                    <a:lnTo>
                      <a:pt x="15315" y="2791"/>
                    </a:lnTo>
                    <a:lnTo>
                      <a:pt x="15488" y="3026"/>
                    </a:lnTo>
                    <a:lnTo>
                      <a:pt x="15629" y="3261"/>
                    </a:lnTo>
                    <a:lnTo>
                      <a:pt x="15315" y="3167"/>
                    </a:lnTo>
                    <a:lnTo>
                      <a:pt x="15096" y="3104"/>
                    </a:lnTo>
                    <a:lnTo>
                      <a:pt x="14829" y="3057"/>
                    </a:lnTo>
                    <a:lnTo>
                      <a:pt x="14531" y="3010"/>
                    </a:lnTo>
                    <a:lnTo>
                      <a:pt x="14218" y="2963"/>
                    </a:lnTo>
                    <a:lnTo>
                      <a:pt x="13889" y="2948"/>
                    </a:lnTo>
                    <a:lnTo>
                      <a:pt x="13544" y="2948"/>
                    </a:lnTo>
                    <a:lnTo>
                      <a:pt x="13199" y="2979"/>
                    </a:lnTo>
                    <a:lnTo>
                      <a:pt x="12854" y="3042"/>
                    </a:lnTo>
                    <a:lnTo>
                      <a:pt x="12682" y="3073"/>
                    </a:lnTo>
                    <a:lnTo>
                      <a:pt x="12509" y="3136"/>
                    </a:lnTo>
                    <a:lnTo>
                      <a:pt x="12337" y="3199"/>
                    </a:lnTo>
                    <a:lnTo>
                      <a:pt x="12180" y="3277"/>
                    </a:lnTo>
                    <a:lnTo>
                      <a:pt x="12023" y="3371"/>
                    </a:lnTo>
                    <a:lnTo>
                      <a:pt x="11867" y="3481"/>
                    </a:lnTo>
                    <a:lnTo>
                      <a:pt x="11726" y="3590"/>
                    </a:lnTo>
                    <a:lnTo>
                      <a:pt x="11584" y="3716"/>
                    </a:lnTo>
                    <a:lnTo>
                      <a:pt x="11443" y="3873"/>
                    </a:lnTo>
                    <a:lnTo>
                      <a:pt x="11318" y="4029"/>
                    </a:lnTo>
                    <a:lnTo>
                      <a:pt x="11208" y="4202"/>
                    </a:lnTo>
                    <a:lnTo>
                      <a:pt x="11099" y="4406"/>
                    </a:lnTo>
                    <a:lnTo>
                      <a:pt x="11036" y="4531"/>
                    </a:lnTo>
                    <a:lnTo>
                      <a:pt x="10957" y="4656"/>
                    </a:lnTo>
                    <a:lnTo>
                      <a:pt x="10863" y="4782"/>
                    </a:lnTo>
                    <a:lnTo>
                      <a:pt x="10769" y="4907"/>
                    </a:lnTo>
                    <a:lnTo>
                      <a:pt x="10550" y="5111"/>
                    </a:lnTo>
                    <a:lnTo>
                      <a:pt x="10315" y="5299"/>
                    </a:lnTo>
                    <a:lnTo>
                      <a:pt x="10048" y="5471"/>
                    </a:lnTo>
                    <a:lnTo>
                      <a:pt x="9766" y="5628"/>
                    </a:lnTo>
                    <a:lnTo>
                      <a:pt x="9453" y="5769"/>
                    </a:lnTo>
                    <a:lnTo>
                      <a:pt x="9139" y="5879"/>
                    </a:lnTo>
                    <a:lnTo>
                      <a:pt x="8810" y="5989"/>
                    </a:lnTo>
                    <a:lnTo>
                      <a:pt x="8465" y="6067"/>
                    </a:lnTo>
                    <a:lnTo>
                      <a:pt x="8120" y="6146"/>
                    </a:lnTo>
                    <a:lnTo>
                      <a:pt x="7775" y="6208"/>
                    </a:lnTo>
                    <a:lnTo>
                      <a:pt x="7415" y="6255"/>
                    </a:lnTo>
                    <a:lnTo>
                      <a:pt x="7070" y="6287"/>
                    </a:lnTo>
                    <a:lnTo>
                      <a:pt x="6396" y="6334"/>
                    </a:lnTo>
                    <a:lnTo>
                      <a:pt x="5879" y="6224"/>
                    </a:lnTo>
                    <a:lnTo>
                      <a:pt x="5361" y="6146"/>
                    </a:lnTo>
                    <a:lnTo>
                      <a:pt x="4875" y="6083"/>
                    </a:lnTo>
                    <a:lnTo>
                      <a:pt x="4389" y="6020"/>
                    </a:lnTo>
                    <a:lnTo>
                      <a:pt x="3935" y="5989"/>
                    </a:lnTo>
                    <a:lnTo>
                      <a:pt x="3496" y="5973"/>
                    </a:lnTo>
                    <a:lnTo>
                      <a:pt x="2681" y="5973"/>
                    </a:lnTo>
                    <a:lnTo>
                      <a:pt x="2305" y="5989"/>
                    </a:lnTo>
                    <a:lnTo>
                      <a:pt x="1960" y="6020"/>
                    </a:lnTo>
                    <a:lnTo>
                      <a:pt x="1646" y="6067"/>
                    </a:lnTo>
                    <a:lnTo>
                      <a:pt x="1380" y="6114"/>
                    </a:lnTo>
                    <a:lnTo>
                      <a:pt x="1129" y="6177"/>
                    </a:lnTo>
                    <a:lnTo>
                      <a:pt x="925" y="6240"/>
                    </a:lnTo>
                    <a:lnTo>
                      <a:pt x="753" y="6318"/>
                    </a:lnTo>
                    <a:lnTo>
                      <a:pt x="627" y="6396"/>
                    </a:lnTo>
                    <a:lnTo>
                      <a:pt x="549" y="6287"/>
                    </a:lnTo>
                    <a:lnTo>
                      <a:pt x="455" y="6114"/>
                    </a:lnTo>
                    <a:lnTo>
                      <a:pt x="345" y="5895"/>
                    </a:lnTo>
                    <a:lnTo>
                      <a:pt x="235" y="5613"/>
                    </a:lnTo>
                    <a:lnTo>
                      <a:pt x="188" y="5456"/>
                    </a:lnTo>
                    <a:lnTo>
                      <a:pt x="157" y="5283"/>
                    </a:lnTo>
                    <a:lnTo>
                      <a:pt x="126" y="5095"/>
                    </a:lnTo>
                    <a:lnTo>
                      <a:pt x="94" y="4907"/>
                    </a:lnTo>
                    <a:lnTo>
                      <a:pt x="79" y="4703"/>
                    </a:lnTo>
                    <a:lnTo>
                      <a:pt x="79" y="4500"/>
                    </a:lnTo>
                    <a:lnTo>
                      <a:pt x="110" y="4280"/>
                    </a:lnTo>
                    <a:lnTo>
                      <a:pt x="141" y="4061"/>
                    </a:lnTo>
                    <a:lnTo>
                      <a:pt x="188" y="3841"/>
                    </a:lnTo>
                    <a:lnTo>
                      <a:pt x="251" y="3622"/>
                    </a:lnTo>
                    <a:lnTo>
                      <a:pt x="345" y="3418"/>
                    </a:lnTo>
                    <a:lnTo>
                      <a:pt x="439" y="3199"/>
                    </a:lnTo>
                    <a:lnTo>
                      <a:pt x="549" y="2995"/>
                    </a:lnTo>
                    <a:lnTo>
                      <a:pt x="674" y="2791"/>
                    </a:lnTo>
                    <a:lnTo>
                      <a:pt x="831" y="2587"/>
                    </a:lnTo>
                    <a:lnTo>
                      <a:pt x="988" y="2399"/>
                    </a:lnTo>
                    <a:lnTo>
                      <a:pt x="1160" y="2195"/>
                    </a:lnTo>
                    <a:lnTo>
                      <a:pt x="1348" y="2007"/>
                    </a:lnTo>
                    <a:lnTo>
                      <a:pt x="1568" y="1819"/>
                    </a:lnTo>
                    <a:lnTo>
                      <a:pt x="1787" y="1631"/>
                    </a:lnTo>
                    <a:lnTo>
                      <a:pt x="2022" y="1443"/>
                    </a:lnTo>
                    <a:lnTo>
                      <a:pt x="2273" y="1270"/>
                    </a:lnTo>
                    <a:lnTo>
                      <a:pt x="2555" y="1082"/>
                    </a:lnTo>
                    <a:lnTo>
                      <a:pt x="2838" y="910"/>
                    </a:lnTo>
                    <a:lnTo>
                      <a:pt x="3026" y="816"/>
                    </a:lnTo>
                    <a:lnTo>
                      <a:pt x="3229" y="722"/>
                    </a:lnTo>
                    <a:lnTo>
                      <a:pt x="3449" y="628"/>
                    </a:lnTo>
                    <a:lnTo>
                      <a:pt x="3684" y="549"/>
                    </a:lnTo>
                    <a:lnTo>
                      <a:pt x="4186" y="408"/>
                    </a:lnTo>
                    <a:lnTo>
                      <a:pt x="4719" y="283"/>
                    </a:lnTo>
                    <a:lnTo>
                      <a:pt x="5299" y="205"/>
                    </a:lnTo>
                    <a:lnTo>
                      <a:pt x="5894" y="126"/>
                    </a:lnTo>
                    <a:lnTo>
                      <a:pt x="6521" y="95"/>
                    </a:lnTo>
                    <a:lnTo>
                      <a:pt x="7180" y="79"/>
                    </a:lnTo>
                    <a:close/>
                    <a:moveTo>
                      <a:pt x="6898" y="1"/>
                    </a:moveTo>
                    <a:lnTo>
                      <a:pt x="6286" y="32"/>
                    </a:lnTo>
                    <a:lnTo>
                      <a:pt x="5691" y="79"/>
                    </a:lnTo>
                    <a:lnTo>
                      <a:pt x="5126" y="142"/>
                    </a:lnTo>
                    <a:lnTo>
                      <a:pt x="4578" y="236"/>
                    </a:lnTo>
                    <a:lnTo>
                      <a:pt x="4076" y="346"/>
                    </a:lnTo>
                    <a:lnTo>
                      <a:pt x="3606" y="487"/>
                    </a:lnTo>
                    <a:lnTo>
                      <a:pt x="3386" y="565"/>
                    </a:lnTo>
                    <a:lnTo>
                      <a:pt x="3182" y="659"/>
                    </a:lnTo>
                    <a:lnTo>
                      <a:pt x="2979" y="753"/>
                    </a:lnTo>
                    <a:lnTo>
                      <a:pt x="2791" y="847"/>
                    </a:lnTo>
                    <a:lnTo>
                      <a:pt x="2508" y="1020"/>
                    </a:lnTo>
                    <a:lnTo>
                      <a:pt x="2226" y="1208"/>
                    </a:lnTo>
                    <a:lnTo>
                      <a:pt x="1975" y="1380"/>
                    </a:lnTo>
                    <a:lnTo>
                      <a:pt x="1725" y="1568"/>
                    </a:lnTo>
                    <a:lnTo>
                      <a:pt x="1505" y="1756"/>
                    </a:lnTo>
                    <a:lnTo>
                      <a:pt x="1301" y="1945"/>
                    </a:lnTo>
                    <a:lnTo>
                      <a:pt x="1098" y="2148"/>
                    </a:lnTo>
                    <a:lnTo>
                      <a:pt x="925" y="2352"/>
                    </a:lnTo>
                    <a:lnTo>
                      <a:pt x="753" y="2540"/>
                    </a:lnTo>
                    <a:lnTo>
                      <a:pt x="612" y="2760"/>
                    </a:lnTo>
                    <a:lnTo>
                      <a:pt x="471" y="2963"/>
                    </a:lnTo>
                    <a:lnTo>
                      <a:pt x="361" y="3167"/>
                    </a:lnTo>
                    <a:lnTo>
                      <a:pt x="267" y="3387"/>
                    </a:lnTo>
                    <a:lnTo>
                      <a:pt x="173" y="3606"/>
                    </a:lnTo>
                    <a:lnTo>
                      <a:pt x="110" y="3826"/>
                    </a:lnTo>
                    <a:lnTo>
                      <a:pt x="63" y="4045"/>
                    </a:lnTo>
                    <a:lnTo>
                      <a:pt x="16" y="4296"/>
                    </a:lnTo>
                    <a:lnTo>
                      <a:pt x="0" y="4547"/>
                    </a:lnTo>
                    <a:lnTo>
                      <a:pt x="0" y="4782"/>
                    </a:lnTo>
                    <a:lnTo>
                      <a:pt x="32" y="5001"/>
                    </a:lnTo>
                    <a:lnTo>
                      <a:pt x="63" y="5221"/>
                    </a:lnTo>
                    <a:lnTo>
                      <a:pt x="110" y="5409"/>
                    </a:lnTo>
                    <a:lnTo>
                      <a:pt x="157" y="5597"/>
                    </a:lnTo>
                    <a:lnTo>
                      <a:pt x="220" y="5769"/>
                    </a:lnTo>
                    <a:lnTo>
                      <a:pt x="345" y="6067"/>
                    </a:lnTo>
                    <a:lnTo>
                      <a:pt x="455" y="6287"/>
                    </a:lnTo>
                    <a:lnTo>
                      <a:pt x="549" y="6428"/>
                    </a:lnTo>
                    <a:lnTo>
                      <a:pt x="580" y="6475"/>
                    </a:lnTo>
                    <a:lnTo>
                      <a:pt x="612" y="6490"/>
                    </a:lnTo>
                    <a:lnTo>
                      <a:pt x="643" y="6490"/>
                    </a:lnTo>
                    <a:lnTo>
                      <a:pt x="753" y="6412"/>
                    </a:lnTo>
                    <a:lnTo>
                      <a:pt x="909" y="6334"/>
                    </a:lnTo>
                    <a:lnTo>
                      <a:pt x="1113" y="6271"/>
                    </a:lnTo>
                    <a:lnTo>
                      <a:pt x="1348" y="6208"/>
                    </a:lnTo>
                    <a:lnTo>
                      <a:pt x="1631" y="6161"/>
                    </a:lnTo>
                    <a:lnTo>
                      <a:pt x="1928" y="6114"/>
                    </a:lnTo>
                    <a:lnTo>
                      <a:pt x="2273" y="6083"/>
                    </a:lnTo>
                    <a:lnTo>
                      <a:pt x="2649" y="6067"/>
                    </a:lnTo>
                    <a:lnTo>
                      <a:pt x="3041" y="6051"/>
                    </a:lnTo>
                    <a:lnTo>
                      <a:pt x="3465" y="6051"/>
                    </a:lnTo>
                    <a:lnTo>
                      <a:pt x="3919" y="6067"/>
                    </a:lnTo>
                    <a:lnTo>
                      <a:pt x="4374" y="6114"/>
                    </a:lnTo>
                    <a:lnTo>
                      <a:pt x="4860" y="6161"/>
                    </a:lnTo>
                    <a:lnTo>
                      <a:pt x="5361" y="6224"/>
                    </a:lnTo>
                    <a:lnTo>
                      <a:pt x="5863" y="6318"/>
                    </a:lnTo>
                    <a:lnTo>
                      <a:pt x="6380" y="6412"/>
                    </a:lnTo>
                    <a:lnTo>
                      <a:pt x="6396" y="6412"/>
                    </a:lnTo>
                    <a:lnTo>
                      <a:pt x="7086" y="6365"/>
                    </a:lnTo>
                    <a:lnTo>
                      <a:pt x="7430" y="6334"/>
                    </a:lnTo>
                    <a:lnTo>
                      <a:pt x="7791" y="6287"/>
                    </a:lnTo>
                    <a:lnTo>
                      <a:pt x="8136" y="6224"/>
                    </a:lnTo>
                    <a:lnTo>
                      <a:pt x="8496" y="6146"/>
                    </a:lnTo>
                    <a:lnTo>
                      <a:pt x="8841" y="6067"/>
                    </a:lnTo>
                    <a:lnTo>
                      <a:pt x="9170" y="5957"/>
                    </a:lnTo>
                    <a:lnTo>
                      <a:pt x="9500" y="5832"/>
                    </a:lnTo>
                    <a:lnTo>
                      <a:pt x="9813" y="5691"/>
                    </a:lnTo>
                    <a:lnTo>
                      <a:pt x="10095" y="5534"/>
                    </a:lnTo>
                    <a:lnTo>
                      <a:pt x="10377" y="5362"/>
                    </a:lnTo>
                    <a:lnTo>
                      <a:pt x="10613" y="5174"/>
                    </a:lnTo>
                    <a:lnTo>
                      <a:pt x="10832" y="4954"/>
                    </a:lnTo>
                    <a:lnTo>
                      <a:pt x="10926" y="4829"/>
                    </a:lnTo>
                    <a:lnTo>
                      <a:pt x="11020" y="4703"/>
                    </a:lnTo>
                    <a:lnTo>
                      <a:pt x="11099" y="4578"/>
                    </a:lnTo>
                    <a:lnTo>
                      <a:pt x="11177" y="4437"/>
                    </a:lnTo>
                    <a:lnTo>
                      <a:pt x="11287" y="4233"/>
                    </a:lnTo>
                    <a:lnTo>
                      <a:pt x="11412" y="4045"/>
                    </a:lnTo>
                    <a:lnTo>
                      <a:pt x="11553" y="3873"/>
                    </a:lnTo>
                    <a:lnTo>
                      <a:pt x="11694" y="3716"/>
                    </a:lnTo>
                    <a:lnTo>
                      <a:pt x="11851" y="3590"/>
                    </a:lnTo>
                    <a:lnTo>
                      <a:pt x="12008" y="3465"/>
                    </a:lnTo>
                    <a:lnTo>
                      <a:pt x="12180" y="3371"/>
                    </a:lnTo>
                    <a:lnTo>
                      <a:pt x="12353" y="3277"/>
                    </a:lnTo>
                    <a:lnTo>
                      <a:pt x="12541" y="3214"/>
                    </a:lnTo>
                    <a:lnTo>
                      <a:pt x="12729" y="3152"/>
                    </a:lnTo>
                    <a:lnTo>
                      <a:pt x="12901" y="3104"/>
                    </a:lnTo>
                    <a:lnTo>
                      <a:pt x="13105" y="3073"/>
                    </a:lnTo>
                    <a:lnTo>
                      <a:pt x="13293" y="3042"/>
                    </a:lnTo>
                    <a:lnTo>
                      <a:pt x="13481" y="3026"/>
                    </a:lnTo>
                    <a:lnTo>
                      <a:pt x="13857" y="3026"/>
                    </a:lnTo>
                    <a:lnTo>
                      <a:pt x="14218" y="3042"/>
                    </a:lnTo>
                    <a:lnTo>
                      <a:pt x="14547" y="3089"/>
                    </a:lnTo>
                    <a:lnTo>
                      <a:pt x="14861" y="3136"/>
                    </a:lnTo>
                    <a:lnTo>
                      <a:pt x="15127" y="3199"/>
                    </a:lnTo>
                    <a:lnTo>
                      <a:pt x="15535" y="3324"/>
                    </a:lnTo>
                    <a:lnTo>
                      <a:pt x="15691" y="3371"/>
                    </a:lnTo>
                    <a:lnTo>
                      <a:pt x="15723" y="3371"/>
                    </a:lnTo>
                    <a:lnTo>
                      <a:pt x="15738" y="3355"/>
                    </a:lnTo>
                    <a:lnTo>
                      <a:pt x="15754" y="3340"/>
                    </a:lnTo>
                    <a:lnTo>
                      <a:pt x="15738" y="3308"/>
                    </a:lnTo>
                    <a:lnTo>
                      <a:pt x="15597" y="3057"/>
                    </a:lnTo>
                    <a:lnTo>
                      <a:pt x="15441" y="2807"/>
                    </a:lnTo>
                    <a:lnTo>
                      <a:pt x="15253" y="2587"/>
                    </a:lnTo>
                    <a:lnTo>
                      <a:pt x="15049" y="2368"/>
                    </a:lnTo>
                    <a:lnTo>
                      <a:pt x="14829" y="2164"/>
                    </a:lnTo>
                    <a:lnTo>
                      <a:pt x="14594" y="1976"/>
                    </a:lnTo>
                    <a:lnTo>
                      <a:pt x="14343" y="1788"/>
                    </a:lnTo>
                    <a:lnTo>
                      <a:pt x="14093" y="1631"/>
                    </a:lnTo>
                    <a:lnTo>
                      <a:pt x="13826" y="1474"/>
                    </a:lnTo>
                    <a:lnTo>
                      <a:pt x="13544" y="1333"/>
                    </a:lnTo>
                    <a:lnTo>
                      <a:pt x="13277" y="1192"/>
                    </a:lnTo>
                    <a:lnTo>
                      <a:pt x="13011" y="1082"/>
                    </a:lnTo>
                    <a:lnTo>
                      <a:pt x="12462" y="863"/>
                    </a:lnTo>
                    <a:lnTo>
                      <a:pt x="11945" y="690"/>
                    </a:lnTo>
                    <a:lnTo>
                      <a:pt x="11334" y="518"/>
                    </a:lnTo>
                    <a:lnTo>
                      <a:pt x="10722" y="377"/>
                    </a:lnTo>
                    <a:lnTo>
                      <a:pt x="10095" y="252"/>
                    </a:lnTo>
                    <a:lnTo>
                      <a:pt x="9453" y="157"/>
                    </a:lnTo>
                    <a:lnTo>
                      <a:pt x="8810" y="79"/>
                    </a:lnTo>
                    <a:lnTo>
                      <a:pt x="8167" y="32"/>
                    </a:lnTo>
                    <a:lnTo>
                      <a:pt x="75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8"/>
              <p:cNvSpPr/>
              <p:nvPr/>
            </p:nvSpPr>
            <p:spPr>
              <a:xfrm>
                <a:off x="7262374" y="2046142"/>
                <a:ext cx="85467" cy="181370"/>
              </a:xfrm>
              <a:custGeom>
                <a:rect b="b" l="l" r="r" t="t"/>
                <a:pathLst>
                  <a:path extrusionOk="0" h="10880" w="5127">
                    <a:moveTo>
                      <a:pt x="5064" y="0"/>
                    </a:moveTo>
                    <a:lnTo>
                      <a:pt x="5048" y="32"/>
                    </a:lnTo>
                    <a:lnTo>
                      <a:pt x="5001" y="267"/>
                    </a:lnTo>
                    <a:lnTo>
                      <a:pt x="4923" y="502"/>
                    </a:lnTo>
                    <a:lnTo>
                      <a:pt x="4829" y="721"/>
                    </a:lnTo>
                    <a:lnTo>
                      <a:pt x="4719" y="925"/>
                    </a:lnTo>
                    <a:lnTo>
                      <a:pt x="4593" y="1129"/>
                    </a:lnTo>
                    <a:lnTo>
                      <a:pt x="4452" y="1333"/>
                    </a:lnTo>
                    <a:lnTo>
                      <a:pt x="4296" y="1521"/>
                    </a:lnTo>
                    <a:lnTo>
                      <a:pt x="4139" y="1693"/>
                    </a:lnTo>
                    <a:lnTo>
                      <a:pt x="3951" y="1866"/>
                    </a:lnTo>
                    <a:lnTo>
                      <a:pt x="3763" y="2038"/>
                    </a:lnTo>
                    <a:lnTo>
                      <a:pt x="3559" y="2195"/>
                    </a:lnTo>
                    <a:lnTo>
                      <a:pt x="3355" y="2336"/>
                    </a:lnTo>
                    <a:lnTo>
                      <a:pt x="2932" y="2602"/>
                    </a:lnTo>
                    <a:lnTo>
                      <a:pt x="2509" y="2853"/>
                    </a:lnTo>
                    <a:lnTo>
                      <a:pt x="2085" y="3057"/>
                    </a:lnTo>
                    <a:lnTo>
                      <a:pt x="1678" y="3245"/>
                    </a:lnTo>
                    <a:lnTo>
                      <a:pt x="1286" y="3402"/>
                    </a:lnTo>
                    <a:lnTo>
                      <a:pt x="957" y="3527"/>
                    </a:lnTo>
                    <a:lnTo>
                      <a:pt x="439" y="3684"/>
                    </a:lnTo>
                    <a:lnTo>
                      <a:pt x="236" y="3747"/>
                    </a:lnTo>
                    <a:lnTo>
                      <a:pt x="220" y="3762"/>
                    </a:lnTo>
                    <a:lnTo>
                      <a:pt x="204" y="3778"/>
                    </a:lnTo>
                    <a:lnTo>
                      <a:pt x="0" y="10832"/>
                    </a:lnTo>
                    <a:lnTo>
                      <a:pt x="0" y="10863"/>
                    </a:lnTo>
                    <a:lnTo>
                      <a:pt x="32" y="10879"/>
                    </a:lnTo>
                    <a:lnTo>
                      <a:pt x="63" y="10863"/>
                    </a:lnTo>
                    <a:lnTo>
                      <a:pt x="79" y="10832"/>
                    </a:lnTo>
                    <a:lnTo>
                      <a:pt x="283" y="3809"/>
                    </a:lnTo>
                    <a:lnTo>
                      <a:pt x="596" y="3731"/>
                    </a:lnTo>
                    <a:lnTo>
                      <a:pt x="1160" y="3543"/>
                    </a:lnTo>
                    <a:lnTo>
                      <a:pt x="1505" y="3402"/>
                    </a:lnTo>
                    <a:lnTo>
                      <a:pt x="1882" y="3245"/>
                    </a:lnTo>
                    <a:lnTo>
                      <a:pt x="2289" y="3057"/>
                    </a:lnTo>
                    <a:lnTo>
                      <a:pt x="2712" y="2838"/>
                    </a:lnTo>
                    <a:lnTo>
                      <a:pt x="3120" y="2587"/>
                    </a:lnTo>
                    <a:lnTo>
                      <a:pt x="3527" y="2320"/>
                    </a:lnTo>
                    <a:lnTo>
                      <a:pt x="3716" y="2163"/>
                    </a:lnTo>
                    <a:lnTo>
                      <a:pt x="3904" y="2007"/>
                    </a:lnTo>
                    <a:lnTo>
                      <a:pt x="4092" y="1850"/>
                    </a:lnTo>
                    <a:lnTo>
                      <a:pt x="4264" y="1678"/>
                    </a:lnTo>
                    <a:lnTo>
                      <a:pt x="4421" y="1505"/>
                    </a:lnTo>
                    <a:lnTo>
                      <a:pt x="4562" y="1317"/>
                    </a:lnTo>
                    <a:lnTo>
                      <a:pt x="4703" y="1129"/>
                    </a:lnTo>
                    <a:lnTo>
                      <a:pt x="4813" y="925"/>
                    </a:lnTo>
                    <a:lnTo>
                      <a:pt x="4923" y="706"/>
                    </a:lnTo>
                    <a:lnTo>
                      <a:pt x="5001" y="502"/>
                    </a:lnTo>
                    <a:lnTo>
                      <a:pt x="5079" y="267"/>
                    </a:lnTo>
                    <a:lnTo>
                      <a:pt x="5126" y="32"/>
                    </a:lnTo>
                    <a:lnTo>
                      <a:pt x="5111" y="16"/>
                    </a:lnTo>
                    <a:lnTo>
                      <a:pt x="5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8"/>
              <p:cNvSpPr/>
              <p:nvPr/>
            </p:nvSpPr>
            <p:spPr>
              <a:xfrm>
                <a:off x="6975967" y="4414001"/>
                <a:ext cx="54361" cy="135644"/>
              </a:xfrm>
              <a:custGeom>
                <a:rect b="b" l="l" r="r" t="t"/>
                <a:pathLst>
                  <a:path extrusionOk="0" h="8137" w="3261">
                    <a:moveTo>
                      <a:pt x="1239" y="1"/>
                    </a:moveTo>
                    <a:lnTo>
                      <a:pt x="0" y="8137"/>
                    </a:lnTo>
                    <a:lnTo>
                      <a:pt x="737" y="8137"/>
                    </a:lnTo>
                    <a:lnTo>
                      <a:pt x="909" y="8121"/>
                    </a:lnTo>
                    <a:lnTo>
                      <a:pt x="1082" y="8074"/>
                    </a:lnTo>
                    <a:lnTo>
                      <a:pt x="1223" y="8011"/>
                    </a:lnTo>
                    <a:lnTo>
                      <a:pt x="1364" y="7917"/>
                    </a:lnTo>
                    <a:lnTo>
                      <a:pt x="1489" y="7792"/>
                    </a:lnTo>
                    <a:lnTo>
                      <a:pt x="1583" y="7651"/>
                    </a:lnTo>
                    <a:lnTo>
                      <a:pt x="1662" y="7509"/>
                    </a:lnTo>
                    <a:lnTo>
                      <a:pt x="1724" y="7337"/>
                    </a:lnTo>
                    <a:lnTo>
                      <a:pt x="32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8"/>
              <p:cNvSpPr/>
              <p:nvPr/>
            </p:nvSpPr>
            <p:spPr>
              <a:xfrm>
                <a:off x="6975967" y="4414001"/>
                <a:ext cx="54361" cy="135644"/>
              </a:xfrm>
              <a:custGeom>
                <a:rect b="b" l="l" r="r" t="t"/>
                <a:pathLst>
                  <a:path extrusionOk="0" fill="none" h="8137" w="3261">
                    <a:moveTo>
                      <a:pt x="3261" y="1"/>
                    </a:moveTo>
                    <a:lnTo>
                      <a:pt x="1239" y="1"/>
                    </a:lnTo>
                    <a:lnTo>
                      <a:pt x="0" y="8137"/>
                    </a:lnTo>
                    <a:lnTo>
                      <a:pt x="737" y="8137"/>
                    </a:lnTo>
                    <a:lnTo>
                      <a:pt x="737" y="8137"/>
                    </a:lnTo>
                    <a:lnTo>
                      <a:pt x="909" y="8121"/>
                    </a:lnTo>
                    <a:lnTo>
                      <a:pt x="1082" y="8074"/>
                    </a:lnTo>
                    <a:lnTo>
                      <a:pt x="1223" y="8011"/>
                    </a:lnTo>
                    <a:lnTo>
                      <a:pt x="1364" y="7917"/>
                    </a:lnTo>
                    <a:lnTo>
                      <a:pt x="1489" y="7792"/>
                    </a:lnTo>
                    <a:lnTo>
                      <a:pt x="1583" y="7651"/>
                    </a:lnTo>
                    <a:lnTo>
                      <a:pt x="1662" y="7509"/>
                    </a:lnTo>
                    <a:lnTo>
                      <a:pt x="1724" y="7337"/>
                    </a:lnTo>
                    <a:lnTo>
                      <a:pt x="326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8"/>
              <p:cNvSpPr/>
              <p:nvPr/>
            </p:nvSpPr>
            <p:spPr>
              <a:xfrm>
                <a:off x="6836932" y="1231332"/>
                <a:ext cx="534407" cy="407398"/>
              </a:xfrm>
              <a:custGeom>
                <a:rect b="b" l="l" r="r" t="t"/>
                <a:pathLst>
                  <a:path extrusionOk="0" h="24439" w="32058">
                    <a:moveTo>
                      <a:pt x="16805" y="0"/>
                    </a:moveTo>
                    <a:lnTo>
                      <a:pt x="16711" y="31"/>
                    </a:lnTo>
                    <a:lnTo>
                      <a:pt x="16617" y="63"/>
                    </a:lnTo>
                    <a:lnTo>
                      <a:pt x="16538" y="110"/>
                    </a:lnTo>
                    <a:lnTo>
                      <a:pt x="16460" y="173"/>
                    </a:lnTo>
                    <a:lnTo>
                      <a:pt x="8607" y="7540"/>
                    </a:lnTo>
                    <a:lnTo>
                      <a:pt x="3387" y="9139"/>
                    </a:lnTo>
                    <a:lnTo>
                      <a:pt x="1098" y="9844"/>
                    </a:lnTo>
                    <a:lnTo>
                      <a:pt x="691" y="12086"/>
                    </a:lnTo>
                    <a:lnTo>
                      <a:pt x="691" y="12102"/>
                    </a:lnTo>
                    <a:lnTo>
                      <a:pt x="16" y="15754"/>
                    </a:lnTo>
                    <a:lnTo>
                      <a:pt x="1" y="15848"/>
                    </a:lnTo>
                    <a:lnTo>
                      <a:pt x="1" y="15958"/>
                    </a:lnTo>
                    <a:lnTo>
                      <a:pt x="16" y="16067"/>
                    </a:lnTo>
                    <a:lnTo>
                      <a:pt x="48" y="16162"/>
                    </a:lnTo>
                    <a:lnTo>
                      <a:pt x="95" y="16256"/>
                    </a:lnTo>
                    <a:lnTo>
                      <a:pt x="158" y="16334"/>
                    </a:lnTo>
                    <a:lnTo>
                      <a:pt x="236" y="16412"/>
                    </a:lnTo>
                    <a:lnTo>
                      <a:pt x="330" y="16475"/>
                    </a:lnTo>
                    <a:lnTo>
                      <a:pt x="5409" y="19234"/>
                    </a:lnTo>
                    <a:lnTo>
                      <a:pt x="14861" y="24360"/>
                    </a:lnTo>
                    <a:lnTo>
                      <a:pt x="14955" y="24407"/>
                    </a:lnTo>
                    <a:lnTo>
                      <a:pt x="15049" y="24422"/>
                    </a:lnTo>
                    <a:lnTo>
                      <a:pt x="15143" y="24438"/>
                    </a:lnTo>
                    <a:lnTo>
                      <a:pt x="15253" y="24422"/>
                    </a:lnTo>
                    <a:lnTo>
                      <a:pt x="15347" y="24407"/>
                    </a:lnTo>
                    <a:lnTo>
                      <a:pt x="15441" y="24375"/>
                    </a:lnTo>
                    <a:lnTo>
                      <a:pt x="15520" y="24328"/>
                    </a:lnTo>
                    <a:lnTo>
                      <a:pt x="15598" y="24266"/>
                    </a:lnTo>
                    <a:lnTo>
                      <a:pt x="31853" y="8982"/>
                    </a:lnTo>
                    <a:lnTo>
                      <a:pt x="31916" y="8919"/>
                    </a:lnTo>
                    <a:lnTo>
                      <a:pt x="31963" y="8857"/>
                    </a:lnTo>
                    <a:lnTo>
                      <a:pt x="32026" y="8731"/>
                    </a:lnTo>
                    <a:lnTo>
                      <a:pt x="32057" y="8590"/>
                    </a:lnTo>
                    <a:lnTo>
                      <a:pt x="32057" y="8433"/>
                    </a:lnTo>
                    <a:lnTo>
                      <a:pt x="32026" y="8292"/>
                    </a:lnTo>
                    <a:lnTo>
                      <a:pt x="31947" y="8167"/>
                    </a:lnTo>
                    <a:lnTo>
                      <a:pt x="31853" y="8057"/>
                    </a:lnTo>
                    <a:lnTo>
                      <a:pt x="31791" y="8010"/>
                    </a:lnTo>
                    <a:lnTo>
                      <a:pt x="31728" y="7963"/>
                    </a:lnTo>
                    <a:lnTo>
                      <a:pt x="26289" y="3731"/>
                    </a:lnTo>
                    <a:lnTo>
                      <a:pt x="24423" y="3997"/>
                    </a:lnTo>
                    <a:lnTo>
                      <a:pt x="17197" y="78"/>
                    </a:lnTo>
                    <a:lnTo>
                      <a:pt x="17103" y="31"/>
                    </a:lnTo>
                    <a:lnTo>
                      <a:pt x="17009" y="16"/>
                    </a:lnTo>
                    <a:lnTo>
                      <a:pt x="168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8"/>
              <p:cNvSpPr/>
              <p:nvPr/>
            </p:nvSpPr>
            <p:spPr>
              <a:xfrm>
                <a:off x="6855236" y="1186121"/>
                <a:ext cx="420717" cy="320647"/>
              </a:xfrm>
              <a:custGeom>
                <a:rect b="b" l="l" r="r" t="t"/>
                <a:pathLst>
                  <a:path extrusionOk="0" h="19235" w="25238">
                    <a:moveTo>
                      <a:pt x="13230" y="0"/>
                    </a:moveTo>
                    <a:lnTo>
                      <a:pt x="13167" y="16"/>
                    </a:lnTo>
                    <a:lnTo>
                      <a:pt x="13089" y="47"/>
                    </a:lnTo>
                    <a:lnTo>
                      <a:pt x="13026" y="79"/>
                    </a:lnTo>
                    <a:lnTo>
                      <a:pt x="12964" y="126"/>
                    </a:lnTo>
                    <a:lnTo>
                      <a:pt x="157" y="12164"/>
                    </a:lnTo>
                    <a:lnTo>
                      <a:pt x="78" y="12258"/>
                    </a:lnTo>
                    <a:lnTo>
                      <a:pt x="31" y="12353"/>
                    </a:lnTo>
                    <a:lnTo>
                      <a:pt x="0" y="12478"/>
                    </a:lnTo>
                    <a:lnTo>
                      <a:pt x="0" y="12588"/>
                    </a:lnTo>
                    <a:lnTo>
                      <a:pt x="31" y="12697"/>
                    </a:lnTo>
                    <a:lnTo>
                      <a:pt x="78" y="12807"/>
                    </a:lnTo>
                    <a:lnTo>
                      <a:pt x="157" y="12885"/>
                    </a:lnTo>
                    <a:lnTo>
                      <a:pt x="267" y="12964"/>
                    </a:lnTo>
                    <a:lnTo>
                      <a:pt x="11710" y="19171"/>
                    </a:lnTo>
                    <a:lnTo>
                      <a:pt x="11772" y="19203"/>
                    </a:lnTo>
                    <a:lnTo>
                      <a:pt x="11851" y="19218"/>
                    </a:lnTo>
                    <a:lnTo>
                      <a:pt x="11929" y="19234"/>
                    </a:lnTo>
                    <a:lnTo>
                      <a:pt x="12007" y="19218"/>
                    </a:lnTo>
                    <a:lnTo>
                      <a:pt x="12086" y="19203"/>
                    </a:lnTo>
                    <a:lnTo>
                      <a:pt x="12164" y="19187"/>
                    </a:lnTo>
                    <a:lnTo>
                      <a:pt x="12227" y="19140"/>
                    </a:lnTo>
                    <a:lnTo>
                      <a:pt x="12290" y="19093"/>
                    </a:lnTo>
                    <a:lnTo>
                      <a:pt x="25097" y="7070"/>
                    </a:lnTo>
                    <a:lnTo>
                      <a:pt x="25175" y="6976"/>
                    </a:lnTo>
                    <a:lnTo>
                      <a:pt x="25222" y="6866"/>
                    </a:lnTo>
                    <a:lnTo>
                      <a:pt x="25238" y="6756"/>
                    </a:lnTo>
                    <a:lnTo>
                      <a:pt x="25238" y="6631"/>
                    </a:lnTo>
                    <a:lnTo>
                      <a:pt x="25222" y="6521"/>
                    </a:lnTo>
                    <a:lnTo>
                      <a:pt x="25159" y="6427"/>
                    </a:lnTo>
                    <a:lnTo>
                      <a:pt x="25081" y="6333"/>
                    </a:lnTo>
                    <a:lnTo>
                      <a:pt x="24987" y="6255"/>
                    </a:lnTo>
                    <a:lnTo>
                      <a:pt x="13544" y="47"/>
                    </a:lnTo>
                    <a:lnTo>
                      <a:pt x="13465" y="16"/>
                    </a:lnTo>
                    <a:lnTo>
                      <a:pt x="133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8"/>
              <p:cNvSpPr/>
              <p:nvPr/>
            </p:nvSpPr>
            <p:spPr>
              <a:xfrm>
                <a:off x="6853669" y="1184287"/>
                <a:ext cx="424118" cy="324048"/>
              </a:xfrm>
              <a:custGeom>
                <a:rect b="b" l="l" r="r" t="t"/>
                <a:pathLst>
                  <a:path extrusionOk="0" h="19439" w="25442">
                    <a:moveTo>
                      <a:pt x="13403" y="204"/>
                    </a:moveTo>
                    <a:lnTo>
                      <a:pt x="13497" y="220"/>
                    </a:lnTo>
                    <a:lnTo>
                      <a:pt x="13591" y="251"/>
                    </a:lnTo>
                    <a:lnTo>
                      <a:pt x="25034" y="6459"/>
                    </a:lnTo>
                    <a:lnTo>
                      <a:pt x="25112" y="6521"/>
                    </a:lnTo>
                    <a:lnTo>
                      <a:pt x="25175" y="6584"/>
                    </a:lnTo>
                    <a:lnTo>
                      <a:pt x="25222" y="6663"/>
                    </a:lnTo>
                    <a:lnTo>
                      <a:pt x="25238" y="6757"/>
                    </a:lnTo>
                    <a:lnTo>
                      <a:pt x="25238" y="6851"/>
                    </a:lnTo>
                    <a:lnTo>
                      <a:pt x="25222" y="6945"/>
                    </a:lnTo>
                    <a:lnTo>
                      <a:pt x="25175" y="7023"/>
                    </a:lnTo>
                    <a:lnTo>
                      <a:pt x="25112" y="7101"/>
                    </a:lnTo>
                    <a:lnTo>
                      <a:pt x="12321" y="19125"/>
                    </a:lnTo>
                    <a:lnTo>
                      <a:pt x="12258" y="19172"/>
                    </a:lnTo>
                    <a:lnTo>
                      <a:pt x="12211" y="19203"/>
                    </a:lnTo>
                    <a:lnTo>
                      <a:pt x="12149" y="19219"/>
                    </a:lnTo>
                    <a:lnTo>
                      <a:pt x="12086" y="19234"/>
                    </a:lnTo>
                    <a:lnTo>
                      <a:pt x="11960" y="19234"/>
                    </a:lnTo>
                    <a:lnTo>
                      <a:pt x="11913" y="19219"/>
                    </a:lnTo>
                    <a:lnTo>
                      <a:pt x="11851" y="19187"/>
                    </a:lnTo>
                    <a:lnTo>
                      <a:pt x="408" y="12980"/>
                    </a:lnTo>
                    <a:lnTo>
                      <a:pt x="329" y="12933"/>
                    </a:lnTo>
                    <a:lnTo>
                      <a:pt x="267" y="12854"/>
                    </a:lnTo>
                    <a:lnTo>
                      <a:pt x="219" y="12776"/>
                    </a:lnTo>
                    <a:lnTo>
                      <a:pt x="204" y="12682"/>
                    </a:lnTo>
                    <a:lnTo>
                      <a:pt x="204" y="12588"/>
                    </a:lnTo>
                    <a:lnTo>
                      <a:pt x="219" y="12494"/>
                    </a:lnTo>
                    <a:lnTo>
                      <a:pt x="267" y="12415"/>
                    </a:lnTo>
                    <a:lnTo>
                      <a:pt x="314" y="12337"/>
                    </a:lnTo>
                    <a:lnTo>
                      <a:pt x="13120" y="314"/>
                    </a:lnTo>
                    <a:lnTo>
                      <a:pt x="13183" y="267"/>
                    </a:lnTo>
                    <a:lnTo>
                      <a:pt x="13246" y="236"/>
                    </a:lnTo>
                    <a:lnTo>
                      <a:pt x="13324" y="204"/>
                    </a:lnTo>
                    <a:close/>
                    <a:moveTo>
                      <a:pt x="13418" y="0"/>
                    </a:moveTo>
                    <a:lnTo>
                      <a:pt x="13324" y="16"/>
                    </a:lnTo>
                    <a:lnTo>
                      <a:pt x="13230" y="32"/>
                    </a:lnTo>
                    <a:lnTo>
                      <a:pt x="13136" y="63"/>
                    </a:lnTo>
                    <a:lnTo>
                      <a:pt x="13058" y="110"/>
                    </a:lnTo>
                    <a:lnTo>
                      <a:pt x="12979" y="173"/>
                    </a:lnTo>
                    <a:lnTo>
                      <a:pt x="188" y="12196"/>
                    </a:lnTo>
                    <a:lnTo>
                      <a:pt x="94" y="12306"/>
                    </a:lnTo>
                    <a:lnTo>
                      <a:pt x="31" y="12431"/>
                    </a:lnTo>
                    <a:lnTo>
                      <a:pt x="0" y="12572"/>
                    </a:lnTo>
                    <a:lnTo>
                      <a:pt x="0" y="12713"/>
                    </a:lnTo>
                    <a:lnTo>
                      <a:pt x="31" y="12854"/>
                    </a:lnTo>
                    <a:lnTo>
                      <a:pt x="94" y="12980"/>
                    </a:lnTo>
                    <a:lnTo>
                      <a:pt x="188" y="13074"/>
                    </a:lnTo>
                    <a:lnTo>
                      <a:pt x="314" y="13168"/>
                    </a:lnTo>
                    <a:lnTo>
                      <a:pt x="11757" y="19360"/>
                    </a:lnTo>
                    <a:lnTo>
                      <a:pt x="11819" y="19391"/>
                    </a:lnTo>
                    <a:lnTo>
                      <a:pt x="11898" y="19422"/>
                    </a:lnTo>
                    <a:lnTo>
                      <a:pt x="12039" y="19438"/>
                    </a:lnTo>
                    <a:lnTo>
                      <a:pt x="12149" y="19422"/>
                    </a:lnTo>
                    <a:lnTo>
                      <a:pt x="12258" y="19391"/>
                    </a:lnTo>
                    <a:lnTo>
                      <a:pt x="12352" y="19344"/>
                    </a:lnTo>
                    <a:lnTo>
                      <a:pt x="12446" y="19281"/>
                    </a:lnTo>
                    <a:lnTo>
                      <a:pt x="25253" y="7243"/>
                    </a:lnTo>
                    <a:lnTo>
                      <a:pt x="25347" y="7133"/>
                    </a:lnTo>
                    <a:lnTo>
                      <a:pt x="25410" y="7007"/>
                    </a:lnTo>
                    <a:lnTo>
                      <a:pt x="25441" y="6882"/>
                    </a:lnTo>
                    <a:lnTo>
                      <a:pt x="25441" y="6741"/>
                    </a:lnTo>
                    <a:lnTo>
                      <a:pt x="25394" y="6600"/>
                    </a:lnTo>
                    <a:lnTo>
                      <a:pt x="25332" y="6474"/>
                    </a:lnTo>
                    <a:lnTo>
                      <a:pt x="25238" y="6365"/>
                    </a:lnTo>
                    <a:lnTo>
                      <a:pt x="25128" y="6286"/>
                    </a:lnTo>
                    <a:lnTo>
                      <a:pt x="13685" y="79"/>
                    </a:lnTo>
                    <a:lnTo>
                      <a:pt x="13591" y="32"/>
                    </a:lnTo>
                    <a:lnTo>
                      <a:pt x="13497" y="16"/>
                    </a:lnTo>
                    <a:lnTo>
                      <a:pt x="134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8"/>
              <p:cNvSpPr/>
              <p:nvPr/>
            </p:nvSpPr>
            <p:spPr>
              <a:xfrm>
                <a:off x="6835115" y="1291948"/>
                <a:ext cx="538041" cy="348353"/>
              </a:xfrm>
              <a:custGeom>
                <a:rect b="b" l="l" r="r" t="t"/>
                <a:pathLst>
                  <a:path extrusionOk="0" h="20897" w="32276">
                    <a:moveTo>
                      <a:pt x="26382" y="1"/>
                    </a:moveTo>
                    <a:lnTo>
                      <a:pt x="26335" y="16"/>
                    </a:lnTo>
                    <a:lnTo>
                      <a:pt x="26319" y="32"/>
                    </a:lnTo>
                    <a:lnTo>
                      <a:pt x="26288" y="79"/>
                    </a:lnTo>
                    <a:lnTo>
                      <a:pt x="26288" y="111"/>
                    </a:lnTo>
                    <a:lnTo>
                      <a:pt x="26304" y="142"/>
                    </a:lnTo>
                    <a:lnTo>
                      <a:pt x="26335" y="173"/>
                    </a:lnTo>
                    <a:lnTo>
                      <a:pt x="31774" y="4406"/>
                    </a:lnTo>
                    <a:lnTo>
                      <a:pt x="31790" y="4421"/>
                    </a:lnTo>
                    <a:lnTo>
                      <a:pt x="31900" y="4484"/>
                    </a:lnTo>
                    <a:lnTo>
                      <a:pt x="31978" y="4578"/>
                    </a:lnTo>
                    <a:lnTo>
                      <a:pt x="32041" y="4688"/>
                    </a:lnTo>
                    <a:lnTo>
                      <a:pt x="32072" y="4813"/>
                    </a:lnTo>
                    <a:lnTo>
                      <a:pt x="32072" y="4939"/>
                    </a:lnTo>
                    <a:lnTo>
                      <a:pt x="32041" y="5064"/>
                    </a:lnTo>
                    <a:lnTo>
                      <a:pt x="31978" y="5174"/>
                    </a:lnTo>
                    <a:lnTo>
                      <a:pt x="31900" y="5268"/>
                    </a:lnTo>
                    <a:lnTo>
                      <a:pt x="15644" y="20551"/>
                    </a:lnTo>
                    <a:lnTo>
                      <a:pt x="15566" y="20614"/>
                    </a:lnTo>
                    <a:lnTo>
                      <a:pt x="15503" y="20645"/>
                    </a:lnTo>
                    <a:lnTo>
                      <a:pt x="15425" y="20677"/>
                    </a:lnTo>
                    <a:lnTo>
                      <a:pt x="15346" y="20692"/>
                    </a:lnTo>
                    <a:lnTo>
                      <a:pt x="15174" y="20692"/>
                    </a:lnTo>
                    <a:lnTo>
                      <a:pt x="15096" y="20677"/>
                    </a:lnTo>
                    <a:lnTo>
                      <a:pt x="15017" y="20630"/>
                    </a:lnTo>
                    <a:lnTo>
                      <a:pt x="486" y="12745"/>
                    </a:lnTo>
                    <a:lnTo>
                      <a:pt x="408" y="12698"/>
                    </a:lnTo>
                    <a:lnTo>
                      <a:pt x="345" y="12635"/>
                    </a:lnTo>
                    <a:lnTo>
                      <a:pt x="282" y="12573"/>
                    </a:lnTo>
                    <a:lnTo>
                      <a:pt x="251" y="12494"/>
                    </a:lnTo>
                    <a:lnTo>
                      <a:pt x="220" y="12400"/>
                    </a:lnTo>
                    <a:lnTo>
                      <a:pt x="204" y="12322"/>
                    </a:lnTo>
                    <a:lnTo>
                      <a:pt x="204" y="12228"/>
                    </a:lnTo>
                    <a:lnTo>
                      <a:pt x="220" y="12134"/>
                    </a:lnTo>
                    <a:lnTo>
                      <a:pt x="1301" y="6224"/>
                    </a:lnTo>
                    <a:lnTo>
                      <a:pt x="1301" y="6193"/>
                    </a:lnTo>
                    <a:lnTo>
                      <a:pt x="1285" y="6146"/>
                    </a:lnTo>
                    <a:lnTo>
                      <a:pt x="1270" y="6130"/>
                    </a:lnTo>
                    <a:lnTo>
                      <a:pt x="1223" y="6114"/>
                    </a:lnTo>
                    <a:lnTo>
                      <a:pt x="1191" y="6114"/>
                    </a:lnTo>
                    <a:lnTo>
                      <a:pt x="1160" y="6130"/>
                    </a:lnTo>
                    <a:lnTo>
                      <a:pt x="1129" y="6146"/>
                    </a:lnTo>
                    <a:lnTo>
                      <a:pt x="1113" y="6193"/>
                    </a:lnTo>
                    <a:lnTo>
                      <a:pt x="31" y="12087"/>
                    </a:lnTo>
                    <a:lnTo>
                      <a:pt x="0" y="12212"/>
                    </a:lnTo>
                    <a:lnTo>
                      <a:pt x="0" y="12337"/>
                    </a:lnTo>
                    <a:lnTo>
                      <a:pt x="16" y="12463"/>
                    </a:lnTo>
                    <a:lnTo>
                      <a:pt x="63" y="12573"/>
                    </a:lnTo>
                    <a:lnTo>
                      <a:pt x="110" y="12682"/>
                    </a:lnTo>
                    <a:lnTo>
                      <a:pt x="188" y="12776"/>
                    </a:lnTo>
                    <a:lnTo>
                      <a:pt x="282" y="12855"/>
                    </a:lnTo>
                    <a:lnTo>
                      <a:pt x="392" y="12933"/>
                    </a:lnTo>
                    <a:lnTo>
                      <a:pt x="14923" y="20802"/>
                    </a:lnTo>
                    <a:lnTo>
                      <a:pt x="15002" y="20849"/>
                    </a:lnTo>
                    <a:lnTo>
                      <a:pt x="15096" y="20881"/>
                    </a:lnTo>
                    <a:lnTo>
                      <a:pt x="15190" y="20896"/>
                    </a:lnTo>
                    <a:lnTo>
                      <a:pt x="15268" y="20896"/>
                    </a:lnTo>
                    <a:lnTo>
                      <a:pt x="15409" y="20881"/>
                    </a:lnTo>
                    <a:lnTo>
                      <a:pt x="15534" y="20849"/>
                    </a:lnTo>
                    <a:lnTo>
                      <a:pt x="15660" y="20786"/>
                    </a:lnTo>
                    <a:lnTo>
                      <a:pt x="15770" y="20692"/>
                    </a:lnTo>
                    <a:lnTo>
                      <a:pt x="32041" y="5425"/>
                    </a:lnTo>
                    <a:lnTo>
                      <a:pt x="32103" y="5362"/>
                    </a:lnTo>
                    <a:lnTo>
                      <a:pt x="32150" y="5283"/>
                    </a:lnTo>
                    <a:lnTo>
                      <a:pt x="32198" y="5205"/>
                    </a:lnTo>
                    <a:lnTo>
                      <a:pt x="32229" y="5127"/>
                    </a:lnTo>
                    <a:lnTo>
                      <a:pt x="32245" y="5048"/>
                    </a:lnTo>
                    <a:lnTo>
                      <a:pt x="32260" y="4970"/>
                    </a:lnTo>
                    <a:lnTo>
                      <a:pt x="32276" y="4876"/>
                    </a:lnTo>
                    <a:lnTo>
                      <a:pt x="32260" y="4797"/>
                    </a:lnTo>
                    <a:lnTo>
                      <a:pt x="32245" y="4703"/>
                    </a:lnTo>
                    <a:lnTo>
                      <a:pt x="32229" y="4625"/>
                    </a:lnTo>
                    <a:lnTo>
                      <a:pt x="32182" y="4547"/>
                    </a:lnTo>
                    <a:lnTo>
                      <a:pt x="32150" y="4468"/>
                    </a:lnTo>
                    <a:lnTo>
                      <a:pt x="32088" y="4406"/>
                    </a:lnTo>
                    <a:lnTo>
                      <a:pt x="32025" y="4343"/>
                    </a:lnTo>
                    <a:lnTo>
                      <a:pt x="31962" y="4296"/>
                    </a:lnTo>
                    <a:lnTo>
                      <a:pt x="31900" y="4249"/>
                    </a:lnTo>
                    <a:lnTo>
                      <a:pt x="26445" y="16"/>
                    </a:lnTo>
                    <a:lnTo>
                      <a:pt x="26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8"/>
              <p:cNvSpPr/>
              <p:nvPr/>
            </p:nvSpPr>
            <p:spPr>
              <a:xfrm>
                <a:off x="7064557" y="1363033"/>
                <a:ext cx="155498" cy="267604"/>
              </a:xfrm>
              <a:custGeom>
                <a:rect b="b" l="l" r="r" t="t"/>
                <a:pathLst>
                  <a:path extrusionOk="0" h="16053" w="9328">
                    <a:moveTo>
                      <a:pt x="9327" y="1"/>
                    </a:moveTo>
                    <a:lnTo>
                      <a:pt x="0" y="8794"/>
                    </a:lnTo>
                    <a:lnTo>
                      <a:pt x="1693" y="16052"/>
                    </a:lnTo>
                    <a:lnTo>
                      <a:pt x="7383" y="10676"/>
                    </a:lnTo>
                    <a:lnTo>
                      <a:pt x="7274" y="10456"/>
                    </a:lnTo>
                    <a:lnTo>
                      <a:pt x="7164" y="10237"/>
                    </a:lnTo>
                    <a:lnTo>
                      <a:pt x="7007" y="9782"/>
                    </a:lnTo>
                    <a:lnTo>
                      <a:pt x="6866" y="9327"/>
                    </a:lnTo>
                    <a:lnTo>
                      <a:pt x="6756" y="8857"/>
                    </a:lnTo>
                    <a:lnTo>
                      <a:pt x="6694" y="8403"/>
                    </a:lnTo>
                    <a:lnTo>
                      <a:pt x="6647" y="7932"/>
                    </a:lnTo>
                    <a:lnTo>
                      <a:pt x="6647" y="7478"/>
                    </a:lnTo>
                    <a:lnTo>
                      <a:pt x="6647" y="7007"/>
                    </a:lnTo>
                    <a:lnTo>
                      <a:pt x="6694" y="6553"/>
                    </a:lnTo>
                    <a:lnTo>
                      <a:pt x="6756" y="6098"/>
                    </a:lnTo>
                    <a:lnTo>
                      <a:pt x="6835" y="5659"/>
                    </a:lnTo>
                    <a:lnTo>
                      <a:pt x="6929" y="5220"/>
                    </a:lnTo>
                    <a:lnTo>
                      <a:pt x="7038" y="4782"/>
                    </a:lnTo>
                    <a:lnTo>
                      <a:pt x="7164" y="4374"/>
                    </a:lnTo>
                    <a:lnTo>
                      <a:pt x="7289" y="3966"/>
                    </a:lnTo>
                    <a:lnTo>
                      <a:pt x="7430" y="3559"/>
                    </a:lnTo>
                    <a:lnTo>
                      <a:pt x="7587" y="3183"/>
                    </a:lnTo>
                    <a:lnTo>
                      <a:pt x="7744" y="2806"/>
                    </a:lnTo>
                    <a:lnTo>
                      <a:pt x="8073" y="2132"/>
                    </a:lnTo>
                    <a:lnTo>
                      <a:pt x="8387" y="1521"/>
                    </a:lnTo>
                    <a:lnTo>
                      <a:pt x="8684" y="1004"/>
                    </a:lnTo>
                    <a:lnTo>
                      <a:pt x="8935" y="581"/>
                    </a:lnTo>
                    <a:lnTo>
                      <a:pt x="9139" y="267"/>
                    </a:lnTo>
                    <a:lnTo>
                      <a:pt x="93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8"/>
              <p:cNvSpPr/>
              <p:nvPr/>
            </p:nvSpPr>
            <p:spPr>
              <a:xfrm>
                <a:off x="6836932" y="1433067"/>
                <a:ext cx="90168" cy="118907"/>
              </a:xfrm>
              <a:custGeom>
                <a:rect b="b" l="l" r="r" t="t"/>
                <a:pathLst>
                  <a:path extrusionOk="0" h="7133" w="5409">
                    <a:moveTo>
                      <a:pt x="691" y="1"/>
                    </a:moveTo>
                    <a:lnTo>
                      <a:pt x="16" y="3653"/>
                    </a:lnTo>
                    <a:lnTo>
                      <a:pt x="1" y="3747"/>
                    </a:lnTo>
                    <a:lnTo>
                      <a:pt x="1" y="3857"/>
                    </a:lnTo>
                    <a:lnTo>
                      <a:pt x="16" y="3966"/>
                    </a:lnTo>
                    <a:lnTo>
                      <a:pt x="48" y="4061"/>
                    </a:lnTo>
                    <a:lnTo>
                      <a:pt x="95" y="4155"/>
                    </a:lnTo>
                    <a:lnTo>
                      <a:pt x="158" y="4233"/>
                    </a:lnTo>
                    <a:lnTo>
                      <a:pt x="236" y="4311"/>
                    </a:lnTo>
                    <a:lnTo>
                      <a:pt x="330" y="4374"/>
                    </a:lnTo>
                    <a:lnTo>
                      <a:pt x="5409" y="7133"/>
                    </a:lnTo>
                    <a:lnTo>
                      <a:pt x="5001" y="6788"/>
                    </a:lnTo>
                    <a:lnTo>
                      <a:pt x="4609" y="6459"/>
                    </a:lnTo>
                    <a:lnTo>
                      <a:pt x="4249" y="6130"/>
                    </a:lnTo>
                    <a:lnTo>
                      <a:pt x="3920" y="5800"/>
                    </a:lnTo>
                    <a:lnTo>
                      <a:pt x="3606" y="5471"/>
                    </a:lnTo>
                    <a:lnTo>
                      <a:pt x="3308" y="5142"/>
                    </a:lnTo>
                    <a:lnTo>
                      <a:pt x="3026" y="4829"/>
                    </a:lnTo>
                    <a:lnTo>
                      <a:pt x="2775" y="4515"/>
                    </a:lnTo>
                    <a:lnTo>
                      <a:pt x="2540" y="4202"/>
                    </a:lnTo>
                    <a:lnTo>
                      <a:pt x="2321" y="3904"/>
                    </a:lnTo>
                    <a:lnTo>
                      <a:pt x="2133" y="3606"/>
                    </a:lnTo>
                    <a:lnTo>
                      <a:pt x="1945" y="3324"/>
                    </a:lnTo>
                    <a:lnTo>
                      <a:pt x="1631" y="2775"/>
                    </a:lnTo>
                    <a:lnTo>
                      <a:pt x="1365" y="2258"/>
                    </a:lnTo>
                    <a:lnTo>
                      <a:pt x="1161" y="1772"/>
                    </a:lnTo>
                    <a:lnTo>
                      <a:pt x="1004" y="1349"/>
                    </a:lnTo>
                    <a:lnTo>
                      <a:pt x="879" y="972"/>
                    </a:lnTo>
                    <a:lnTo>
                      <a:pt x="800" y="643"/>
                    </a:lnTo>
                    <a:lnTo>
                      <a:pt x="738" y="377"/>
                    </a:lnTo>
                    <a:lnTo>
                      <a:pt x="706" y="189"/>
                    </a:lnTo>
                    <a:lnTo>
                      <a:pt x="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8"/>
              <p:cNvSpPr/>
              <p:nvPr/>
            </p:nvSpPr>
            <p:spPr>
              <a:xfrm>
                <a:off x="6967865" y="1251704"/>
                <a:ext cx="217427" cy="168300"/>
              </a:xfrm>
              <a:custGeom>
                <a:rect b="b" l="l" r="r" t="t"/>
                <a:pathLst>
                  <a:path extrusionOk="0" h="10096" w="13043">
                    <a:moveTo>
                      <a:pt x="7148" y="1"/>
                    </a:moveTo>
                    <a:lnTo>
                      <a:pt x="6835" y="79"/>
                    </a:lnTo>
                    <a:lnTo>
                      <a:pt x="6521" y="189"/>
                    </a:lnTo>
                    <a:lnTo>
                      <a:pt x="6223" y="299"/>
                    </a:lnTo>
                    <a:lnTo>
                      <a:pt x="5910" y="424"/>
                    </a:lnTo>
                    <a:lnTo>
                      <a:pt x="5612" y="549"/>
                    </a:lnTo>
                    <a:lnTo>
                      <a:pt x="5299" y="706"/>
                    </a:lnTo>
                    <a:lnTo>
                      <a:pt x="5001" y="863"/>
                    </a:lnTo>
                    <a:lnTo>
                      <a:pt x="4703" y="1035"/>
                    </a:lnTo>
                    <a:lnTo>
                      <a:pt x="4405" y="1223"/>
                    </a:lnTo>
                    <a:lnTo>
                      <a:pt x="4107" y="1412"/>
                    </a:lnTo>
                    <a:lnTo>
                      <a:pt x="3825" y="1615"/>
                    </a:lnTo>
                    <a:lnTo>
                      <a:pt x="3543" y="1819"/>
                    </a:lnTo>
                    <a:lnTo>
                      <a:pt x="3261" y="2039"/>
                    </a:lnTo>
                    <a:lnTo>
                      <a:pt x="2979" y="2274"/>
                    </a:lnTo>
                    <a:lnTo>
                      <a:pt x="2712" y="2509"/>
                    </a:lnTo>
                    <a:lnTo>
                      <a:pt x="2446" y="2760"/>
                    </a:lnTo>
                    <a:lnTo>
                      <a:pt x="2179" y="3010"/>
                    </a:lnTo>
                    <a:lnTo>
                      <a:pt x="1928" y="3277"/>
                    </a:lnTo>
                    <a:lnTo>
                      <a:pt x="1693" y="3543"/>
                    </a:lnTo>
                    <a:lnTo>
                      <a:pt x="1474" y="3794"/>
                    </a:lnTo>
                    <a:lnTo>
                      <a:pt x="1270" y="4061"/>
                    </a:lnTo>
                    <a:lnTo>
                      <a:pt x="1082" y="4312"/>
                    </a:lnTo>
                    <a:lnTo>
                      <a:pt x="909" y="4578"/>
                    </a:lnTo>
                    <a:lnTo>
                      <a:pt x="753" y="4829"/>
                    </a:lnTo>
                    <a:lnTo>
                      <a:pt x="612" y="5080"/>
                    </a:lnTo>
                    <a:lnTo>
                      <a:pt x="486" y="5330"/>
                    </a:lnTo>
                    <a:lnTo>
                      <a:pt x="361" y="5581"/>
                    </a:lnTo>
                    <a:lnTo>
                      <a:pt x="267" y="5832"/>
                    </a:lnTo>
                    <a:lnTo>
                      <a:pt x="188" y="6083"/>
                    </a:lnTo>
                    <a:lnTo>
                      <a:pt x="110" y="6318"/>
                    </a:lnTo>
                    <a:lnTo>
                      <a:pt x="63" y="6553"/>
                    </a:lnTo>
                    <a:lnTo>
                      <a:pt x="32" y="6788"/>
                    </a:lnTo>
                    <a:lnTo>
                      <a:pt x="0" y="7008"/>
                    </a:lnTo>
                    <a:lnTo>
                      <a:pt x="0" y="7227"/>
                    </a:lnTo>
                    <a:lnTo>
                      <a:pt x="0" y="7447"/>
                    </a:lnTo>
                    <a:lnTo>
                      <a:pt x="32" y="7666"/>
                    </a:lnTo>
                    <a:lnTo>
                      <a:pt x="79" y="7870"/>
                    </a:lnTo>
                    <a:lnTo>
                      <a:pt x="126" y="8074"/>
                    </a:lnTo>
                    <a:lnTo>
                      <a:pt x="204" y="8262"/>
                    </a:lnTo>
                    <a:lnTo>
                      <a:pt x="282" y="8450"/>
                    </a:lnTo>
                    <a:lnTo>
                      <a:pt x="392" y="8622"/>
                    </a:lnTo>
                    <a:lnTo>
                      <a:pt x="518" y="8795"/>
                    </a:lnTo>
                    <a:lnTo>
                      <a:pt x="643" y="8951"/>
                    </a:lnTo>
                    <a:lnTo>
                      <a:pt x="800" y="9108"/>
                    </a:lnTo>
                    <a:lnTo>
                      <a:pt x="972" y="9249"/>
                    </a:lnTo>
                    <a:lnTo>
                      <a:pt x="1145" y="9390"/>
                    </a:lnTo>
                    <a:lnTo>
                      <a:pt x="1348" y="9516"/>
                    </a:lnTo>
                    <a:lnTo>
                      <a:pt x="1568" y="9626"/>
                    </a:lnTo>
                    <a:lnTo>
                      <a:pt x="1787" y="9735"/>
                    </a:lnTo>
                    <a:lnTo>
                      <a:pt x="2022" y="9829"/>
                    </a:lnTo>
                    <a:lnTo>
                      <a:pt x="2273" y="9908"/>
                    </a:lnTo>
                    <a:lnTo>
                      <a:pt x="2524" y="9970"/>
                    </a:lnTo>
                    <a:lnTo>
                      <a:pt x="2790" y="10017"/>
                    </a:lnTo>
                    <a:lnTo>
                      <a:pt x="3041" y="10064"/>
                    </a:lnTo>
                    <a:lnTo>
                      <a:pt x="3323" y="10080"/>
                    </a:lnTo>
                    <a:lnTo>
                      <a:pt x="3590" y="10096"/>
                    </a:lnTo>
                    <a:lnTo>
                      <a:pt x="3872" y="10096"/>
                    </a:lnTo>
                    <a:lnTo>
                      <a:pt x="4170" y="10080"/>
                    </a:lnTo>
                    <a:lnTo>
                      <a:pt x="4452" y="10064"/>
                    </a:lnTo>
                    <a:lnTo>
                      <a:pt x="4750" y="10017"/>
                    </a:lnTo>
                    <a:lnTo>
                      <a:pt x="5048" y="9970"/>
                    </a:lnTo>
                    <a:lnTo>
                      <a:pt x="5346" y="9908"/>
                    </a:lnTo>
                    <a:lnTo>
                      <a:pt x="5659" y="9829"/>
                    </a:lnTo>
                    <a:lnTo>
                      <a:pt x="5957" y="9751"/>
                    </a:lnTo>
                    <a:lnTo>
                      <a:pt x="6255" y="9657"/>
                    </a:lnTo>
                    <a:lnTo>
                      <a:pt x="6568" y="9547"/>
                    </a:lnTo>
                    <a:lnTo>
                      <a:pt x="6882" y="9422"/>
                    </a:lnTo>
                    <a:lnTo>
                      <a:pt x="7180" y="9296"/>
                    </a:lnTo>
                    <a:lnTo>
                      <a:pt x="7493" y="9155"/>
                    </a:lnTo>
                    <a:lnTo>
                      <a:pt x="7791" y="8999"/>
                    </a:lnTo>
                    <a:lnTo>
                      <a:pt x="8104" y="8842"/>
                    </a:lnTo>
                    <a:lnTo>
                      <a:pt x="8402" y="8669"/>
                    </a:lnTo>
                    <a:lnTo>
                      <a:pt x="8716" y="8481"/>
                    </a:lnTo>
                    <a:lnTo>
                      <a:pt x="9014" y="8293"/>
                    </a:lnTo>
                    <a:lnTo>
                      <a:pt x="9296" y="8089"/>
                    </a:lnTo>
                    <a:lnTo>
                      <a:pt x="9594" y="7870"/>
                    </a:lnTo>
                    <a:lnTo>
                      <a:pt x="9876" y="7650"/>
                    </a:lnTo>
                    <a:lnTo>
                      <a:pt x="10158" y="7415"/>
                    </a:lnTo>
                    <a:lnTo>
                      <a:pt x="10440" y="7164"/>
                    </a:lnTo>
                    <a:lnTo>
                      <a:pt x="10707" y="6914"/>
                    </a:lnTo>
                    <a:lnTo>
                      <a:pt x="10973" y="6663"/>
                    </a:lnTo>
                    <a:lnTo>
                      <a:pt x="11208" y="6412"/>
                    </a:lnTo>
                    <a:lnTo>
                      <a:pt x="11443" y="6161"/>
                    </a:lnTo>
                    <a:lnTo>
                      <a:pt x="11663" y="5895"/>
                    </a:lnTo>
                    <a:lnTo>
                      <a:pt x="11867" y="5644"/>
                    </a:lnTo>
                    <a:lnTo>
                      <a:pt x="12055" y="5393"/>
                    </a:lnTo>
                    <a:lnTo>
                      <a:pt x="12227" y="5142"/>
                    </a:lnTo>
                    <a:lnTo>
                      <a:pt x="12384" y="4892"/>
                    </a:lnTo>
                    <a:lnTo>
                      <a:pt x="12525" y="4641"/>
                    </a:lnTo>
                    <a:lnTo>
                      <a:pt x="12650" y="4390"/>
                    </a:lnTo>
                    <a:lnTo>
                      <a:pt x="12760" y="4139"/>
                    </a:lnTo>
                    <a:lnTo>
                      <a:pt x="12854" y="3904"/>
                    </a:lnTo>
                    <a:lnTo>
                      <a:pt x="12917" y="3653"/>
                    </a:lnTo>
                    <a:lnTo>
                      <a:pt x="12980" y="3418"/>
                    </a:lnTo>
                    <a:lnTo>
                      <a:pt x="13011" y="3183"/>
                    </a:lnTo>
                    <a:lnTo>
                      <a:pt x="13042" y="2963"/>
                    </a:lnTo>
                    <a:lnTo>
                      <a:pt x="11851" y="3308"/>
                    </a:lnTo>
                    <a:lnTo>
                      <a:pt x="11820" y="3512"/>
                    </a:lnTo>
                    <a:lnTo>
                      <a:pt x="11788" y="3700"/>
                    </a:lnTo>
                    <a:lnTo>
                      <a:pt x="11741" y="3904"/>
                    </a:lnTo>
                    <a:lnTo>
                      <a:pt x="11678" y="4108"/>
                    </a:lnTo>
                    <a:lnTo>
                      <a:pt x="11600" y="4312"/>
                    </a:lnTo>
                    <a:lnTo>
                      <a:pt x="11506" y="4515"/>
                    </a:lnTo>
                    <a:lnTo>
                      <a:pt x="11412" y="4719"/>
                    </a:lnTo>
                    <a:lnTo>
                      <a:pt x="11287" y="4907"/>
                    </a:lnTo>
                    <a:lnTo>
                      <a:pt x="11161" y="5111"/>
                    </a:lnTo>
                    <a:lnTo>
                      <a:pt x="11036" y="5315"/>
                    </a:lnTo>
                    <a:lnTo>
                      <a:pt x="10722" y="5707"/>
                    </a:lnTo>
                    <a:lnTo>
                      <a:pt x="10377" y="6099"/>
                    </a:lnTo>
                    <a:lnTo>
                      <a:pt x="9985" y="6490"/>
                    </a:lnTo>
                    <a:lnTo>
                      <a:pt x="9547" y="6898"/>
                    </a:lnTo>
                    <a:lnTo>
                      <a:pt x="9092" y="7259"/>
                    </a:lnTo>
                    <a:lnTo>
                      <a:pt x="8606" y="7603"/>
                    </a:lnTo>
                    <a:lnTo>
                      <a:pt x="8120" y="7901"/>
                    </a:lnTo>
                    <a:lnTo>
                      <a:pt x="7634" y="8168"/>
                    </a:lnTo>
                    <a:lnTo>
                      <a:pt x="7133" y="8419"/>
                    </a:lnTo>
                    <a:lnTo>
                      <a:pt x="6631" y="8607"/>
                    </a:lnTo>
                    <a:lnTo>
                      <a:pt x="6129" y="8779"/>
                    </a:lnTo>
                    <a:lnTo>
                      <a:pt x="5643" y="8904"/>
                    </a:lnTo>
                    <a:lnTo>
                      <a:pt x="5157" y="8999"/>
                    </a:lnTo>
                    <a:lnTo>
                      <a:pt x="4907" y="9030"/>
                    </a:lnTo>
                    <a:lnTo>
                      <a:pt x="4672" y="9046"/>
                    </a:lnTo>
                    <a:lnTo>
                      <a:pt x="4436" y="9061"/>
                    </a:lnTo>
                    <a:lnTo>
                      <a:pt x="4217" y="9061"/>
                    </a:lnTo>
                    <a:lnTo>
                      <a:pt x="3982" y="9046"/>
                    </a:lnTo>
                    <a:lnTo>
                      <a:pt x="3762" y="9030"/>
                    </a:lnTo>
                    <a:lnTo>
                      <a:pt x="3559" y="8999"/>
                    </a:lnTo>
                    <a:lnTo>
                      <a:pt x="3339" y="8951"/>
                    </a:lnTo>
                    <a:lnTo>
                      <a:pt x="3135" y="8904"/>
                    </a:lnTo>
                    <a:lnTo>
                      <a:pt x="2947" y="8842"/>
                    </a:lnTo>
                    <a:lnTo>
                      <a:pt x="2743" y="8763"/>
                    </a:lnTo>
                    <a:lnTo>
                      <a:pt x="2571" y="8685"/>
                    </a:lnTo>
                    <a:lnTo>
                      <a:pt x="2383" y="8591"/>
                    </a:lnTo>
                    <a:lnTo>
                      <a:pt x="2226" y="8481"/>
                    </a:lnTo>
                    <a:lnTo>
                      <a:pt x="2085" y="8371"/>
                    </a:lnTo>
                    <a:lnTo>
                      <a:pt x="1944" y="8246"/>
                    </a:lnTo>
                    <a:lnTo>
                      <a:pt x="1819" y="8121"/>
                    </a:lnTo>
                    <a:lnTo>
                      <a:pt x="1709" y="7995"/>
                    </a:lnTo>
                    <a:lnTo>
                      <a:pt x="1615" y="7854"/>
                    </a:lnTo>
                    <a:lnTo>
                      <a:pt x="1536" y="7713"/>
                    </a:lnTo>
                    <a:lnTo>
                      <a:pt x="1458" y="7556"/>
                    </a:lnTo>
                    <a:lnTo>
                      <a:pt x="1395" y="7400"/>
                    </a:lnTo>
                    <a:lnTo>
                      <a:pt x="1348" y="7243"/>
                    </a:lnTo>
                    <a:lnTo>
                      <a:pt x="1317" y="7070"/>
                    </a:lnTo>
                    <a:lnTo>
                      <a:pt x="1301" y="6914"/>
                    </a:lnTo>
                    <a:lnTo>
                      <a:pt x="1286" y="6726"/>
                    </a:lnTo>
                    <a:lnTo>
                      <a:pt x="1286" y="6553"/>
                    </a:lnTo>
                    <a:lnTo>
                      <a:pt x="1317" y="6365"/>
                    </a:lnTo>
                    <a:lnTo>
                      <a:pt x="1333" y="6177"/>
                    </a:lnTo>
                    <a:lnTo>
                      <a:pt x="1380" y="5989"/>
                    </a:lnTo>
                    <a:lnTo>
                      <a:pt x="1427" y="5785"/>
                    </a:lnTo>
                    <a:lnTo>
                      <a:pt x="1505" y="5597"/>
                    </a:lnTo>
                    <a:lnTo>
                      <a:pt x="1583" y="5393"/>
                    </a:lnTo>
                    <a:lnTo>
                      <a:pt x="1662" y="5189"/>
                    </a:lnTo>
                    <a:lnTo>
                      <a:pt x="1772" y="4986"/>
                    </a:lnTo>
                    <a:lnTo>
                      <a:pt x="1881" y="4782"/>
                    </a:lnTo>
                    <a:lnTo>
                      <a:pt x="2007" y="4578"/>
                    </a:lnTo>
                    <a:lnTo>
                      <a:pt x="2148" y="4374"/>
                    </a:lnTo>
                    <a:lnTo>
                      <a:pt x="2461" y="3951"/>
                    </a:lnTo>
                    <a:lnTo>
                      <a:pt x="2837" y="3528"/>
                    </a:lnTo>
                    <a:lnTo>
                      <a:pt x="3245" y="3120"/>
                    </a:lnTo>
                    <a:lnTo>
                      <a:pt x="3653" y="2744"/>
                    </a:lnTo>
                    <a:lnTo>
                      <a:pt x="4092" y="2383"/>
                    </a:lnTo>
                    <a:lnTo>
                      <a:pt x="4546" y="2054"/>
                    </a:lnTo>
                    <a:lnTo>
                      <a:pt x="5016" y="1756"/>
                    </a:lnTo>
                    <a:lnTo>
                      <a:pt x="5487" y="1506"/>
                    </a:lnTo>
                    <a:lnTo>
                      <a:pt x="5988" y="1270"/>
                    </a:lnTo>
                    <a:lnTo>
                      <a:pt x="6506" y="1067"/>
                    </a:lnTo>
                    <a:lnTo>
                      <a:pt x="6772" y="973"/>
                    </a:lnTo>
                    <a:lnTo>
                      <a:pt x="7039" y="894"/>
                    </a:lnTo>
                    <a:lnTo>
                      <a:pt x="7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8"/>
              <p:cNvSpPr/>
              <p:nvPr/>
            </p:nvSpPr>
            <p:spPr>
              <a:xfrm>
                <a:off x="6110713" y="2133414"/>
                <a:ext cx="408182" cy="525255"/>
              </a:xfrm>
              <a:custGeom>
                <a:rect b="b" l="l" r="r" t="t"/>
                <a:pathLst>
                  <a:path extrusionOk="0" h="31509" w="24486">
                    <a:moveTo>
                      <a:pt x="7462" y="1"/>
                    </a:moveTo>
                    <a:lnTo>
                      <a:pt x="7352" y="32"/>
                    </a:lnTo>
                    <a:lnTo>
                      <a:pt x="7258" y="64"/>
                    </a:lnTo>
                    <a:lnTo>
                      <a:pt x="7164" y="126"/>
                    </a:lnTo>
                    <a:lnTo>
                      <a:pt x="7086" y="189"/>
                    </a:lnTo>
                    <a:lnTo>
                      <a:pt x="7023" y="267"/>
                    </a:lnTo>
                    <a:lnTo>
                      <a:pt x="6961" y="377"/>
                    </a:lnTo>
                    <a:lnTo>
                      <a:pt x="4547" y="5628"/>
                    </a:lnTo>
                    <a:lnTo>
                      <a:pt x="48" y="15394"/>
                    </a:lnTo>
                    <a:lnTo>
                      <a:pt x="16" y="15488"/>
                    </a:lnTo>
                    <a:lnTo>
                      <a:pt x="1" y="15582"/>
                    </a:lnTo>
                    <a:lnTo>
                      <a:pt x="1" y="15692"/>
                    </a:lnTo>
                    <a:lnTo>
                      <a:pt x="1" y="15786"/>
                    </a:lnTo>
                    <a:lnTo>
                      <a:pt x="32" y="15880"/>
                    </a:lnTo>
                    <a:lnTo>
                      <a:pt x="79" y="15974"/>
                    </a:lnTo>
                    <a:lnTo>
                      <a:pt x="126" y="16053"/>
                    </a:lnTo>
                    <a:lnTo>
                      <a:pt x="204" y="16131"/>
                    </a:lnTo>
                    <a:lnTo>
                      <a:pt x="16507" y="31352"/>
                    </a:lnTo>
                    <a:lnTo>
                      <a:pt x="16570" y="31399"/>
                    </a:lnTo>
                    <a:lnTo>
                      <a:pt x="16632" y="31430"/>
                    </a:lnTo>
                    <a:lnTo>
                      <a:pt x="16773" y="31493"/>
                    </a:lnTo>
                    <a:lnTo>
                      <a:pt x="16930" y="31509"/>
                    </a:lnTo>
                    <a:lnTo>
                      <a:pt x="17071" y="31509"/>
                    </a:lnTo>
                    <a:lnTo>
                      <a:pt x="17212" y="31462"/>
                    </a:lnTo>
                    <a:lnTo>
                      <a:pt x="17338" y="31383"/>
                    </a:lnTo>
                    <a:lnTo>
                      <a:pt x="17447" y="31273"/>
                    </a:lnTo>
                    <a:lnTo>
                      <a:pt x="17479" y="31211"/>
                    </a:lnTo>
                    <a:lnTo>
                      <a:pt x="17526" y="31148"/>
                    </a:lnTo>
                    <a:lnTo>
                      <a:pt x="21382" y="25427"/>
                    </a:lnTo>
                    <a:lnTo>
                      <a:pt x="20990" y="23593"/>
                    </a:lnTo>
                    <a:lnTo>
                      <a:pt x="24439" y="16115"/>
                    </a:lnTo>
                    <a:lnTo>
                      <a:pt x="24470" y="16021"/>
                    </a:lnTo>
                    <a:lnTo>
                      <a:pt x="24486" y="15927"/>
                    </a:lnTo>
                    <a:lnTo>
                      <a:pt x="24486" y="15833"/>
                    </a:lnTo>
                    <a:lnTo>
                      <a:pt x="24486" y="15739"/>
                    </a:lnTo>
                    <a:lnTo>
                      <a:pt x="24454" y="15645"/>
                    </a:lnTo>
                    <a:lnTo>
                      <a:pt x="24407" y="15551"/>
                    </a:lnTo>
                    <a:lnTo>
                      <a:pt x="24360" y="15473"/>
                    </a:lnTo>
                    <a:lnTo>
                      <a:pt x="24298" y="15394"/>
                    </a:lnTo>
                    <a:lnTo>
                      <a:pt x="16413" y="8042"/>
                    </a:lnTo>
                    <a:lnTo>
                      <a:pt x="14485" y="2948"/>
                    </a:lnTo>
                    <a:lnTo>
                      <a:pt x="13638" y="706"/>
                    </a:lnTo>
                    <a:lnTo>
                      <a:pt x="11365" y="440"/>
                    </a:lnTo>
                    <a:lnTo>
                      <a:pt x="11350" y="440"/>
                    </a:lnTo>
                    <a:lnTo>
                      <a:pt x="7666" y="17"/>
                    </a:lnTo>
                    <a:lnTo>
                      <a:pt x="75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8"/>
              <p:cNvSpPr/>
              <p:nvPr/>
            </p:nvSpPr>
            <p:spPr>
              <a:xfrm>
                <a:off x="6240062" y="2145184"/>
                <a:ext cx="321431" cy="413666"/>
              </a:xfrm>
              <a:custGeom>
                <a:rect b="b" l="l" r="r" t="t"/>
                <a:pathLst>
                  <a:path extrusionOk="0" h="24815" w="19282">
                    <a:moveTo>
                      <a:pt x="5832" y="0"/>
                    </a:moveTo>
                    <a:lnTo>
                      <a:pt x="5738" y="47"/>
                    </a:lnTo>
                    <a:lnTo>
                      <a:pt x="5628" y="94"/>
                    </a:lnTo>
                    <a:lnTo>
                      <a:pt x="5550" y="188"/>
                    </a:lnTo>
                    <a:lnTo>
                      <a:pt x="5487" y="282"/>
                    </a:lnTo>
                    <a:lnTo>
                      <a:pt x="48" y="12117"/>
                    </a:lnTo>
                    <a:lnTo>
                      <a:pt x="17" y="12196"/>
                    </a:lnTo>
                    <a:lnTo>
                      <a:pt x="1" y="12274"/>
                    </a:lnTo>
                    <a:lnTo>
                      <a:pt x="1" y="12353"/>
                    </a:lnTo>
                    <a:lnTo>
                      <a:pt x="1" y="12415"/>
                    </a:lnTo>
                    <a:lnTo>
                      <a:pt x="32" y="12494"/>
                    </a:lnTo>
                    <a:lnTo>
                      <a:pt x="64" y="12572"/>
                    </a:lnTo>
                    <a:lnTo>
                      <a:pt x="95" y="12635"/>
                    </a:lnTo>
                    <a:lnTo>
                      <a:pt x="158" y="12697"/>
                    </a:lnTo>
                    <a:lnTo>
                      <a:pt x="12996" y="24674"/>
                    </a:lnTo>
                    <a:lnTo>
                      <a:pt x="13106" y="24752"/>
                    </a:lnTo>
                    <a:lnTo>
                      <a:pt x="13215" y="24783"/>
                    </a:lnTo>
                    <a:lnTo>
                      <a:pt x="13325" y="24815"/>
                    </a:lnTo>
                    <a:lnTo>
                      <a:pt x="13435" y="24799"/>
                    </a:lnTo>
                    <a:lnTo>
                      <a:pt x="13545" y="24768"/>
                    </a:lnTo>
                    <a:lnTo>
                      <a:pt x="13654" y="24705"/>
                    </a:lnTo>
                    <a:lnTo>
                      <a:pt x="13733" y="24626"/>
                    </a:lnTo>
                    <a:lnTo>
                      <a:pt x="13795" y="24517"/>
                    </a:lnTo>
                    <a:lnTo>
                      <a:pt x="19235" y="12682"/>
                    </a:lnTo>
                    <a:lnTo>
                      <a:pt x="19266" y="12619"/>
                    </a:lnTo>
                    <a:lnTo>
                      <a:pt x="19282" y="12541"/>
                    </a:lnTo>
                    <a:lnTo>
                      <a:pt x="19282" y="12462"/>
                    </a:lnTo>
                    <a:lnTo>
                      <a:pt x="19266" y="12384"/>
                    </a:lnTo>
                    <a:lnTo>
                      <a:pt x="19250" y="12306"/>
                    </a:lnTo>
                    <a:lnTo>
                      <a:pt x="19219" y="12243"/>
                    </a:lnTo>
                    <a:lnTo>
                      <a:pt x="19172" y="12164"/>
                    </a:lnTo>
                    <a:lnTo>
                      <a:pt x="19125" y="12117"/>
                    </a:lnTo>
                    <a:lnTo>
                      <a:pt x="6271" y="126"/>
                    </a:lnTo>
                    <a:lnTo>
                      <a:pt x="6177" y="63"/>
                    </a:lnTo>
                    <a:lnTo>
                      <a:pt x="6067" y="16"/>
                    </a:lnTo>
                    <a:lnTo>
                      <a:pt x="595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8"/>
              <p:cNvSpPr/>
              <p:nvPr/>
            </p:nvSpPr>
            <p:spPr>
              <a:xfrm>
                <a:off x="6238245" y="2143350"/>
                <a:ext cx="324815" cy="417067"/>
              </a:xfrm>
              <a:custGeom>
                <a:rect b="b" l="l" r="r" t="t"/>
                <a:pathLst>
                  <a:path extrusionOk="0" h="25019" w="19485">
                    <a:moveTo>
                      <a:pt x="6067" y="204"/>
                    </a:moveTo>
                    <a:lnTo>
                      <a:pt x="6161" y="220"/>
                    </a:lnTo>
                    <a:lnTo>
                      <a:pt x="6239" y="251"/>
                    </a:lnTo>
                    <a:lnTo>
                      <a:pt x="6317" y="314"/>
                    </a:lnTo>
                    <a:lnTo>
                      <a:pt x="19156" y="12290"/>
                    </a:lnTo>
                    <a:lnTo>
                      <a:pt x="19203" y="12337"/>
                    </a:lnTo>
                    <a:lnTo>
                      <a:pt x="19234" y="12400"/>
                    </a:lnTo>
                    <a:lnTo>
                      <a:pt x="19265" y="12447"/>
                    </a:lnTo>
                    <a:lnTo>
                      <a:pt x="19281" y="12510"/>
                    </a:lnTo>
                    <a:lnTo>
                      <a:pt x="19297" y="12572"/>
                    </a:lnTo>
                    <a:lnTo>
                      <a:pt x="19281" y="12635"/>
                    </a:lnTo>
                    <a:lnTo>
                      <a:pt x="19281" y="12698"/>
                    </a:lnTo>
                    <a:lnTo>
                      <a:pt x="19250" y="12760"/>
                    </a:lnTo>
                    <a:lnTo>
                      <a:pt x="13810" y="24580"/>
                    </a:lnTo>
                    <a:lnTo>
                      <a:pt x="13763" y="24674"/>
                    </a:lnTo>
                    <a:lnTo>
                      <a:pt x="13701" y="24736"/>
                    </a:lnTo>
                    <a:lnTo>
                      <a:pt x="13622" y="24784"/>
                    </a:lnTo>
                    <a:lnTo>
                      <a:pt x="13528" y="24815"/>
                    </a:lnTo>
                    <a:lnTo>
                      <a:pt x="13434" y="24815"/>
                    </a:lnTo>
                    <a:lnTo>
                      <a:pt x="13340" y="24799"/>
                    </a:lnTo>
                    <a:lnTo>
                      <a:pt x="13262" y="24768"/>
                    </a:lnTo>
                    <a:lnTo>
                      <a:pt x="13183" y="24705"/>
                    </a:lnTo>
                    <a:lnTo>
                      <a:pt x="329" y="12729"/>
                    </a:lnTo>
                    <a:lnTo>
                      <a:pt x="282" y="12682"/>
                    </a:lnTo>
                    <a:lnTo>
                      <a:pt x="251" y="12635"/>
                    </a:lnTo>
                    <a:lnTo>
                      <a:pt x="235" y="12572"/>
                    </a:lnTo>
                    <a:lnTo>
                      <a:pt x="220" y="12510"/>
                    </a:lnTo>
                    <a:lnTo>
                      <a:pt x="204" y="12447"/>
                    </a:lnTo>
                    <a:lnTo>
                      <a:pt x="204" y="12384"/>
                    </a:lnTo>
                    <a:lnTo>
                      <a:pt x="220" y="12321"/>
                    </a:lnTo>
                    <a:lnTo>
                      <a:pt x="235" y="12274"/>
                    </a:lnTo>
                    <a:lnTo>
                      <a:pt x="5675" y="439"/>
                    </a:lnTo>
                    <a:lnTo>
                      <a:pt x="5737" y="361"/>
                    </a:lnTo>
                    <a:lnTo>
                      <a:pt x="5800" y="298"/>
                    </a:lnTo>
                    <a:lnTo>
                      <a:pt x="5879" y="251"/>
                    </a:lnTo>
                    <a:lnTo>
                      <a:pt x="5973" y="220"/>
                    </a:lnTo>
                    <a:lnTo>
                      <a:pt x="6067" y="204"/>
                    </a:lnTo>
                    <a:close/>
                    <a:moveTo>
                      <a:pt x="6067" y="1"/>
                    </a:moveTo>
                    <a:lnTo>
                      <a:pt x="5926" y="16"/>
                    </a:lnTo>
                    <a:lnTo>
                      <a:pt x="5800" y="63"/>
                    </a:lnTo>
                    <a:lnTo>
                      <a:pt x="5675" y="142"/>
                    </a:lnTo>
                    <a:lnTo>
                      <a:pt x="5581" y="236"/>
                    </a:lnTo>
                    <a:lnTo>
                      <a:pt x="5502" y="361"/>
                    </a:lnTo>
                    <a:lnTo>
                      <a:pt x="63" y="12180"/>
                    </a:lnTo>
                    <a:lnTo>
                      <a:pt x="32" y="12274"/>
                    </a:lnTo>
                    <a:lnTo>
                      <a:pt x="16" y="12369"/>
                    </a:lnTo>
                    <a:lnTo>
                      <a:pt x="0" y="12463"/>
                    </a:lnTo>
                    <a:lnTo>
                      <a:pt x="16" y="12557"/>
                    </a:lnTo>
                    <a:lnTo>
                      <a:pt x="47" y="12635"/>
                    </a:lnTo>
                    <a:lnTo>
                      <a:pt x="79" y="12729"/>
                    </a:lnTo>
                    <a:lnTo>
                      <a:pt x="126" y="12807"/>
                    </a:lnTo>
                    <a:lnTo>
                      <a:pt x="204" y="12870"/>
                    </a:lnTo>
                    <a:lnTo>
                      <a:pt x="13042" y="24862"/>
                    </a:lnTo>
                    <a:lnTo>
                      <a:pt x="13136" y="24925"/>
                    </a:lnTo>
                    <a:lnTo>
                      <a:pt x="13230" y="24972"/>
                    </a:lnTo>
                    <a:lnTo>
                      <a:pt x="13340" y="25003"/>
                    </a:lnTo>
                    <a:lnTo>
                      <a:pt x="13450" y="25019"/>
                    </a:lnTo>
                    <a:lnTo>
                      <a:pt x="13560" y="25003"/>
                    </a:lnTo>
                    <a:lnTo>
                      <a:pt x="13701" y="24956"/>
                    </a:lnTo>
                    <a:lnTo>
                      <a:pt x="13826" y="24893"/>
                    </a:lnTo>
                    <a:lnTo>
                      <a:pt x="13920" y="24784"/>
                    </a:lnTo>
                    <a:lnTo>
                      <a:pt x="13998" y="24674"/>
                    </a:lnTo>
                    <a:lnTo>
                      <a:pt x="19438" y="12839"/>
                    </a:lnTo>
                    <a:lnTo>
                      <a:pt x="19469" y="12745"/>
                    </a:lnTo>
                    <a:lnTo>
                      <a:pt x="19485" y="12651"/>
                    </a:lnTo>
                    <a:lnTo>
                      <a:pt x="19485" y="12572"/>
                    </a:lnTo>
                    <a:lnTo>
                      <a:pt x="19485" y="12478"/>
                    </a:lnTo>
                    <a:lnTo>
                      <a:pt x="19454" y="12384"/>
                    </a:lnTo>
                    <a:lnTo>
                      <a:pt x="19422" y="12306"/>
                    </a:lnTo>
                    <a:lnTo>
                      <a:pt x="19359" y="12227"/>
                    </a:lnTo>
                    <a:lnTo>
                      <a:pt x="19297" y="12149"/>
                    </a:lnTo>
                    <a:lnTo>
                      <a:pt x="6459" y="173"/>
                    </a:lnTo>
                    <a:lnTo>
                      <a:pt x="6333" y="79"/>
                    </a:lnTo>
                    <a:lnTo>
                      <a:pt x="6208" y="32"/>
                    </a:lnTo>
                    <a:lnTo>
                      <a:pt x="60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8"/>
              <p:cNvSpPr/>
              <p:nvPr/>
            </p:nvSpPr>
            <p:spPr>
              <a:xfrm>
                <a:off x="6108879" y="2131847"/>
                <a:ext cx="359855" cy="528656"/>
              </a:xfrm>
              <a:custGeom>
                <a:rect b="b" l="l" r="r" t="t"/>
                <a:pathLst>
                  <a:path extrusionOk="0" h="31713" w="21587">
                    <a:moveTo>
                      <a:pt x="7541" y="1"/>
                    </a:moveTo>
                    <a:lnTo>
                      <a:pt x="7431" y="32"/>
                    </a:lnTo>
                    <a:lnTo>
                      <a:pt x="7321" y="79"/>
                    </a:lnTo>
                    <a:lnTo>
                      <a:pt x="7212" y="142"/>
                    </a:lnTo>
                    <a:lnTo>
                      <a:pt x="7118" y="220"/>
                    </a:lnTo>
                    <a:lnTo>
                      <a:pt x="7039" y="314"/>
                    </a:lnTo>
                    <a:lnTo>
                      <a:pt x="6976" y="424"/>
                    </a:lnTo>
                    <a:lnTo>
                      <a:pt x="79" y="15441"/>
                    </a:lnTo>
                    <a:lnTo>
                      <a:pt x="32" y="15551"/>
                    </a:lnTo>
                    <a:lnTo>
                      <a:pt x="17" y="15676"/>
                    </a:lnTo>
                    <a:lnTo>
                      <a:pt x="1" y="15786"/>
                    </a:lnTo>
                    <a:lnTo>
                      <a:pt x="17" y="15896"/>
                    </a:lnTo>
                    <a:lnTo>
                      <a:pt x="48" y="16006"/>
                    </a:lnTo>
                    <a:lnTo>
                      <a:pt x="95" y="16115"/>
                    </a:lnTo>
                    <a:lnTo>
                      <a:pt x="158" y="16209"/>
                    </a:lnTo>
                    <a:lnTo>
                      <a:pt x="236" y="16288"/>
                    </a:lnTo>
                    <a:lnTo>
                      <a:pt x="16554" y="31509"/>
                    </a:lnTo>
                    <a:lnTo>
                      <a:pt x="16664" y="31603"/>
                    </a:lnTo>
                    <a:lnTo>
                      <a:pt x="16789" y="31665"/>
                    </a:lnTo>
                    <a:lnTo>
                      <a:pt x="16915" y="31697"/>
                    </a:lnTo>
                    <a:lnTo>
                      <a:pt x="17056" y="31712"/>
                    </a:lnTo>
                    <a:lnTo>
                      <a:pt x="17197" y="31697"/>
                    </a:lnTo>
                    <a:lnTo>
                      <a:pt x="17291" y="31681"/>
                    </a:lnTo>
                    <a:lnTo>
                      <a:pt x="17369" y="31650"/>
                    </a:lnTo>
                    <a:lnTo>
                      <a:pt x="17432" y="31603"/>
                    </a:lnTo>
                    <a:lnTo>
                      <a:pt x="17510" y="31556"/>
                    </a:lnTo>
                    <a:lnTo>
                      <a:pt x="17573" y="31493"/>
                    </a:lnTo>
                    <a:lnTo>
                      <a:pt x="17636" y="31430"/>
                    </a:lnTo>
                    <a:lnTo>
                      <a:pt x="17683" y="31367"/>
                    </a:lnTo>
                    <a:lnTo>
                      <a:pt x="17714" y="31289"/>
                    </a:lnTo>
                    <a:lnTo>
                      <a:pt x="21570" y="25583"/>
                    </a:lnTo>
                    <a:lnTo>
                      <a:pt x="21586" y="25552"/>
                    </a:lnTo>
                    <a:lnTo>
                      <a:pt x="21586" y="25505"/>
                    </a:lnTo>
                    <a:lnTo>
                      <a:pt x="21570" y="25474"/>
                    </a:lnTo>
                    <a:lnTo>
                      <a:pt x="21555" y="25442"/>
                    </a:lnTo>
                    <a:lnTo>
                      <a:pt x="21508" y="25426"/>
                    </a:lnTo>
                    <a:lnTo>
                      <a:pt x="21476" y="25426"/>
                    </a:lnTo>
                    <a:lnTo>
                      <a:pt x="21445" y="25442"/>
                    </a:lnTo>
                    <a:lnTo>
                      <a:pt x="21414" y="25474"/>
                    </a:lnTo>
                    <a:lnTo>
                      <a:pt x="17557" y="31179"/>
                    </a:lnTo>
                    <a:lnTo>
                      <a:pt x="17542" y="31195"/>
                    </a:lnTo>
                    <a:lnTo>
                      <a:pt x="17479" y="31305"/>
                    </a:lnTo>
                    <a:lnTo>
                      <a:pt x="17385" y="31399"/>
                    </a:lnTo>
                    <a:lnTo>
                      <a:pt x="17275" y="31462"/>
                    </a:lnTo>
                    <a:lnTo>
                      <a:pt x="17166" y="31493"/>
                    </a:lnTo>
                    <a:lnTo>
                      <a:pt x="17040" y="31509"/>
                    </a:lnTo>
                    <a:lnTo>
                      <a:pt x="16915" y="31493"/>
                    </a:lnTo>
                    <a:lnTo>
                      <a:pt x="16789" y="31446"/>
                    </a:lnTo>
                    <a:lnTo>
                      <a:pt x="16695" y="31367"/>
                    </a:lnTo>
                    <a:lnTo>
                      <a:pt x="377" y="16147"/>
                    </a:lnTo>
                    <a:lnTo>
                      <a:pt x="314" y="16084"/>
                    </a:lnTo>
                    <a:lnTo>
                      <a:pt x="267" y="16006"/>
                    </a:lnTo>
                    <a:lnTo>
                      <a:pt x="236" y="15943"/>
                    </a:lnTo>
                    <a:lnTo>
                      <a:pt x="220" y="15864"/>
                    </a:lnTo>
                    <a:lnTo>
                      <a:pt x="205" y="15770"/>
                    </a:lnTo>
                    <a:lnTo>
                      <a:pt x="205" y="15692"/>
                    </a:lnTo>
                    <a:lnTo>
                      <a:pt x="220" y="15614"/>
                    </a:lnTo>
                    <a:lnTo>
                      <a:pt x="252" y="15535"/>
                    </a:lnTo>
                    <a:lnTo>
                      <a:pt x="7165" y="502"/>
                    </a:lnTo>
                    <a:lnTo>
                      <a:pt x="7212" y="424"/>
                    </a:lnTo>
                    <a:lnTo>
                      <a:pt x="7259" y="361"/>
                    </a:lnTo>
                    <a:lnTo>
                      <a:pt x="7337" y="299"/>
                    </a:lnTo>
                    <a:lnTo>
                      <a:pt x="7400" y="252"/>
                    </a:lnTo>
                    <a:lnTo>
                      <a:pt x="7494" y="220"/>
                    </a:lnTo>
                    <a:lnTo>
                      <a:pt x="7572" y="205"/>
                    </a:lnTo>
                    <a:lnTo>
                      <a:pt x="7666" y="189"/>
                    </a:lnTo>
                    <a:lnTo>
                      <a:pt x="7760" y="205"/>
                    </a:lnTo>
                    <a:lnTo>
                      <a:pt x="13733" y="894"/>
                    </a:lnTo>
                    <a:lnTo>
                      <a:pt x="13764" y="894"/>
                    </a:lnTo>
                    <a:lnTo>
                      <a:pt x="13795" y="879"/>
                    </a:lnTo>
                    <a:lnTo>
                      <a:pt x="13827" y="847"/>
                    </a:lnTo>
                    <a:lnTo>
                      <a:pt x="13842" y="816"/>
                    </a:lnTo>
                    <a:lnTo>
                      <a:pt x="13842" y="769"/>
                    </a:lnTo>
                    <a:lnTo>
                      <a:pt x="13827" y="738"/>
                    </a:lnTo>
                    <a:lnTo>
                      <a:pt x="13795" y="722"/>
                    </a:lnTo>
                    <a:lnTo>
                      <a:pt x="13748" y="706"/>
                    </a:lnTo>
                    <a:lnTo>
                      <a:pt x="7792" y="17"/>
                    </a:lnTo>
                    <a:lnTo>
                      <a:pt x="76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8"/>
              <p:cNvSpPr/>
              <p:nvPr/>
            </p:nvSpPr>
            <p:spPr>
              <a:xfrm>
                <a:off x="6474739" y="2285520"/>
                <a:ext cx="70564" cy="179002"/>
              </a:xfrm>
              <a:custGeom>
                <a:rect b="b" l="l" r="r" t="t"/>
                <a:pathLst>
                  <a:path extrusionOk="0" h="10738" w="4233">
                    <a:moveTo>
                      <a:pt x="1" y="0"/>
                    </a:moveTo>
                    <a:lnTo>
                      <a:pt x="2132" y="2853"/>
                    </a:lnTo>
                    <a:lnTo>
                      <a:pt x="2258" y="3010"/>
                    </a:lnTo>
                    <a:lnTo>
                      <a:pt x="2368" y="3182"/>
                    </a:lnTo>
                    <a:lnTo>
                      <a:pt x="2462" y="3370"/>
                    </a:lnTo>
                    <a:lnTo>
                      <a:pt x="2556" y="3543"/>
                    </a:lnTo>
                    <a:lnTo>
                      <a:pt x="2634" y="3731"/>
                    </a:lnTo>
                    <a:lnTo>
                      <a:pt x="2697" y="3919"/>
                    </a:lnTo>
                    <a:lnTo>
                      <a:pt x="2759" y="4123"/>
                    </a:lnTo>
                    <a:lnTo>
                      <a:pt x="2806" y="4311"/>
                    </a:lnTo>
                    <a:lnTo>
                      <a:pt x="2838" y="4515"/>
                    </a:lnTo>
                    <a:lnTo>
                      <a:pt x="2869" y="4718"/>
                    </a:lnTo>
                    <a:lnTo>
                      <a:pt x="2885" y="4906"/>
                    </a:lnTo>
                    <a:lnTo>
                      <a:pt x="2885" y="5110"/>
                    </a:lnTo>
                    <a:lnTo>
                      <a:pt x="2869" y="5314"/>
                    </a:lnTo>
                    <a:lnTo>
                      <a:pt x="2854" y="5518"/>
                    </a:lnTo>
                    <a:lnTo>
                      <a:pt x="2822" y="5722"/>
                    </a:lnTo>
                    <a:lnTo>
                      <a:pt x="2791" y="5925"/>
                    </a:lnTo>
                    <a:lnTo>
                      <a:pt x="1647" y="10738"/>
                    </a:lnTo>
                    <a:lnTo>
                      <a:pt x="4233" y="387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8"/>
              <p:cNvSpPr/>
              <p:nvPr/>
            </p:nvSpPr>
            <p:spPr>
              <a:xfrm>
                <a:off x="6306179" y="2216002"/>
                <a:ext cx="176152" cy="217694"/>
              </a:xfrm>
              <a:custGeom>
                <a:rect b="b" l="l" r="r" t="t"/>
                <a:pathLst>
                  <a:path extrusionOk="0" h="13059" w="10567">
                    <a:moveTo>
                      <a:pt x="3591" y="0"/>
                    </a:moveTo>
                    <a:lnTo>
                      <a:pt x="3042" y="1207"/>
                    </a:lnTo>
                    <a:lnTo>
                      <a:pt x="8936" y="11146"/>
                    </a:lnTo>
                    <a:lnTo>
                      <a:pt x="534" y="6631"/>
                    </a:lnTo>
                    <a:lnTo>
                      <a:pt x="1" y="7760"/>
                    </a:lnTo>
                    <a:lnTo>
                      <a:pt x="9939" y="13058"/>
                    </a:lnTo>
                    <a:lnTo>
                      <a:pt x="10566" y="11867"/>
                    </a:lnTo>
                    <a:lnTo>
                      <a:pt x="35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8"/>
              <p:cNvSpPr/>
              <p:nvPr/>
            </p:nvSpPr>
            <p:spPr>
              <a:xfrm>
                <a:off x="6233277" y="2500575"/>
                <a:ext cx="211942" cy="142445"/>
              </a:xfrm>
              <a:custGeom>
                <a:rect b="b" l="l" r="r" t="t"/>
                <a:pathLst>
                  <a:path extrusionOk="0" h="8545" w="12714">
                    <a:moveTo>
                      <a:pt x="8732" y="1"/>
                    </a:moveTo>
                    <a:lnTo>
                      <a:pt x="8732" y="48"/>
                    </a:lnTo>
                    <a:lnTo>
                      <a:pt x="8700" y="173"/>
                    </a:lnTo>
                    <a:lnTo>
                      <a:pt x="8622" y="361"/>
                    </a:lnTo>
                    <a:lnTo>
                      <a:pt x="8512" y="597"/>
                    </a:lnTo>
                    <a:lnTo>
                      <a:pt x="8434" y="722"/>
                    </a:lnTo>
                    <a:lnTo>
                      <a:pt x="8340" y="863"/>
                    </a:lnTo>
                    <a:lnTo>
                      <a:pt x="8230" y="989"/>
                    </a:lnTo>
                    <a:lnTo>
                      <a:pt x="8120" y="1130"/>
                    </a:lnTo>
                    <a:lnTo>
                      <a:pt x="7964" y="1255"/>
                    </a:lnTo>
                    <a:lnTo>
                      <a:pt x="7807" y="1380"/>
                    </a:lnTo>
                    <a:lnTo>
                      <a:pt x="7619" y="1506"/>
                    </a:lnTo>
                    <a:lnTo>
                      <a:pt x="7415" y="1616"/>
                    </a:lnTo>
                    <a:lnTo>
                      <a:pt x="7180" y="1710"/>
                    </a:lnTo>
                    <a:lnTo>
                      <a:pt x="6929" y="1788"/>
                    </a:lnTo>
                    <a:lnTo>
                      <a:pt x="6647" y="1851"/>
                    </a:lnTo>
                    <a:lnTo>
                      <a:pt x="6333" y="1898"/>
                    </a:lnTo>
                    <a:lnTo>
                      <a:pt x="5988" y="1913"/>
                    </a:lnTo>
                    <a:lnTo>
                      <a:pt x="5628" y="1913"/>
                    </a:lnTo>
                    <a:lnTo>
                      <a:pt x="5220" y="1898"/>
                    </a:lnTo>
                    <a:lnTo>
                      <a:pt x="4781" y="1835"/>
                    </a:lnTo>
                    <a:lnTo>
                      <a:pt x="4327" y="1757"/>
                    </a:lnTo>
                    <a:lnTo>
                      <a:pt x="3825" y="1631"/>
                    </a:lnTo>
                    <a:lnTo>
                      <a:pt x="3277" y="1474"/>
                    </a:lnTo>
                    <a:lnTo>
                      <a:pt x="2712" y="1286"/>
                    </a:lnTo>
                    <a:lnTo>
                      <a:pt x="2085" y="1051"/>
                    </a:lnTo>
                    <a:lnTo>
                      <a:pt x="1427" y="785"/>
                    </a:lnTo>
                    <a:lnTo>
                      <a:pt x="737" y="456"/>
                    </a:lnTo>
                    <a:lnTo>
                      <a:pt x="0" y="95"/>
                    </a:lnTo>
                    <a:lnTo>
                      <a:pt x="0" y="95"/>
                    </a:lnTo>
                    <a:lnTo>
                      <a:pt x="9202" y="8419"/>
                    </a:lnTo>
                    <a:lnTo>
                      <a:pt x="9296" y="8481"/>
                    </a:lnTo>
                    <a:lnTo>
                      <a:pt x="9406" y="8528"/>
                    </a:lnTo>
                    <a:lnTo>
                      <a:pt x="9515" y="8544"/>
                    </a:lnTo>
                    <a:lnTo>
                      <a:pt x="9625" y="8544"/>
                    </a:lnTo>
                    <a:lnTo>
                      <a:pt x="9719" y="8513"/>
                    </a:lnTo>
                    <a:lnTo>
                      <a:pt x="9829" y="8466"/>
                    </a:lnTo>
                    <a:lnTo>
                      <a:pt x="9907" y="8403"/>
                    </a:lnTo>
                    <a:lnTo>
                      <a:pt x="9986" y="8309"/>
                    </a:lnTo>
                    <a:lnTo>
                      <a:pt x="12619" y="4108"/>
                    </a:lnTo>
                    <a:lnTo>
                      <a:pt x="12666" y="3998"/>
                    </a:lnTo>
                    <a:lnTo>
                      <a:pt x="12698" y="3904"/>
                    </a:lnTo>
                    <a:lnTo>
                      <a:pt x="12713" y="3794"/>
                    </a:lnTo>
                    <a:lnTo>
                      <a:pt x="12698" y="3685"/>
                    </a:lnTo>
                    <a:lnTo>
                      <a:pt x="12682" y="3575"/>
                    </a:lnTo>
                    <a:lnTo>
                      <a:pt x="12635" y="3481"/>
                    </a:lnTo>
                    <a:lnTo>
                      <a:pt x="12572" y="3387"/>
                    </a:lnTo>
                    <a:lnTo>
                      <a:pt x="12494" y="3308"/>
                    </a:lnTo>
                    <a:lnTo>
                      <a:pt x="87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6" name="Shape 1416"/>
        <p:cNvGrpSpPr/>
        <p:nvPr/>
      </p:nvGrpSpPr>
      <p:grpSpPr>
        <a:xfrm>
          <a:off x="0" y="0"/>
          <a:ext cx="0" cy="0"/>
          <a:chOff x="0" y="0"/>
          <a:chExt cx="0" cy="0"/>
        </a:xfrm>
      </p:grpSpPr>
      <p:grpSp>
        <p:nvGrpSpPr>
          <p:cNvPr id="1417" name="Google Shape;1417;p49"/>
          <p:cNvGrpSpPr/>
          <p:nvPr/>
        </p:nvGrpSpPr>
        <p:grpSpPr>
          <a:xfrm>
            <a:off x="1470021" y="2042611"/>
            <a:ext cx="2635468" cy="2822455"/>
            <a:chOff x="930523" y="664174"/>
            <a:chExt cx="3562406" cy="3815160"/>
          </a:xfrm>
        </p:grpSpPr>
        <p:grpSp>
          <p:nvGrpSpPr>
            <p:cNvPr id="1418" name="Google Shape;1418;p49"/>
            <p:cNvGrpSpPr/>
            <p:nvPr/>
          </p:nvGrpSpPr>
          <p:grpSpPr>
            <a:xfrm>
              <a:off x="2467573" y="1331104"/>
              <a:ext cx="1935324" cy="1460378"/>
              <a:chOff x="2996698" y="1297954"/>
              <a:chExt cx="1935324" cy="1460378"/>
            </a:xfrm>
          </p:grpSpPr>
          <p:sp>
            <p:nvSpPr>
              <p:cNvPr id="1419" name="Google Shape;1419;p49"/>
              <p:cNvSpPr/>
              <p:nvPr/>
            </p:nvSpPr>
            <p:spPr>
              <a:xfrm>
                <a:off x="2996698" y="1297954"/>
                <a:ext cx="1935324" cy="1170473"/>
              </a:xfrm>
              <a:custGeom>
                <a:rect b="b" l="l" r="r" t="t"/>
                <a:pathLst>
                  <a:path extrusionOk="0" h="72129" w="119262">
                    <a:moveTo>
                      <a:pt x="63" y="0"/>
                    </a:moveTo>
                    <a:lnTo>
                      <a:pt x="32" y="31"/>
                    </a:lnTo>
                    <a:lnTo>
                      <a:pt x="16" y="62"/>
                    </a:lnTo>
                    <a:lnTo>
                      <a:pt x="1" y="94"/>
                    </a:lnTo>
                    <a:lnTo>
                      <a:pt x="1" y="72036"/>
                    </a:lnTo>
                    <a:lnTo>
                      <a:pt x="16" y="72067"/>
                    </a:lnTo>
                    <a:lnTo>
                      <a:pt x="32" y="72098"/>
                    </a:lnTo>
                    <a:lnTo>
                      <a:pt x="63" y="72129"/>
                    </a:lnTo>
                    <a:lnTo>
                      <a:pt x="119200" y="72129"/>
                    </a:lnTo>
                    <a:lnTo>
                      <a:pt x="119231" y="72098"/>
                    </a:lnTo>
                    <a:lnTo>
                      <a:pt x="119246" y="72067"/>
                    </a:lnTo>
                    <a:lnTo>
                      <a:pt x="119262" y="72036"/>
                    </a:lnTo>
                    <a:lnTo>
                      <a:pt x="119262" y="94"/>
                    </a:lnTo>
                    <a:lnTo>
                      <a:pt x="119246" y="62"/>
                    </a:lnTo>
                    <a:lnTo>
                      <a:pt x="119231" y="31"/>
                    </a:lnTo>
                    <a:lnTo>
                      <a:pt x="1192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9"/>
              <p:cNvSpPr/>
              <p:nvPr/>
            </p:nvSpPr>
            <p:spPr>
              <a:xfrm>
                <a:off x="3781460" y="2468411"/>
                <a:ext cx="365800" cy="210260"/>
              </a:xfrm>
              <a:custGeom>
                <a:rect b="b" l="l" r="r" t="t"/>
                <a:pathLst>
                  <a:path extrusionOk="0" h="12957" w="22542">
                    <a:moveTo>
                      <a:pt x="1" y="1"/>
                    </a:moveTo>
                    <a:lnTo>
                      <a:pt x="1" y="12957"/>
                    </a:lnTo>
                    <a:lnTo>
                      <a:pt x="22542" y="12957"/>
                    </a:lnTo>
                    <a:lnTo>
                      <a:pt x="225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9"/>
              <p:cNvSpPr/>
              <p:nvPr/>
            </p:nvSpPr>
            <p:spPr>
              <a:xfrm>
                <a:off x="3598446" y="2678654"/>
                <a:ext cx="731844" cy="79677"/>
              </a:xfrm>
              <a:custGeom>
                <a:rect b="b" l="l" r="r" t="t"/>
                <a:pathLst>
                  <a:path extrusionOk="0" h="4910" w="45099">
                    <a:moveTo>
                      <a:pt x="63" y="1"/>
                    </a:moveTo>
                    <a:lnTo>
                      <a:pt x="32" y="32"/>
                    </a:lnTo>
                    <a:lnTo>
                      <a:pt x="1" y="47"/>
                    </a:lnTo>
                    <a:lnTo>
                      <a:pt x="1" y="94"/>
                    </a:lnTo>
                    <a:lnTo>
                      <a:pt x="1" y="4910"/>
                    </a:lnTo>
                    <a:lnTo>
                      <a:pt x="45098" y="4910"/>
                    </a:lnTo>
                    <a:lnTo>
                      <a:pt x="45098" y="94"/>
                    </a:lnTo>
                    <a:lnTo>
                      <a:pt x="45098" y="47"/>
                    </a:lnTo>
                    <a:lnTo>
                      <a:pt x="45067" y="32"/>
                    </a:lnTo>
                    <a:lnTo>
                      <a:pt x="450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9"/>
              <p:cNvSpPr/>
              <p:nvPr/>
            </p:nvSpPr>
            <p:spPr>
              <a:xfrm>
                <a:off x="3781460" y="2468411"/>
                <a:ext cx="365800" cy="40098"/>
              </a:xfrm>
              <a:custGeom>
                <a:rect b="b" l="l" r="r" t="t"/>
                <a:pathLst>
                  <a:path extrusionOk="0" h="2471" w="22542">
                    <a:moveTo>
                      <a:pt x="1" y="1"/>
                    </a:moveTo>
                    <a:lnTo>
                      <a:pt x="1" y="2471"/>
                    </a:lnTo>
                    <a:lnTo>
                      <a:pt x="22542" y="2471"/>
                    </a:lnTo>
                    <a:lnTo>
                      <a:pt x="225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9"/>
              <p:cNvSpPr/>
              <p:nvPr/>
            </p:nvSpPr>
            <p:spPr>
              <a:xfrm>
                <a:off x="3201911" y="1420471"/>
                <a:ext cx="635031" cy="703608"/>
              </a:xfrm>
              <a:custGeom>
                <a:rect b="b" l="l" r="r" t="t"/>
                <a:pathLst>
                  <a:path extrusionOk="0" h="43359" w="39133">
                    <a:moveTo>
                      <a:pt x="0" y="0"/>
                    </a:moveTo>
                    <a:lnTo>
                      <a:pt x="0" y="43358"/>
                    </a:lnTo>
                    <a:lnTo>
                      <a:pt x="39133" y="43358"/>
                    </a:lnTo>
                    <a:lnTo>
                      <a:pt x="39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9"/>
              <p:cNvSpPr/>
              <p:nvPr/>
            </p:nvSpPr>
            <p:spPr>
              <a:xfrm>
                <a:off x="3263673" y="1616840"/>
                <a:ext cx="511507" cy="370344"/>
              </a:xfrm>
              <a:custGeom>
                <a:rect b="b" l="l" r="r" t="t"/>
                <a:pathLst>
                  <a:path extrusionOk="0" h="22822" w="31521">
                    <a:moveTo>
                      <a:pt x="30899" y="622"/>
                    </a:moveTo>
                    <a:lnTo>
                      <a:pt x="30899" y="22200"/>
                    </a:lnTo>
                    <a:lnTo>
                      <a:pt x="606" y="22200"/>
                    </a:lnTo>
                    <a:lnTo>
                      <a:pt x="606" y="622"/>
                    </a:lnTo>
                    <a:close/>
                    <a:moveTo>
                      <a:pt x="233" y="1"/>
                    </a:moveTo>
                    <a:lnTo>
                      <a:pt x="187" y="32"/>
                    </a:lnTo>
                    <a:lnTo>
                      <a:pt x="125" y="48"/>
                    </a:lnTo>
                    <a:lnTo>
                      <a:pt x="78" y="94"/>
                    </a:lnTo>
                    <a:lnTo>
                      <a:pt x="47" y="141"/>
                    </a:lnTo>
                    <a:lnTo>
                      <a:pt x="16" y="187"/>
                    </a:lnTo>
                    <a:lnTo>
                      <a:pt x="0" y="250"/>
                    </a:lnTo>
                    <a:lnTo>
                      <a:pt x="0" y="312"/>
                    </a:lnTo>
                    <a:lnTo>
                      <a:pt x="0" y="22511"/>
                    </a:lnTo>
                    <a:lnTo>
                      <a:pt x="0" y="22573"/>
                    </a:lnTo>
                    <a:lnTo>
                      <a:pt x="16" y="22635"/>
                    </a:lnTo>
                    <a:lnTo>
                      <a:pt x="47" y="22682"/>
                    </a:lnTo>
                    <a:lnTo>
                      <a:pt x="78" y="22729"/>
                    </a:lnTo>
                    <a:lnTo>
                      <a:pt x="125" y="22760"/>
                    </a:lnTo>
                    <a:lnTo>
                      <a:pt x="187" y="22791"/>
                    </a:lnTo>
                    <a:lnTo>
                      <a:pt x="233" y="22806"/>
                    </a:lnTo>
                    <a:lnTo>
                      <a:pt x="296" y="22822"/>
                    </a:lnTo>
                    <a:lnTo>
                      <a:pt x="31210" y="22822"/>
                    </a:lnTo>
                    <a:lnTo>
                      <a:pt x="31272" y="22806"/>
                    </a:lnTo>
                    <a:lnTo>
                      <a:pt x="31334" y="22791"/>
                    </a:lnTo>
                    <a:lnTo>
                      <a:pt x="31381" y="22760"/>
                    </a:lnTo>
                    <a:lnTo>
                      <a:pt x="31427" y="22729"/>
                    </a:lnTo>
                    <a:lnTo>
                      <a:pt x="31474" y="22682"/>
                    </a:lnTo>
                    <a:lnTo>
                      <a:pt x="31505" y="22635"/>
                    </a:lnTo>
                    <a:lnTo>
                      <a:pt x="31521" y="22573"/>
                    </a:lnTo>
                    <a:lnTo>
                      <a:pt x="31521" y="22511"/>
                    </a:lnTo>
                    <a:lnTo>
                      <a:pt x="31521" y="312"/>
                    </a:lnTo>
                    <a:lnTo>
                      <a:pt x="31521" y="250"/>
                    </a:lnTo>
                    <a:lnTo>
                      <a:pt x="31505" y="187"/>
                    </a:lnTo>
                    <a:lnTo>
                      <a:pt x="31474" y="141"/>
                    </a:lnTo>
                    <a:lnTo>
                      <a:pt x="31427" y="94"/>
                    </a:lnTo>
                    <a:lnTo>
                      <a:pt x="31381" y="48"/>
                    </a:lnTo>
                    <a:lnTo>
                      <a:pt x="31334" y="32"/>
                    </a:lnTo>
                    <a:lnTo>
                      <a:pt x="31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9"/>
              <p:cNvSpPr/>
              <p:nvPr/>
            </p:nvSpPr>
            <p:spPr>
              <a:xfrm>
                <a:off x="3402321" y="1684915"/>
                <a:ext cx="234212" cy="234212"/>
              </a:xfrm>
              <a:custGeom>
                <a:rect b="b" l="l" r="r" t="t"/>
                <a:pathLst>
                  <a:path extrusionOk="0" h="14433" w="14433">
                    <a:moveTo>
                      <a:pt x="7550" y="622"/>
                    </a:moveTo>
                    <a:lnTo>
                      <a:pt x="7892" y="653"/>
                    </a:lnTo>
                    <a:lnTo>
                      <a:pt x="8218" y="684"/>
                    </a:lnTo>
                    <a:lnTo>
                      <a:pt x="8545" y="746"/>
                    </a:lnTo>
                    <a:lnTo>
                      <a:pt x="8855" y="824"/>
                    </a:lnTo>
                    <a:lnTo>
                      <a:pt x="9182" y="917"/>
                    </a:lnTo>
                    <a:lnTo>
                      <a:pt x="9477" y="1010"/>
                    </a:lnTo>
                    <a:lnTo>
                      <a:pt x="9787" y="1134"/>
                    </a:lnTo>
                    <a:lnTo>
                      <a:pt x="10067" y="1259"/>
                    </a:lnTo>
                    <a:lnTo>
                      <a:pt x="10362" y="1414"/>
                    </a:lnTo>
                    <a:lnTo>
                      <a:pt x="10626" y="1569"/>
                    </a:lnTo>
                    <a:lnTo>
                      <a:pt x="10906" y="1740"/>
                    </a:lnTo>
                    <a:lnTo>
                      <a:pt x="11155" y="1927"/>
                    </a:lnTo>
                    <a:lnTo>
                      <a:pt x="11403" y="2129"/>
                    </a:lnTo>
                    <a:lnTo>
                      <a:pt x="11652" y="2331"/>
                    </a:lnTo>
                    <a:lnTo>
                      <a:pt x="11885" y="2548"/>
                    </a:lnTo>
                    <a:lnTo>
                      <a:pt x="12102" y="2781"/>
                    </a:lnTo>
                    <a:lnTo>
                      <a:pt x="12304" y="3014"/>
                    </a:lnTo>
                    <a:lnTo>
                      <a:pt x="12506" y="3263"/>
                    </a:lnTo>
                    <a:lnTo>
                      <a:pt x="12692" y="3527"/>
                    </a:lnTo>
                    <a:lnTo>
                      <a:pt x="12863" y="3791"/>
                    </a:lnTo>
                    <a:lnTo>
                      <a:pt x="13019" y="4071"/>
                    </a:lnTo>
                    <a:lnTo>
                      <a:pt x="13159" y="4350"/>
                    </a:lnTo>
                    <a:lnTo>
                      <a:pt x="13298" y="4645"/>
                    </a:lnTo>
                    <a:lnTo>
                      <a:pt x="13407" y="4940"/>
                    </a:lnTo>
                    <a:lnTo>
                      <a:pt x="13516" y="5251"/>
                    </a:lnTo>
                    <a:lnTo>
                      <a:pt x="13609" y="5562"/>
                    </a:lnTo>
                    <a:lnTo>
                      <a:pt x="13687" y="5888"/>
                    </a:lnTo>
                    <a:lnTo>
                      <a:pt x="13733" y="6214"/>
                    </a:lnTo>
                    <a:lnTo>
                      <a:pt x="13780" y="6541"/>
                    </a:lnTo>
                    <a:lnTo>
                      <a:pt x="13811" y="6882"/>
                    </a:lnTo>
                    <a:lnTo>
                      <a:pt x="13811" y="7209"/>
                    </a:lnTo>
                    <a:lnTo>
                      <a:pt x="13811" y="7550"/>
                    </a:lnTo>
                    <a:lnTo>
                      <a:pt x="13780" y="7892"/>
                    </a:lnTo>
                    <a:lnTo>
                      <a:pt x="13733" y="8218"/>
                    </a:lnTo>
                    <a:lnTo>
                      <a:pt x="13687" y="8545"/>
                    </a:lnTo>
                    <a:lnTo>
                      <a:pt x="13609" y="8855"/>
                    </a:lnTo>
                    <a:lnTo>
                      <a:pt x="13516" y="9182"/>
                    </a:lnTo>
                    <a:lnTo>
                      <a:pt x="13407" y="9477"/>
                    </a:lnTo>
                    <a:lnTo>
                      <a:pt x="13298" y="9787"/>
                    </a:lnTo>
                    <a:lnTo>
                      <a:pt x="13159" y="10067"/>
                    </a:lnTo>
                    <a:lnTo>
                      <a:pt x="13019" y="10362"/>
                    </a:lnTo>
                    <a:lnTo>
                      <a:pt x="12863" y="10626"/>
                    </a:lnTo>
                    <a:lnTo>
                      <a:pt x="12692" y="10906"/>
                    </a:lnTo>
                    <a:lnTo>
                      <a:pt x="12506" y="11154"/>
                    </a:lnTo>
                    <a:lnTo>
                      <a:pt x="12304" y="11403"/>
                    </a:lnTo>
                    <a:lnTo>
                      <a:pt x="12102" y="11652"/>
                    </a:lnTo>
                    <a:lnTo>
                      <a:pt x="11885" y="11885"/>
                    </a:lnTo>
                    <a:lnTo>
                      <a:pt x="11652" y="12102"/>
                    </a:lnTo>
                    <a:lnTo>
                      <a:pt x="11403" y="12304"/>
                    </a:lnTo>
                    <a:lnTo>
                      <a:pt x="11155" y="12506"/>
                    </a:lnTo>
                    <a:lnTo>
                      <a:pt x="10906" y="12692"/>
                    </a:lnTo>
                    <a:lnTo>
                      <a:pt x="10626" y="12863"/>
                    </a:lnTo>
                    <a:lnTo>
                      <a:pt x="10362" y="13019"/>
                    </a:lnTo>
                    <a:lnTo>
                      <a:pt x="10067" y="13158"/>
                    </a:lnTo>
                    <a:lnTo>
                      <a:pt x="9787" y="13298"/>
                    </a:lnTo>
                    <a:lnTo>
                      <a:pt x="9477" y="13407"/>
                    </a:lnTo>
                    <a:lnTo>
                      <a:pt x="9182" y="13516"/>
                    </a:lnTo>
                    <a:lnTo>
                      <a:pt x="8855" y="13609"/>
                    </a:lnTo>
                    <a:lnTo>
                      <a:pt x="8545" y="13687"/>
                    </a:lnTo>
                    <a:lnTo>
                      <a:pt x="8218" y="13733"/>
                    </a:lnTo>
                    <a:lnTo>
                      <a:pt x="7892" y="13780"/>
                    </a:lnTo>
                    <a:lnTo>
                      <a:pt x="7550" y="13811"/>
                    </a:lnTo>
                    <a:lnTo>
                      <a:pt x="6882" y="13811"/>
                    </a:lnTo>
                    <a:lnTo>
                      <a:pt x="6541" y="13780"/>
                    </a:lnTo>
                    <a:lnTo>
                      <a:pt x="6214" y="13733"/>
                    </a:lnTo>
                    <a:lnTo>
                      <a:pt x="5888" y="13687"/>
                    </a:lnTo>
                    <a:lnTo>
                      <a:pt x="5562" y="13609"/>
                    </a:lnTo>
                    <a:lnTo>
                      <a:pt x="5251" y="13516"/>
                    </a:lnTo>
                    <a:lnTo>
                      <a:pt x="4941" y="13407"/>
                    </a:lnTo>
                    <a:lnTo>
                      <a:pt x="4645" y="13298"/>
                    </a:lnTo>
                    <a:lnTo>
                      <a:pt x="4350" y="13158"/>
                    </a:lnTo>
                    <a:lnTo>
                      <a:pt x="4071" y="13019"/>
                    </a:lnTo>
                    <a:lnTo>
                      <a:pt x="3791" y="12863"/>
                    </a:lnTo>
                    <a:lnTo>
                      <a:pt x="3527" y="12692"/>
                    </a:lnTo>
                    <a:lnTo>
                      <a:pt x="3263" y="12506"/>
                    </a:lnTo>
                    <a:lnTo>
                      <a:pt x="3014" y="12304"/>
                    </a:lnTo>
                    <a:lnTo>
                      <a:pt x="2781" y="12102"/>
                    </a:lnTo>
                    <a:lnTo>
                      <a:pt x="2548" y="11885"/>
                    </a:lnTo>
                    <a:lnTo>
                      <a:pt x="2331" y="11652"/>
                    </a:lnTo>
                    <a:lnTo>
                      <a:pt x="2129" y="11403"/>
                    </a:lnTo>
                    <a:lnTo>
                      <a:pt x="1927" y="11154"/>
                    </a:lnTo>
                    <a:lnTo>
                      <a:pt x="1740" y="10906"/>
                    </a:lnTo>
                    <a:lnTo>
                      <a:pt x="1570" y="10626"/>
                    </a:lnTo>
                    <a:lnTo>
                      <a:pt x="1414" y="10362"/>
                    </a:lnTo>
                    <a:lnTo>
                      <a:pt x="1259" y="10067"/>
                    </a:lnTo>
                    <a:lnTo>
                      <a:pt x="1135" y="9787"/>
                    </a:lnTo>
                    <a:lnTo>
                      <a:pt x="1010" y="9477"/>
                    </a:lnTo>
                    <a:lnTo>
                      <a:pt x="917" y="9182"/>
                    </a:lnTo>
                    <a:lnTo>
                      <a:pt x="824" y="8855"/>
                    </a:lnTo>
                    <a:lnTo>
                      <a:pt x="746" y="8545"/>
                    </a:lnTo>
                    <a:lnTo>
                      <a:pt x="684" y="8218"/>
                    </a:lnTo>
                    <a:lnTo>
                      <a:pt x="653" y="7892"/>
                    </a:lnTo>
                    <a:lnTo>
                      <a:pt x="622" y="7550"/>
                    </a:lnTo>
                    <a:lnTo>
                      <a:pt x="622" y="7209"/>
                    </a:lnTo>
                    <a:lnTo>
                      <a:pt x="622" y="6882"/>
                    </a:lnTo>
                    <a:lnTo>
                      <a:pt x="653" y="6541"/>
                    </a:lnTo>
                    <a:lnTo>
                      <a:pt x="684" y="6214"/>
                    </a:lnTo>
                    <a:lnTo>
                      <a:pt x="746" y="5888"/>
                    </a:lnTo>
                    <a:lnTo>
                      <a:pt x="824" y="5562"/>
                    </a:lnTo>
                    <a:lnTo>
                      <a:pt x="917" y="5251"/>
                    </a:lnTo>
                    <a:lnTo>
                      <a:pt x="1010" y="4940"/>
                    </a:lnTo>
                    <a:lnTo>
                      <a:pt x="1135" y="4645"/>
                    </a:lnTo>
                    <a:lnTo>
                      <a:pt x="1259" y="4350"/>
                    </a:lnTo>
                    <a:lnTo>
                      <a:pt x="1414" y="4071"/>
                    </a:lnTo>
                    <a:lnTo>
                      <a:pt x="1570" y="3791"/>
                    </a:lnTo>
                    <a:lnTo>
                      <a:pt x="1740" y="3527"/>
                    </a:lnTo>
                    <a:lnTo>
                      <a:pt x="1927" y="3263"/>
                    </a:lnTo>
                    <a:lnTo>
                      <a:pt x="2129" y="3014"/>
                    </a:lnTo>
                    <a:lnTo>
                      <a:pt x="2331" y="2781"/>
                    </a:lnTo>
                    <a:lnTo>
                      <a:pt x="2548" y="2548"/>
                    </a:lnTo>
                    <a:lnTo>
                      <a:pt x="2781" y="2331"/>
                    </a:lnTo>
                    <a:lnTo>
                      <a:pt x="3014" y="2129"/>
                    </a:lnTo>
                    <a:lnTo>
                      <a:pt x="3263" y="1927"/>
                    </a:lnTo>
                    <a:lnTo>
                      <a:pt x="3527" y="1740"/>
                    </a:lnTo>
                    <a:lnTo>
                      <a:pt x="3791" y="1569"/>
                    </a:lnTo>
                    <a:lnTo>
                      <a:pt x="4071" y="1414"/>
                    </a:lnTo>
                    <a:lnTo>
                      <a:pt x="4350" y="1259"/>
                    </a:lnTo>
                    <a:lnTo>
                      <a:pt x="4645" y="1134"/>
                    </a:lnTo>
                    <a:lnTo>
                      <a:pt x="4941" y="1010"/>
                    </a:lnTo>
                    <a:lnTo>
                      <a:pt x="5251" y="917"/>
                    </a:lnTo>
                    <a:lnTo>
                      <a:pt x="5562" y="824"/>
                    </a:lnTo>
                    <a:lnTo>
                      <a:pt x="5888" y="746"/>
                    </a:lnTo>
                    <a:lnTo>
                      <a:pt x="6214" y="684"/>
                    </a:lnTo>
                    <a:lnTo>
                      <a:pt x="6541" y="653"/>
                    </a:lnTo>
                    <a:lnTo>
                      <a:pt x="6882" y="622"/>
                    </a:lnTo>
                    <a:close/>
                    <a:moveTo>
                      <a:pt x="6836" y="0"/>
                    </a:moveTo>
                    <a:lnTo>
                      <a:pt x="6479" y="31"/>
                    </a:lnTo>
                    <a:lnTo>
                      <a:pt x="6121" y="78"/>
                    </a:lnTo>
                    <a:lnTo>
                      <a:pt x="5764" y="140"/>
                    </a:lnTo>
                    <a:lnTo>
                      <a:pt x="5407" y="218"/>
                    </a:lnTo>
                    <a:lnTo>
                      <a:pt x="5065" y="327"/>
                    </a:lnTo>
                    <a:lnTo>
                      <a:pt x="4739" y="435"/>
                    </a:lnTo>
                    <a:lnTo>
                      <a:pt x="4412" y="560"/>
                    </a:lnTo>
                    <a:lnTo>
                      <a:pt x="4086" y="715"/>
                    </a:lnTo>
                    <a:lnTo>
                      <a:pt x="3775" y="870"/>
                    </a:lnTo>
                    <a:lnTo>
                      <a:pt x="3480" y="1041"/>
                    </a:lnTo>
                    <a:lnTo>
                      <a:pt x="3185" y="1228"/>
                    </a:lnTo>
                    <a:lnTo>
                      <a:pt x="2906" y="1430"/>
                    </a:lnTo>
                    <a:lnTo>
                      <a:pt x="2626" y="1647"/>
                    </a:lnTo>
                    <a:lnTo>
                      <a:pt x="2362" y="1880"/>
                    </a:lnTo>
                    <a:lnTo>
                      <a:pt x="2113" y="2113"/>
                    </a:lnTo>
                    <a:lnTo>
                      <a:pt x="1880" y="2362"/>
                    </a:lnTo>
                    <a:lnTo>
                      <a:pt x="1647" y="2626"/>
                    </a:lnTo>
                    <a:lnTo>
                      <a:pt x="1430" y="2905"/>
                    </a:lnTo>
                    <a:lnTo>
                      <a:pt x="1228" y="3185"/>
                    </a:lnTo>
                    <a:lnTo>
                      <a:pt x="1041" y="3480"/>
                    </a:lnTo>
                    <a:lnTo>
                      <a:pt x="870" y="3775"/>
                    </a:lnTo>
                    <a:lnTo>
                      <a:pt x="715" y="4086"/>
                    </a:lnTo>
                    <a:lnTo>
                      <a:pt x="560" y="4412"/>
                    </a:lnTo>
                    <a:lnTo>
                      <a:pt x="435" y="4739"/>
                    </a:lnTo>
                    <a:lnTo>
                      <a:pt x="327" y="5065"/>
                    </a:lnTo>
                    <a:lnTo>
                      <a:pt x="218" y="5407"/>
                    </a:lnTo>
                    <a:lnTo>
                      <a:pt x="140" y="5764"/>
                    </a:lnTo>
                    <a:lnTo>
                      <a:pt x="78" y="6121"/>
                    </a:lnTo>
                    <a:lnTo>
                      <a:pt x="32" y="6478"/>
                    </a:lnTo>
                    <a:lnTo>
                      <a:pt x="1" y="6836"/>
                    </a:lnTo>
                    <a:lnTo>
                      <a:pt x="1" y="7209"/>
                    </a:lnTo>
                    <a:lnTo>
                      <a:pt x="1" y="7581"/>
                    </a:lnTo>
                    <a:lnTo>
                      <a:pt x="32" y="7954"/>
                    </a:lnTo>
                    <a:lnTo>
                      <a:pt x="78" y="8312"/>
                    </a:lnTo>
                    <a:lnTo>
                      <a:pt x="140" y="8669"/>
                    </a:lnTo>
                    <a:lnTo>
                      <a:pt x="218" y="9011"/>
                    </a:lnTo>
                    <a:lnTo>
                      <a:pt x="327" y="9352"/>
                    </a:lnTo>
                    <a:lnTo>
                      <a:pt x="435" y="9694"/>
                    </a:lnTo>
                    <a:lnTo>
                      <a:pt x="560" y="10020"/>
                    </a:lnTo>
                    <a:lnTo>
                      <a:pt x="715" y="10347"/>
                    </a:lnTo>
                    <a:lnTo>
                      <a:pt x="870" y="10657"/>
                    </a:lnTo>
                    <a:lnTo>
                      <a:pt x="1041" y="10952"/>
                    </a:lnTo>
                    <a:lnTo>
                      <a:pt x="1228" y="11248"/>
                    </a:lnTo>
                    <a:lnTo>
                      <a:pt x="1430" y="11527"/>
                    </a:lnTo>
                    <a:lnTo>
                      <a:pt x="1647" y="11807"/>
                    </a:lnTo>
                    <a:lnTo>
                      <a:pt x="1880" y="12071"/>
                    </a:lnTo>
                    <a:lnTo>
                      <a:pt x="2113" y="12320"/>
                    </a:lnTo>
                    <a:lnTo>
                      <a:pt x="2362" y="12553"/>
                    </a:lnTo>
                    <a:lnTo>
                      <a:pt x="2626" y="12786"/>
                    </a:lnTo>
                    <a:lnTo>
                      <a:pt x="2906" y="13003"/>
                    </a:lnTo>
                    <a:lnTo>
                      <a:pt x="3185" y="13190"/>
                    </a:lnTo>
                    <a:lnTo>
                      <a:pt x="3480" y="13391"/>
                    </a:lnTo>
                    <a:lnTo>
                      <a:pt x="3775" y="13562"/>
                    </a:lnTo>
                    <a:lnTo>
                      <a:pt x="4086" y="13718"/>
                    </a:lnTo>
                    <a:lnTo>
                      <a:pt x="4412" y="13858"/>
                    </a:lnTo>
                    <a:lnTo>
                      <a:pt x="4739" y="13997"/>
                    </a:lnTo>
                    <a:lnTo>
                      <a:pt x="5065" y="14106"/>
                    </a:lnTo>
                    <a:lnTo>
                      <a:pt x="5407" y="14199"/>
                    </a:lnTo>
                    <a:lnTo>
                      <a:pt x="5764" y="14277"/>
                    </a:lnTo>
                    <a:lnTo>
                      <a:pt x="6121" y="14355"/>
                    </a:lnTo>
                    <a:lnTo>
                      <a:pt x="6479" y="14401"/>
                    </a:lnTo>
                    <a:lnTo>
                      <a:pt x="6836" y="14417"/>
                    </a:lnTo>
                    <a:lnTo>
                      <a:pt x="7209" y="14432"/>
                    </a:lnTo>
                    <a:lnTo>
                      <a:pt x="7582" y="14417"/>
                    </a:lnTo>
                    <a:lnTo>
                      <a:pt x="7954" y="14401"/>
                    </a:lnTo>
                    <a:lnTo>
                      <a:pt x="8312" y="14355"/>
                    </a:lnTo>
                    <a:lnTo>
                      <a:pt x="8669" y="14277"/>
                    </a:lnTo>
                    <a:lnTo>
                      <a:pt x="9011" y="14199"/>
                    </a:lnTo>
                    <a:lnTo>
                      <a:pt x="9352" y="14106"/>
                    </a:lnTo>
                    <a:lnTo>
                      <a:pt x="9694" y="13997"/>
                    </a:lnTo>
                    <a:lnTo>
                      <a:pt x="10020" y="13858"/>
                    </a:lnTo>
                    <a:lnTo>
                      <a:pt x="10347" y="13718"/>
                    </a:lnTo>
                    <a:lnTo>
                      <a:pt x="10657" y="13562"/>
                    </a:lnTo>
                    <a:lnTo>
                      <a:pt x="10953" y="13391"/>
                    </a:lnTo>
                    <a:lnTo>
                      <a:pt x="11248" y="13190"/>
                    </a:lnTo>
                    <a:lnTo>
                      <a:pt x="11527" y="13003"/>
                    </a:lnTo>
                    <a:lnTo>
                      <a:pt x="11807" y="12786"/>
                    </a:lnTo>
                    <a:lnTo>
                      <a:pt x="12071" y="12553"/>
                    </a:lnTo>
                    <a:lnTo>
                      <a:pt x="12320" y="12320"/>
                    </a:lnTo>
                    <a:lnTo>
                      <a:pt x="12553" y="12071"/>
                    </a:lnTo>
                    <a:lnTo>
                      <a:pt x="12786" y="11807"/>
                    </a:lnTo>
                    <a:lnTo>
                      <a:pt x="13003" y="11527"/>
                    </a:lnTo>
                    <a:lnTo>
                      <a:pt x="13190" y="11248"/>
                    </a:lnTo>
                    <a:lnTo>
                      <a:pt x="13392" y="10952"/>
                    </a:lnTo>
                    <a:lnTo>
                      <a:pt x="13562" y="10657"/>
                    </a:lnTo>
                    <a:lnTo>
                      <a:pt x="13718" y="10347"/>
                    </a:lnTo>
                    <a:lnTo>
                      <a:pt x="13858" y="10020"/>
                    </a:lnTo>
                    <a:lnTo>
                      <a:pt x="13997" y="9694"/>
                    </a:lnTo>
                    <a:lnTo>
                      <a:pt x="14106" y="9352"/>
                    </a:lnTo>
                    <a:lnTo>
                      <a:pt x="14199" y="9011"/>
                    </a:lnTo>
                    <a:lnTo>
                      <a:pt x="14277" y="8669"/>
                    </a:lnTo>
                    <a:lnTo>
                      <a:pt x="14355" y="8312"/>
                    </a:lnTo>
                    <a:lnTo>
                      <a:pt x="14401" y="7954"/>
                    </a:lnTo>
                    <a:lnTo>
                      <a:pt x="14417" y="7581"/>
                    </a:lnTo>
                    <a:lnTo>
                      <a:pt x="14432" y="7209"/>
                    </a:lnTo>
                    <a:lnTo>
                      <a:pt x="14417" y="6836"/>
                    </a:lnTo>
                    <a:lnTo>
                      <a:pt x="14401" y="6478"/>
                    </a:lnTo>
                    <a:lnTo>
                      <a:pt x="14355" y="6121"/>
                    </a:lnTo>
                    <a:lnTo>
                      <a:pt x="14277" y="5764"/>
                    </a:lnTo>
                    <a:lnTo>
                      <a:pt x="14199" y="5407"/>
                    </a:lnTo>
                    <a:lnTo>
                      <a:pt x="14106" y="5065"/>
                    </a:lnTo>
                    <a:lnTo>
                      <a:pt x="13997" y="4739"/>
                    </a:lnTo>
                    <a:lnTo>
                      <a:pt x="13858" y="4412"/>
                    </a:lnTo>
                    <a:lnTo>
                      <a:pt x="13718" y="4086"/>
                    </a:lnTo>
                    <a:lnTo>
                      <a:pt x="13562" y="3775"/>
                    </a:lnTo>
                    <a:lnTo>
                      <a:pt x="13392" y="3480"/>
                    </a:lnTo>
                    <a:lnTo>
                      <a:pt x="13190" y="3185"/>
                    </a:lnTo>
                    <a:lnTo>
                      <a:pt x="13003" y="2905"/>
                    </a:lnTo>
                    <a:lnTo>
                      <a:pt x="12786" y="2626"/>
                    </a:lnTo>
                    <a:lnTo>
                      <a:pt x="12553" y="2362"/>
                    </a:lnTo>
                    <a:lnTo>
                      <a:pt x="12320" y="2113"/>
                    </a:lnTo>
                    <a:lnTo>
                      <a:pt x="12071" y="1880"/>
                    </a:lnTo>
                    <a:lnTo>
                      <a:pt x="11807" y="1647"/>
                    </a:lnTo>
                    <a:lnTo>
                      <a:pt x="11527" y="1430"/>
                    </a:lnTo>
                    <a:lnTo>
                      <a:pt x="11248" y="1228"/>
                    </a:lnTo>
                    <a:lnTo>
                      <a:pt x="10953" y="1041"/>
                    </a:lnTo>
                    <a:lnTo>
                      <a:pt x="10657" y="870"/>
                    </a:lnTo>
                    <a:lnTo>
                      <a:pt x="10347" y="715"/>
                    </a:lnTo>
                    <a:lnTo>
                      <a:pt x="10020" y="560"/>
                    </a:lnTo>
                    <a:lnTo>
                      <a:pt x="9694" y="435"/>
                    </a:lnTo>
                    <a:lnTo>
                      <a:pt x="9352" y="327"/>
                    </a:lnTo>
                    <a:lnTo>
                      <a:pt x="9011" y="218"/>
                    </a:lnTo>
                    <a:lnTo>
                      <a:pt x="8669" y="140"/>
                    </a:lnTo>
                    <a:lnTo>
                      <a:pt x="8312" y="78"/>
                    </a:lnTo>
                    <a:lnTo>
                      <a:pt x="7954" y="31"/>
                    </a:lnTo>
                    <a:lnTo>
                      <a:pt x="75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9"/>
              <p:cNvSpPr/>
              <p:nvPr/>
            </p:nvSpPr>
            <p:spPr>
              <a:xfrm>
                <a:off x="3436350" y="1557350"/>
                <a:ext cx="165894" cy="69600"/>
              </a:xfrm>
              <a:custGeom>
                <a:rect b="b" l="l" r="r" t="t"/>
                <a:pathLst>
                  <a:path extrusionOk="0" h="4289" w="10223">
                    <a:moveTo>
                      <a:pt x="8094" y="622"/>
                    </a:moveTo>
                    <a:lnTo>
                      <a:pt x="9446" y="3667"/>
                    </a:lnTo>
                    <a:lnTo>
                      <a:pt x="793" y="3667"/>
                    </a:lnTo>
                    <a:lnTo>
                      <a:pt x="2145" y="622"/>
                    </a:lnTo>
                    <a:close/>
                    <a:moveTo>
                      <a:pt x="1943" y="1"/>
                    </a:moveTo>
                    <a:lnTo>
                      <a:pt x="1865" y="16"/>
                    </a:lnTo>
                    <a:lnTo>
                      <a:pt x="1772" y="63"/>
                    </a:lnTo>
                    <a:lnTo>
                      <a:pt x="1710" y="109"/>
                    </a:lnTo>
                    <a:lnTo>
                      <a:pt x="1663" y="187"/>
                    </a:lnTo>
                    <a:lnTo>
                      <a:pt x="32" y="3853"/>
                    </a:lnTo>
                    <a:lnTo>
                      <a:pt x="16" y="3916"/>
                    </a:lnTo>
                    <a:lnTo>
                      <a:pt x="1" y="3993"/>
                    </a:lnTo>
                    <a:lnTo>
                      <a:pt x="16" y="4071"/>
                    </a:lnTo>
                    <a:lnTo>
                      <a:pt x="63" y="4149"/>
                    </a:lnTo>
                    <a:lnTo>
                      <a:pt x="109" y="4195"/>
                    </a:lnTo>
                    <a:lnTo>
                      <a:pt x="172" y="4242"/>
                    </a:lnTo>
                    <a:lnTo>
                      <a:pt x="234" y="4273"/>
                    </a:lnTo>
                    <a:lnTo>
                      <a:pt x="311" y="4288"/>
                    </a:lnTo>
                    <a:lnTo>
                      <a:pt x="9927" y="4288"/>
                    </a:lnTo>
                    <a:lnTo>
                      <a:pt x="9990" y="4273"/>
                    </a:lnTo>
                    <a:lnTo>
                      <a:pt x="10067" y="4242"/>
                    </a:lnTo>
                    <a:lnTo>
                      <a:pt x="10129" y="4195"/>
                    </a:lnTo>
                    <a:lnTo>
                      <a:pt x="10176" y="4149"/>
                    </a:lnTo>
                    <a:lnTo>
                      <a:pt x="10207" y="4071"/>
                    </a:lnTo>
                    <a:lnTo>
                      <a:pt x="10223" y="3993"/>
                    </a:lnTo>
                    <a:lnTo>
                      <a:pt x="10223" y="3916"/>
                    </a:lnTo>
                    <a:lnTo>
                      <a:pt x="10207" y="3853"/>
                    </a:lnTo>
                    <a:lnTo>
                      <a:pt x="8576" y="187"/>
                    </a:lnTo>
                    <a:lnTo>
                      <a:pt x="8529" y="109"/>
                    </a:lnTo>
                    <a:lnTo>
                      <a:pt x="8452" y="63"/>
                    </a:lnTo>
                    <a:lnTo>
                      <a:pt x="8374" y="16"/>
                    </a:lnTo>
                    <a:lnTo>
                      <a:pt x="82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9"/>
              <p:cNvSpPr/>
              <p:nvPr/>
            </p:nvSpPr>
            <p:spPr>
              <a:xfrm>
                <a:off x="4091795" y="1420471"/>
                <a:ext cx="635031" cy="703852"/>
              </a:xfrm>
              <a:custGeom>
                <a:rect b="b" l="l" r="r" t="t"/>
                <a:pathLst>
                  <a:path extrusionOk="0" h="43374" w="39133">
                    <a:moveTo>
                      <a:pt x="0" y="0"/>
                    </a:moveTo>
                    <a:lnTo>
                      <a:pt x="0" y="43374"/>
                    </a:lnTo>
                    <a:lnTo>
                      <a:pt x="39133" y="43374"/>
                    </a:lnTo>
                    <a:lnTo>
                      <a:pt x="39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9"/>
              <p:cNvSpPr/>
              <p:nvPr/>
            </p:nvSpPr>
            <p:spPr>
              <a:xfrm>
                <a:off x="4250857" y="1531386"/>
                <a:ext cx="316907" cy="316891"/>
              </a:xfrm>
              <a:custGeom>
                <a:rect b="b" l="l" r="r" t="t"/>
                <a:pathLst>
                  <a:path extrusionOk="0" h="19528" w="19529">
                    <a:moveTo>
                      <a:pt x="9772" y="622"/>
                    </a:moveTo>
                    <a:lnTo>
                      <a:pt x="10238" y="638"/>
                    </a:lnTo>
                    <a:lnTo>
                      <a:pt x="10704" y="669"/>
                    </a:lnTo>
                    <a:lnTo>
                      <a:pt x="11155" y="731"/>
                    </a:lnTo>
                    <a:lnTo>
                      <a:pt x="11605" y="808"/>
                    </a:lnTo>
                    <a:lnTo>
                      <a:pt x="12040" y="917"/>
                    </a:lnTo>
                    <a:lnTo>
                      <a:pt x="12475" y="1041"/>
                    </a:lnTo>
                    <a:lnTo>
                      <a:pt x="12910" y="1181"/>
                    </a:lnTo>
                    <a:lnTo>
                      <a:pt x="13314" y="1337"/>
                    </a:lnTo>
                    <a:lnTo>
                      <a:pt x="13718" y="1523"/>
                    </a:lnTo>
                    <a:lnTo>
                      <a:pt x="14122" y="1725"/>
                    </a:lnTo>
                    <a:lnTo>
                      <a:pt x="14510" y="1943"/>
                    </a:lnTo>
                    <a:lnTo>
                      <a:pt x="14868" y="2191"/>
                    </a:lnTo>
                    <a:lnTo>
                      <a:pt x="15225" y="2440"/>
                    </a:lnTo>
                    <a:lnTo>
                      <a:pt x="15582" y="2719"/>
                    </a:lnTo>
                    <a:lnTo>
                      <a:pt x="15909" y="2999"/>
                    </a:lnTo>
                    <a:lnTo>
                      <a:pt x="16235" y="3310"/>
                    </a:lnTo>
                    <a:lnTo>
                      <a:pt x="16530" y="3620"/>
                    </a:lnTo>
                    <a:lnTo>
                      <a:pt x="16825" y="3947"/>
                    </a:lnTo>
                    <a:lnTo>
                      <a:pt x="17089" y="4304"/>
                    </a:lnTo>
                    <a:lnTo>
                      <a:pt x="17338" y="4661"/>
                    </a:lnTo>
                    <a:lnTo>
                      <a:pt x="17586" y="5034"/>
                    </a:lnTo>
                    <a:lnTo>
                      <a:pt x="17804" y="5407"/>
                    </a:lnTo>
                    <a:lnTo>
                      <a:pt x="18006" y="5811"/>
                    </a:lnTo>
                    <a:lnTo>
                      <a:pt x="18192" y="6215"/>
                    </a:lnTo>
                    <a:lnTo>
                      <a:pt x="18347" y="6619"/>
                    </a:lnTo>
                    <a:lnTo>
                      <a:pt x="18503" y="7053"/>
                    </a:lnTo>
                    <a:lnTo>
                      <a:pt x="18627" y="7488"/>
                    </a:lnTo>
                    <a:lnTo>
                      <a:pt x="18720" y="7923"/>
                    </a:lnTo>
                    <a:lnTo>
                      <a:pt x="18798" y="8374"/>
                    </a:lnTo>
                    <a:lnTo>
                      <a:pt x="18860" y="8840"/>
                    </a:lnTo>
                    <a:lnTo>
                      <a:pt x="18891" y="9291"/>
                    </a:lnTo>
                    <a:lnTo>
                      <a:pt x="18907" y="9772"/>
                    </a:lnTo>
                    <a:lnTo>
                      <a:pt x="18891" y="10238"/>
                    </a:lnTo>
                    <a:lnTo>
                      <a:pt x="18860" y="10704"/>
                    </a:lnTo>
                    <a:lnTo>
                      <a:pt x="18798" y="11155"/>
                    </a:lnTo>
                    <a:lnTo>
                      <a:pt x="18720" y="11605"/>
                    </a:lnTo>
                    <a:lnTo>
                      <a:pt x="18627" y="12056"/>
                    </a:lnTo>
                    <a:lnTo>
                      <a:pt x="18503" y="12475"/>
                    </a:lnTo>
                    <a:lnTo>
                      <a:pt x="18347" y="12910"/>
                    </a:lnTo>
                    <a:lnTo>
                      <a:pt x="18192" y="13330"/>
                    </a:lnTo>
                    <a:lnTo>
                      <a:pt x="18006" y="13733"/>
                    </a:lnTo>
                    <a:lnTo>
                      <a:pt x="17804" y="14122"/>
                    </a:lnTo>
                    <a:lnTo>
                      <a:pt x="17586" y="14510"/>
                    </a:lnTo>
                    <a:lnTo>
                      <a:pt x="17338" y="14883"/>
                    </a:lnTo>
                    <a:lnTo>
                      <a:pt x="17089" y="15240"/>
                    </a:lnTo>
                    <a:lnTo>
                      <a:pt x="16825" y="15582"/>
                    </a:lnTo>
                    <a:lnTo>
                      <a:pt x="16530" y="15908"/>
                    </a:lnTo>
                    <a:lnTo>
                      <a:pt x="16235" y="16235"/>
                    </a:lnTo>
                    <a:lnTo>
                      <a:pt x="15909" y="16530"/>
                    </a:lnTo>
                    <a:lnTo>
                      <a:pt x="15582" y="16825"/>
                    </a:lnTo>
                    <a:lnTo>
                      <a:pt x="15225" y="17089"/>
                    </a:lnTo>
                    <a:lnTo>
                      <a:pt x="14868" y="17353"/>
                    </a:lnTo>
                    <a:lnTo>
                      <a:pt x="14510" y="17586"/>
                    </a:lnTo>
                    <a:lnTo>
                      <a:pt x="14122" y="17804"/>
                    </a:lnTo>
                    <a:lnTo>
                      <a:pt x="13718" y="18006"/>
                    </a:lnTo>
                    <a:lnTo>
                      <a:pt x="13314" y="18192"/>
                    </a:lnTo>
                    <a:lnTo>
                      <a:pt x="12910" y="18347"/>
                    </a:lnTo>
                    <a:lnTo>
                      <a:pt x="12475" y="18503"/>
                    </a:lnTo>
                    <a:lnTo>
                      <a:pt x="12040" y="18627"/>
                    </a:lnTo>
                    <a:lnTo>
                      <a:pt x="11605" y="18720"/>
                    </a:lnTo>
                    <a:lnTo>
                      <a:pt x="11155" y="18798"/>
                    </a:lnTo>
                    <a:lnTo>
                      <a:pt x="10704" y="18860"/>
                    </a:lnTo>
                    <a:lnTo>
                      <a:pt x="10238" y="18891"/>
                    </a:lnTo>
                    <a:lnTo>
                      <a:pt x="9772" y="18907"/>
                    </a:lnTo>
                    <a:lnTo>
                      <a:pt x="9291" y="18891"/>
                    </a:lnTo>
                    <a:lnTo>
                      <a:pt x="8825" y="18860"/>
                    </a:lnTo>
                    <a:lnTo>
                      <a:pt x="8374" y="18798"/>
                    </a:lnTo>
                    <a:lnTo>
                      <a:pt x="7924" y="18720"/>
                    </a:lnTo>
                    <a:lnTo>
                      <a:pt x="7489" y="18627"/>
                    </a:lnTo>
                    <a:lnTo>
                      <a:pt x="7054" y="18503"/>
                    </a:lnTo>
                    <a:lnTo>
                      <a:pt x="6619" y="18347"/>
                    </a:lnTo>
                    <a:lnTo>
                      <a:pt x="6215" y="18192"/>
                    </a:lnTo>
                    <a:lnTo>
                      <a:pt x="5811" y="18006"/>
                    </a:lnTo>
                    <a:lnTo>
                      <a:pt x="5407" y="17804"/>
                    </a:lnTo>
                    <a:lnTo>
                      <a:pt x="5034" y="17586"/>
                    </a:lnTo>
                    <a:lnTo>
                      <a:pt x="4661" y="17353"/>
                    </a:lnTo>
                    <a:lnTo>
                      <a:pt x="4304" y="17089"/>
                    </a:lnTo>
                    <a:lnTo>
                      <a:pt x="3947" y="16825"/>
                    </a:lnTo>
                    <a:lnTo>
                      <a:pt x="3620" y="16530"/>
                    </a:lnTo>
                    <a:lnTo>
                      <a:pt x="3310" y="16235"/>
                    </a:lnTo>
                    <a:lnTo>
                      <a:pt x="2999" y="15908"/>
                    </a:lnTo>
                    <a:lnTo>
                      <a:pt x="2719" y="15582"/>
                    </a:lnTo>
                    <a:lnTo>
                      <a:pt x="2440" y="15240"/>
                    </a:lnTo>
                    <a:lnTo>
                      <a:pt x="2191" y="14883"/>
                    </a:lnTo>
                    <a:lnTo>
                      <a:pt x="1943" y="14510"/>
                    </a:lnTo>
                    <a:lnTo>
                      <a:pt x="1725" y="14122"/>
                    </a:lnTo>
                    <a:lnTo>
                      <a:pt x="1523" y="13733"/>
                    </a:lnTo>
                    <a:lnTo>
                      <a:pt x="1337" y="13330"/>
                    </a:lnTo>
                    <a:lnTo>
                      <a:pt x="1181" y="12910"/>
                    </a:lnTo>
                    <a:lnTo>
                      <a:pt x="1026" y="12475"/>
                    </a:lnTo>
                    <a:lnTo>
                      <a:pt x="917" y="12056"/>
                    </a:lnTo>
                    <a:lnTo>
                      <a:pt x="809" y="11605"/>
                    </a:lnTo>
                    <a:lnTo>
                      <a:pt x="731" y="11155"/>
                    </a:lnTo>
                    <a:lnTo>
                      <a:pt x="669" y="10704"/>
                    </a:lnTo>
                    <a:lnTo>
                      <a:pt x="638" y="10238"/>
                    </a:lnTo>
                    <a:lnTo>
                      <a:pt x="622" y="9772"/>
                    </a:lnTo>
                    <a:lnTo>
                      <a:pt x="638" y="9291"/>
                    </a:lnTo>
                    <a:lnTo>
                      <a:pt x="669" y="8840"/>
                    </a:lnTo>
                    <a:lnTo>
                      <a:pt x="731" y="8374"/>
                    </a:lnTo>
                    <a:lnTo>
                      <a:pt x="809" y="7923"/>
                    </a:lnTo>
                    <a:lnTo>
                      <a:pt x="917" y="7488"/>
                    </a:lnTo>
                    <a:lnTo>
                      <a:pt x="1026" y="7053"/>
                    </a:lnTo>
                    <a:lnTo>
                      <a:pt x="1181" y="6619"/>
                    </a:lnTo>
                    <a:lnTo>
                      <a:pt x="1337" y="6215"/>
                    </a:lnTo>
                    <a:lnTo>
                      <a:pt x="1523" y="5811"/>
                    </a:lnTo>
                    <a:lnTo>
                      <a:pt x="1725" y="5407"/>
                    </a:lnTo>
                    <a:lnTo>
                      <a:pt x="1943" y="5034"/>
                    </a:lnTo>
                    <a:lnTo>
                      <a:pt x="2191" y="4661"/>
                    </a:lnTo>
                    <a:lnTo>
                      <a:pt x="2440" y="4304"/>
                    </a:lnTo>
                    <a:lnTo>
                      <a:pt x="2719" y="3947"/>
                    </a:lnTo>
                    <a:lnTo>
                      <a:pt x="2999" y="3620"/>
                    </a:lnTo>
                    <a:lnTo>
                      <a:pt x="3310" y="3310"/>
                    </a:lnTo>
                    <a:lnTo>
                      <a:pt x="3620" y="2999"/>
                    </a:lnTo>
                    <a:lnTo>
                      <a:pt x="3947" y="2719"/>
                    </a:lnTo>
                    <a:lnTo>
                      <a:pt x="4304" y="2440"/>
                    </a:lnTo>
                    <a:lnTo>
                      <a:pt x="4661" y="2191"/>
                    </a:lnTo>
                    <a:lnTo>
                      <a:pt x="5034" y="1943"/>
                    </a:lnTo>
                    <a:lnTo>
                      <a:pt x="5407" y="1725"/>
                    </a:lnTo>
                    <a:lnTo>
                      <a:pt x="5811" y="1523"/>
                    </a:lnTo>
                    <a:lnTo>
                      <a:pt x="6215" y="1337"/>
                    </a:lnTo>
                    <a:lnTo>
                      <a:pt x="6619" y="1181"/>
                    </a:lnTo>
                    <a:lnTo>
                      <a:pt x="7054" y="1041"/>
                    </a:lnTo>
                    <a:lnTo>
                      <a:pt x="7489" y="917"/>
                    </a:lnTo>
                    <a:lnTo>
                      <a:pt x="7924" y="808"/>
                    </a:lnTo>
                    <a:lnTo>
                      <a:pt x="8374" y="731"/>
                    </a:lnTo>
                    <a:lnTo>
                      <a:pt x="8825" y="669"/>
                    </a:lnTo>
                    <a:lnTo>
                      <a:pt x="9291" y="638"/>
                    </a:lnTo>
                    <a:lnTo>
                      <a:pt x="9772" y="622"/>
                    </a:lnTo>
                    <a:close/>
                    <a:moveTo>
                      <a:pt x="9772" y="1"/>
                    </a:moveTo>
                    <a:lnTo>
                      <a:pt x="9260" y="16"/>
                    </a:lnTo>
                    <a:lnTo>
                      <a:pt x="8762" y="63"/>
                    </a:lnTo>
                    <a:lnTo>
                      <a:pt x="8281" y="125"/>
                    </a:lnTo>
                    <a:lnTo>
                      <a:pt x="7799" y="203"/>
                    </a:lnTo>
                    <a:lnTo>
                      <a:pt x="7333" y="311"/>
                    </a:lnTo>
                    <a:lnTo>
                      <a:pt x="6867" y="451"/>
                    </a:lnTo>
                    <a:lnTo>
                      <a:pt x="6417" y="607"/>
                    </a:lnTo>
                    <a:lnTo>
                      <a:pt x="5966" y="777"/>
                    </a:lnTo>
                    <a:lnTo>
                      <a:pt x="5531" y="964"/>
                    </a:lnTo>
                    <a:lnTo>
                      <a:pt x="5112" y="1181"/>
                    </a:lnTo>
                    <a:lnTo>
                      <a:pt x="4708" y="1414"/>
                    </a:lnTo>
                    <a:lnTo>
                      <a:pt x="4304" y="1678"/>
                    </a:lnTo>
                    <a:lnTo>
                      <a:pt x="3931" y="1943"/>
                    </a:lnTo>
                    <a:lnTo>
                      <a:pt x="3558" y="2238"/>
                    </a:lnTo>
                    <a:lnTo>
                      <a:pt x="3201" y="2548"/>
                    </a:lnTo>
                    <a:lnTo>
                      <a:pt x="2859" y="2875"/>
                    </a:lnTo>
                    <a:lnTo>
                      <a:pt x="2549" y="3201"/>
                    </a:lnTo>
                    <a:lnTo>
                      <a:pt x="2238" y="3558"/>
                    </a:lnTo>
                    <a:lnTo>
                      <a:pt x="1943" y="3931"/>
                    </a:lnTo>
                    <a:lnTo>
                      <a:pt x="1679" y="4319"/>
                    </a:lnTo>
                    <a:lnTo>
                      <a:pt x="1415" y="4708"/>
                    </a:lnTo>
                    <a:lnTo>
                      <a:pt x="1181" y="5112"/>
                    </a:lnTo>
                    <a:lnTo>
                      <a:pt x="964" y="5531"/>
                    </a:lnTo>
                    <a:lnTo>
                      <a:pt x="778" y="5966"/>
                    </a:lnTo>
                    <a:lnTo>
                      <a:pt x="591" y="6417"/>
                    </a:lnTo>
                    <a:lnTo>
                      <a:pt x="451" y="6867"/>
                    </a:lnTo>
                    <a:lnTo>
                      <a:pt x="312" y="7333"/>
                    </a:lnTo>
                    <a:lnTo>
                      <a:pt x="203" y="7799"/>
                    </a:lnTo>
                    <a:lnTo>
                      <a:pt x="110" y="8281"/>
                    </a:lnTo>
                    <a:lnTo>
                      <a:pt x="47" y="8778"/>
                    </a:lnTo>
                    <a:lnTo>
                      <a:pt x="16" y="9259"/>
                    </a:lnTo>
                    <a:lnTo>
                      <a:pt x="1" y="9772"/>
                    </a:lnTo>
                    <a:lnTo>
                      <a:pt x="16" y="10269"/>
                    </a:lnTo>
                    <a:lnTo>
                      <a:pt x="47" y="10766"/>
                    </a:lnTo>
                    <a:lnTo>
                      <a:pt x="110" y="11248"/>
                    </a:lnTo>
                    <a:lnTo>
                      <a:pt x="203" y="11729"/>
                    </a:lnTo>
                    <a:lnTo>
                      <a:pt x="312" y="12196"/>
                    </a:lnTo>
                    <a:lnTo>
                      <a:pt x="451" y="12662"/>
                    </a:lnTo>
                    <a:lnTo>
                      <a:pt x="591" y="13112"/>
                    </a:lnTo>
                    <a:lnTo>
                      <a:pt x="778" y="13563"/>
                    </a:lnTo>
                    <a:lnTo>
                      <a:pt x="964" y="13998"/>
                    </a:lnTo>
                    <a:lnTo>
                      <a:pt x="1181" y="14417"/>
                    </a:lnTo>
                    <a:lnTo>
                      <a:pt x="1415" y="14821"/>
                    </a:lnTo>
                    <a:lnTo>
                      <a:pt x="1679" y="15225"/>
                    </a:lnTo>
                    <a:lnTo>
                      <a:pt x="1943" y="15598"/>
                    </a:lnTo>
                    <a:lnTo>
                      <a:pt x="2238" y="15971"/>
                    </a:lnTo>
                    <a:lnTo>
                      <a:pt x="2549" y="16328"/>
                    </a:lnTo>
                    <a:lnTo>
                      <a:pt x="2859" y="16670"/>
                    </a:lnTo>
                    <a:lnTo>
                      <a:pt x="3201" y="16996"/>
                    </a:lnTo>
                    <a:lnTo>
                      <a:pt x="3558" y="17291"/>
                    </a:lnTo>
                    <a:lnTo>
                      <a:pt x="3931" y="17586"/>
                    </a:lnTo>
                    <a:lnTo>
                      <a:pt x="4304" y="17850"/>
                    </a:lnTo>
                    <a:lnTo>
                      <a:pt x="4708" y="18114"/>
                    </a:lnTo>
                    <a:lnTo>
                      <a:pt x="5112" y="18347"/>
                    </a:lnTo>
                    <a:lnTo>
                      <a:pt x="5531" y="18565"/>
                    </a:lnTo>
                    <a:lnTo>
                      <a:pt x="5966" y="18751"/>
                    </a:lnTo>
                    <a:lnTo>
                      <a:pt x="6417" y="18938"/>
                    </a:lnTo>
                    <a:lnTo>
                      <a:pt x="6867" y="19093"/>
                    </a:lnTo>
                    <a:lnTo>
                      <a:pt x="7333" y="19217"/>
                    </a:lnTo>
                    <a:lnTo>
                      <a:pt x="7799" y="19326"/>
                    </a:lnTo>
                    <a:lnTo>
                      <a:pt x="8281" y="19419"/>
                    </a:lnTo>
                    <a:lnTo>
                      <a:pt x="8762" y="19481"/>
                    </a:lnTo>
                    <a:lnTo>
                      <a:pt x="9260" y="19512"/>
                    </a:lnTo>
                    <a:lnTo>
                      <a:pt x="9772" y="19528"/>
                    </a:lnTo>
                    <a:lnTo>
                      <a:pt x="10269" y="19512"/>
                    </a:lnTo>
                    <a:lnTo>
                      <a:pt x="10766" y="19481"/>
                    </a:lnTo>
                    <a:lnTo>
                      <a:pt x="11248" y="19419"/>
                    </a:lnTo>
                    <a:lnTo>
                      <a:pt x="11730" y="19326"/>
                    </a:lnTo>
                    <a:lnTo>
                      <a:pt x="12196" y="19217"/>
                    </a:lnTo>
                    <a:lnTo>
                      <a:pt x="12662" y="19093"/>
                    </a:lnTo>
                    <a:lnTo>
                      <a:pt x="13112" y="18938"/>
                    </a:lnTo>
                    <a:lnTo>
                      <a:pt x="13563" y="18751"/>
                    </a:lnTo>
                    <a:lnTo>
                      <a:pt x="13998" y="18565"/>
                    </a:lnTo>
                    <a:lnTo>
                      <a:pt x="14417" y="18347"/>
                    </a:lnTo>
                    <a:lnTo>
                      <a:pt x="14821" y="18114"/>
                    </a:lnTo>
                    <a:lnTo>
                      <a:pt x="15225" y="17850"/>
                    </a:lnTo>
                    <a:lnTo>
                      <a:pt x="15598" y="17586"/>
                    </a:lnTo>
                    <a:lnTo>
                      <a:pt x="15971" y="17291"/>
                    </a:lnTo>
                    <a:lnTo>
                      <a:pt x="16328" y="16996"/>
                    </a:lnTo>
                    <a:lnTo>
                      <a:pt x="16670" y="16670"/>
                    </a:lnTo>
                    <a:lnTo>
                      <a:pt x="16980" y="16328"/>
                    </a:lnTo>
                    <a:lnTo>
                      <a:pt x="17291" y="15971"/>
                    </a:lnTo>
                    <a:lnTo>
                      <a:pt x="17586" y="15598"/>
                    </a:lnTo>
                    <a:lnTo>
                      <a:pt x="17850" y="15225"/>
                    </a:lnTo>
                    <a:lnTo>
                      <a:pt x="18114" y="14821"/>
                    </a:lnTo>
                    <a:lnTo>
                      <a:pt x="18347" y="14417"/>
                    </a:lnTo>
                    <a:lnTo>
                      <a:pt x="18565" y="13998"/>
                    </a:lnTo>
                    <a:lnTo>
                      <a:pt x="18751" y="13563"/>
                    </a:lnTo>
                    <a:lnTo>
                      <a:pt x="18938" y="13112"/>
                    </a:lnTo>
                    <a:lnTo>
                      <a:pt x="19093" y="12662"/>
                    </a:lnTo>
                    <a:lnTo>
                      <a:pt x="19217" y="12196"/>
                    </a:lnTo>
                    <a:lnTo>
                      <a:pt x="19326" y="11729"/>
                    </a:lnTo>
                    <a:lnTo>
                      <a:pt x="19419" y="11248"/>
                    </a:lnTo>
                    <a:lnTo>
                      <a:pt x="19482" y="10766"/>
                    </a:lnTo>
                    <a:lnTo>
                      <a:pt x="19513" y="10269"/>
                    </a:lnTo>
                    <a:lnTo>
                      <a:pt x="19528" y="9772"/>
                    </a:lnTo>
                    <a:lnTo>
                      <a:pt x="19513" y="9259"/>
                    </a:lnTo>
                    <a:lnTo>
                      <a:pt x="19482" y="8778"/>
                    </a:lnTo>
                    <a:lnTo>
                      <a:pt x="19419" y="8281"/>
                    </a:lnTo>
                    <a:lnTo>
                      <a:pt x="19326" y="7799"/>
                    </a:lnTo>
                    <a:lnTo>
                      <a:pt x="19217" y="7333"/>
                    </a:lnTo>
                    <a:lnTo>
                      <a:pt x="19093" y="6867"/>
                    </a:lnTo>
                    <a:lnTo>
                      <a:pt x="18938" y="6417"/>
                    </a:lnTo>
                    <a:lnTo>
                      <a:pt x="18751" y="5966"/>
                    </a:lnTo>
                    <a:lnTo>
                      <a:pt x="18565" y="5531"/>
                    </a:lnTo>
                    <a:lnTo>
                      <a:pt x="18347" y="5112"/>
                    </a:lnTo>
                    <a:lnTo>
                      <a:pt x="18114" y="4708"/>
                    </a:lnTo>
                    <a:lnTo>
                      <a:pt x="17850" y="4319"/>
                    </a:lnTo>
                    <a:lnTo>
                      <a:pt x="17586" y="3931"/>
                    </a:lnTo>
                    <a:lnTo>
                      <a:pt x="17291" y="3558"/>
                    </a:lnTo>
                    <a:lnTo>
                      <a:pt x="16980" y="3201"/>
                    </a:lnTo>
                    <a:lnTo>
                      <a:pt x="16670" y="2875"/>
                    </a:lnTo>
                    <a:lnTo>
                      <a:pt x="16328" y="2548"/>
                    </a:lnTo>
                    <a:lnTo>
                      <a:pt x="15971" y="2238"/>
                    </a:lnTo>
                    <a:lnTo>
                      <a:pt x="15598" y="1943"/>
                    </a:lnTo>
                    <a:lnTo>
                      <a:pt x="15225" y="1678"/>
                    </a:lnTo>
                    <a:lnTo>
                      <a:pt x="14821" y="1414"/>
                    </a:lnTo>
                    <a:lnTo>
                      <a:pt x="14417" y="1181"/>
                    </a:lnTo>
                    <a:lnTo>
                      <a:pt x="13998" y="964"/>
                    </a:lnTo>
                    <a:lnTo>
                      <a:pt x="13563" y="777"/>
                    </a:lnTo>
                    <a:lnTo>
                      <a:pt x="13112" y="607"/>
                    </a:lnTo>
                    <a:lnTo>
                      <a:pt x="12662" y="451"/>
                    </a:lnTo>
                    <a:lnTo>
                      <a:pt x="12196" y="311"/>
                    </a:lnTo>
                    <a:lnTo>
                      <a:pt x="11730" y="203"/>
                    </a:lnTo>
                    <a:lnTo>
                      <a:pt x="11248" y="125"/>
                    </a:lnTo>
                    <a:lnTo>
                      <a:pt x="10766" y="63"/>
                    </a:lnTo>
                    <a:lnTo>
                      <a:pt x="10269" y="16"/>
                    </a:lnTo>
                    <a:lnTo>
                      <a:pt x="97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9"/>
              <p:cNvSpPr/>
              <p:nvPr/>
            </p:nvSpPr>
            <p:spPr>
              <a:xfrm>
                <a:off x="4160859" y="1901958"/>
                <a:ext cx="496902" cy="222365"/>
              </a:xfrm>
              <a:custGeom>
                <a:rect b="b" l="l" r="r" t="t"/>
                <a:pathLst>
                  <a:path extrusionOk="0" h="13703" w="30621">
                    <a:moveTo>
                      <a:pt x="15318" y="1"/>
                    </a:moveTo>
                    <a:lnTo>
                      <a:pt x="14526" y="16"/>
                    </a:lnTo>
                    <a:lnTo>
                      <a:pt x="13749" y="79"/>
                    </a:lnTo>
                    <a:lnTo>
                      <a:pt x="12988" y="156"/>
                    </a:lnTo>
                    <a:lnTo>
                      <a:pt x="12227" y="281"/>
                    </a:lnTo>
                    <a:lnTo>
                      <a:pt x="11497" y="436"/>
                    </a:lnTo>
                    <a:lnTo>
                      <a:pt x="10767" y="622"/>
                    </a:lnTo>
                    <a:lnTo>
                      <a:pt x="10052" y="840"/>
                    </a:lnTo>
                    <a:lnTo>
                      <a:pt x="9353" y="1088"/>
                    </a:lnTo>
                    <a:lnTo>
                      <a:pt x="8685" y="1352"/>
                    </a:lnTo>
                    <a:lnTo>
                      <a:pt x="8017" y="1663"/>
                    </a:lnTo>
                    <a:lnTo>
                      <a:pt x="7380" y="1989"/>
                    </a:lnTo>
                    <a:lnTo>
                      <a:pt x="6759" y="2347"/>
                    </a:lnTo>
                    <a:lnTo>
                      <a:pt x="6153" y="2720"/>
                    </a:lnTo>
                    <a:lnTo>
                      <a:pt x="5578" y="3139"/>
                    </a:lnTo>
                    <a:lnTo>
                      <a:pt x="5019" y="3558"/>
                    </a:lnTo>
                    <a:lnTo>
                      <a:pt x="4490" y="4024"/>
                    </a:lnTo>
                    <a:lnTo>
                      <a:pt x="3978" y="4491"/>
                    </a:lnTo>
                    <a:lnTo>
                      <a:pt x="3496" y="4988"/>
                    </a:lnTo>
                    <a:lnTo>
                      <a:pt x="3046" y="5516"/>
                    </a:lnTo>
                    <a:lnTo>
                      <a:pt x="2626" y="6044"/>
                    </a:lnTo>
                    <a:lnTo>
                      <a:pt x="2222" y="6603"/>
                    </a:lnTo>
                    <a:lnTo>
                      <a:pt x="1850" y="7178"/>
                    </a:lnTo>
                    <a:lnTo>
                      <a:pt x="1523" y="7768"/>
                    </a:lnTo>
                    <a:lnTo>
                      <a:pt x="1213" y="8374"/>
                    </a:lnTo>
                    <a:lnTo>
                      <a:pt x="933" y="8996"/>
                    </a:lnTo>
                    <a:lnTo>
                      <a:pt x="700" y="9633"/>
                    </a:lnTo>
                    <a:lnTo>
                      <a:pt x="482" y="10285"/>
                    </a:lnTo>
                    <a:lnTo>
                      <a:pt x="405" y="10611"/>
                    </a:lnTo>
                    <a:lnTo>
                      <a:pt x="312" y="10937"/>
                    </a:lnTo>
                    <a:lnTo>
                      <a:pt x="249" y="11279"/>
                    </a:lnTo>
                    <a:lnTo>
                      <a:pt x="187" y="11605"/>
                    </a:lnTo>
                    <a:lnTo>
                      <a:pt x="125" y="11947"/>
                    </a:lnTo>
                    <a:lnTo>
                      <a:pt x="79" y="12305"/>
                    </a:lnTo>
                    <a:lnTo>
                      <a:pt x="47" y="12646"/>
                    </a:lnTo>
                    <a:lnTo>
                      <a:pt x="32" y="12988"/>
                    </a:lnTo>
                    <a:lnTo>
                      <a:pt x="16" y="13345"/>
                    </a:lnTo>
                    <a:lnTo>
                      <a:pt x="1" y="13703"/>
                    </a:lnTo>
                    <a:lnTo>
                      <a:pt x="622" y="13703"/>
                    </a:lnTo>
                    <a:lnTo>
                      <a:pt x="622" y="13361"/>
                    </a:lnTo>
                    <a:lnTo>
                      <a:pt x="638" y="13019"/>
                    </a:lnTo>
                    <a:lnTo>
                      <a:pt x="669" y="12693"/>
                    </a:lnTo>
                    <a:lnTo>
                      <a:pt x="700" y="12367"/>
                    </a:lnTo>
                    <a:lnTo>
                      <a:pt x="747" y="12025"/>
                    </a:lnTo>
                    <a:lnTo>
                      <a:pt x="793" y="11699"/>
                    </a:lnTo>
                    <a:lnTo>
                      <a:pt x="917" y="11062"/>
                    </a:lnTo>
                    <a:lnTo>
                      <a:pt x="1088" y="10425"/>
                    </a:lnTo>
                    <a:lnTo>
                      <a:pt x="1290" y="9803"/>
                    </a:lnTo>
                    <a:lnTo>
                      <a:pt x="1508" y="9198"/>
                    </a:lnTo>
                    <a:lnTo>
                      <a:pt x="1772" y="8607"/>
                    </a:lnTo>
                    <a:lnTo>
                      <a:pt x="2067" y="8032"/>
                    </a:lnTo>
                    <a:lnTo>
                      <a:pt x="2393" y="7458"/>
                    </a:lnTo>
                    <a:lnTo>
                      <a:pt x="2751" y="6914"/>
                    </a:lnTo>
                    <a:lnTo>
                      <a:pt x="3139" y="6386"/>
                    </a:lnTo>
                    <a:lnTo>
                      <a:pt x="3543" y="5873"/>
                    </a:lnTo>
                    <a:lnTo>
                      <a:pt x="3978" y="5376"/>
                    </a:lnTo>
                    <a:lnTo>
                      <a:pt x="4444" y="4910"/>
                    </a:lnTo>
                    <a:lnTo>
                      <a:pt x="4925" y="4444"/>
                    </a:lnTo>
                    <a:lnTo>
                      <a:pt x="5438" y="4024"/>
                    </a:lnTo>
                    <a:lnTo>
                      <a:pt x="5966" y="3605"/>
                    </a:lnTo>
                    <a:lnTo>
                      <a:pt x="6526" y="3217"/>
                    </a:lnTo>
                    <a:lnTo>
                      <a:pt x="7100" y="2859"/>
                    </a:lnTo>
                    <a:lnTo>
                      <a:pt x="7706" y="2518"/>
                    </a:lnTo>
                    <a:lnTo>
                      <a:pt x="8312" y="2191"/>
                    </a:lnTo>
                    <a:lnTo>
                      <a:pt x="8949" y="1912"/>
                    </a:lnTo>
                    <a:lnTo>
                      <a:pt x="9601" y="1648"/>
                    </a:lnTo>
                    <a:lnTo>
                      <a:pt x="10269" y="1415"/>
                    </a:lnTo>
                    <a:lnTo>
                      <a:pt x="10953" y="1213"/>
                    </a:lnTo>
                    <a:lnTo>
                      <a:pt x="11652" y="1026"/>
                    </a:lnTo>
                    <a:lnTo>
                      <a:pt x="12351" y="886"/>
                    </a:lnTo>
                    <a:lnTo>
                      <a:pt x="13081" y="778"/>
                    </a:lnTo>
                    <a:lnTo>
                      <a:pt x="13811" y="684"/>
                    </a:lnTo>
                    <a:lnTo>
                      <a:pt x="14557" y="638"/>
                    </a:lnTo>
                    <a:lnTo>
                      <a:pt x="15318" y="622"/>
                    </a:lnTo>
                    <a:lnTo>
                      <a:pt x="16064" y="638"/>
                    </a:lnTo>
                    <a:lnTo>
                      <a:pt x="16810" y="684"/>
                    </a:lnTo>
                    <a:lnTo>
                      <a:pt x="17555" y="778"/>
                    </a:lnTo>
                    <a:lnTo>
                      <a:pt x="18270" y="886"/>
                    </a:lnTo>
                    <a:lnTo>
                      <a:pt x="18984" y="1026"/>
                    </a:lnTo>
                    <a:lnTo>
                      <a:pt x="19684" y="1213"/>
                    </a:lnTo>
                    <a:lnTo>
                      <a:pt x="20367" y="1415"/>
                    </a:lnTo>
                    <a:lnTo>
                      <a:pt x="21035" y="1648"/>
                    </a:lnTo>
                    <a:lnTo>
                      <a:pt x="21672" y="1912"/>
                    </a:lnTo>
                    <a:lnTo>
                      <a:pt x="22309" y="2191"/>
                    </a:lnTo>
                    <a:lnTo>
                      <a:pt x="22930" y="2518"/>
                    </a:lnTo>
                    <a:lnTo>
                      <a:pt x="23521" y="2859"/>
                    </a:lnTo>
                    <a:lnTo>
                      <a:pt x="24095" y="3217"/>
                    </a:lnTo>
                    <a:lnTo>
                      <a:pt x="24655" y="3605"/>
                    </a:lnTo>
                    <a:lnTo>
                      <a:pt x="25183" y="4024"/>
                    </a:lnTo>
                    <a:lnTo>
                      <a:pt x="25696" y="4444"/>
                    </a:lnTo>
                    <a:lnTo>
                      <a:pt x="26177" y="4910"/>
                    </a:lnTo>
                    <a:lnTo>
                      <a:pt x="26643" y="5376"/>
                    </a:lnTo>
                    <a:lnTo>
                      <a:pt x="27078" y="5873"/>
                    </a:lnTo>
                    <a:lnTo>
                      <a:pt x="27498" y="6386"/>
                    </a:lnTo>
                    <a:lnTo>
                      <a:pt x="27870" y="6914"/>
                    </a:lnTo>
                    <a:lnTo>
                      <a:pt x="28228" y="7458"/>
                    </a:lnTo>
                    <a:lnTo>
                      <a:pt x="28554" y="8032"/>
                    </a:lnTo>
                    <a:lnTo>
                      <a:pt x="28849" y="8607"/>
                    </a:lnTo>
                    <a:lnTo>
                      <a:pt x="29113" y="9198"/>
                    </a:lnTo>
                    <a:lnTo>
                      <a:pt x="29346" y="9803"/>
                    </a:lnTo>
                    <a:lnTo>
                      <a:pt x="29548" y="10425"/>
                    </a:lnTo>
                    <a:lnTo>
                      <a:pt x="29704" y="11062"/>
                    </a:lnTo>
                    <a:lnTo>
                      <a:pt x="29828" y="11699"/>
                    </a:lnTo>
                    <a:lnTo>
                      <a:pt x="29890" y="12025"/>
                    </a:lnTo>
                    <a:lnTo>
                      <a:pt x="29921" y="12367"/>
                    </a:lnTo>
                    <a:lnTo>
                      <a:pt x="29968" y="12693"/>
                    </a:lnTo>
                    <a:lnTo>
                      <a:pt x="29983" y="13019"/>
                    </a:lnTo>
                    <a:lnTo>
                      <a:pt x="29999" y="13361"/>
                    </a:lnTo>
                    <a:lnTo>
                      <a:pt x="29999" y="13703"/>
                    </a:lnTo>
                    <a:lnTo>
                      <a:pt x="30620" y="13703"/>
                    </a:lnTo>
                    <a:lnTo>
                      <a:pt x="30620" y="13345"/>
                    </a:lnTo>
                    <a:lnTo>
                      <a:pt x="30605" y="12988"/>
                    </a:lnTo>
                    <a:lnTo>
                      <a:pt x="30573" y="12646"/>
                    </a:lnTo>
                    <a:lnTo>
                      <a:pt x="30542" y="12305"/>
                    </a:lnTo>
                    <a:lnTo>
                      <a:pt x="30496" y="11947"/>
                    </a:lnTo>
                    <a:lnTo>
                      <a:pt x="30449" y="11605"/>
                    </a:lnTo>
                    <a:lnTo>
                      <a:pt x="30387" y="11279"/>
                    </a:lnTo>
                    <a:lnTo>
                      <a:pt x="30309" y="10937"/>
                    </a:lnTo>
                    <a:lnTo>
                      <a:pt x="30232" y="10611"/>
                    </a:lnTo>
                    <a:lnTo>
                      <a:pt x="30139" y="10285"/>
                    </a:lnTo>
                    <a:lnTo>
                      <a:pt x="30045" y="9959"/>
                    </a:lnTo>
                    <a:lnTo>
                      <a:pt x="29937" y="9633"/>
                    </a:lnTo>
                    <a:lnTo>
                      <a:pt x="29688" y="8996"/>
                    </a:lnTo>
                    <a:lnTo>
                      <a:pt x="29408" y="8374"/>
                    </a:lnTo>
                    <a:lnTo>
                      <a:pt x="29113" y="7768"/>
                    </a:lnTo>
                    <a:lnTo>
                      <a:pt x="28771" y="7178"/>
                    </a:lnTo>
                    <a:lnTo>
                      <a:pt x="28399" y="6603"/>
                    </a:lnTo>
                    <a:lnTo>
                      <a:pt x="28010" y="6044"/>
                    </a:lnTo>
                    <a:lnTo>
                      <a:pt x="27575" y="5516"/>
                    </a:lnTo>
                    <a:lnTo>
                      <a:pt x="27125" y="4988"/>
                    </a:lnTo>
                    <a:lnTo>
                      <a:pt x="26643" y="4491"/>
                    </a:lnTo>
                    <a:lnTo>
                      <a:pt x="26131" y="4024"/>
                    </a:lnTo>
                    <a:lnTo>
                      <a:pt x="25602" y="3558"/>
                    </a:lnTo>
                    <a:lnTo>
                      <a:pt x="25043" y="3139"/>
                    </a:lnTo>
                    <a:lnTo>
                      <a:pt x="24468" y="2720"/>
                    </a:lnTo>
                    <a:lnTo>
                      <a:pt x="23862" y="2347"/>
                    </a:lnTo>
                    <a:lnTo>
                      <a:pt x="23241" y="1989"/>
                    </a:lnTo>
                    <a:lnTo>
                      <a:pt x="22604" y="1663"/>
                    </a:lnTo>
                    <a:lnTo>
                      <a:pt x="21936" y="1352"/>
                    </a:lnTo>
                    <a:lnTo>
                      <a:pt x="21268" y="1088"/>
                    </a:lnTo>
                    <a:lnTo>
                      <a:pt x="20569" y="840"/>
                    </a:lnTo>
                    <a:lnTo>
                      <a:pt x="19854" y="622"/>
                    </a:lnTo>
                    <a:lnTo>
                      <a:pt x="19140" y="436"/>
                    </a:lnTo>
                    <a:lnTo>
                      <a:pt x="18394" y="281"/>
                    </a:lnTo>
                    <a:lnTo>
                      <a:pt x="17633" y="156"/>
                    </a:lnTo>
                    <a:lnTo>
                      <a:pt x="16872" y="79"/>
                    </a:lnTo>
                    <a:lnTo>
                      <a:pt x="16095" y="16"/>
                    </a:lnTo>
                    <a:lnTo>
                      <a:pt x="153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9"/>
              <p:cNvSpPr/>
              <p:nvPr/>
            </p:nvSpPr>
            <p:spPr>
              <a:xfrm>
                <a:off x="3901709" y="1746417"/>
                <a:ext cx="222625" cy="139930"/>
              </a:xfrm>
              <a:custGeom>
                <a:rect b="b" l="l" r="r" t="t"/>
                <a:pathLst>
                  <a:path extrusionOk="0" h="8623" w="13719">
                    <a:moveTo>
                      <a:pt x="8887" y="1"/>
                    </a:moveTo>
                    <a:lnTo>
                      <a:pt x="8887" y="1679"/>
                    </a:lnTo>
                    <a:lnTo>
                      <a:pt x="1" y="1679"/>
                    </a:lnTo>
                    <a:lnTo>
                      <a:pt x="1" y="6945"/>
                    </a:lnTo>
                    <a:lnTo>
                      <a:pt x="8887" y="6945"/>
                    </a:lnTo>
                    <a:lnTo>
                      <a:pt x="8887" y="8623"/>
                    </a:lnTo>
                    <a:lnTo>
                      <a:pt x="13718" y="4304"/>
                    </a:lnTo>
                    <a:lnTo>
                      <a:pt x="88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 name="Google Shape;1431;p49"/>
            <p:cNvSpPr/>
            <p:nvPr/>
          </p:nvSpPr>
          <p:spPr>
            <a:xfrm flipH="1">
              <a:off x="1119499" y="2930932"/>
              <a:ext cx="108735" cy="1548401"/>
            </a:xfrm>
            <a:custGeom>
              <a:rect b="b" l="l" r="r" t="t"/>
              <a:pathLst>
                <a:path extrusionOk="0" h="76455" w="5369">
                  <a:moveTo>
                    <a:pt x="0" y="1"/>
                  </a:moveTo>
                  <a:lnTo>
                    <a:pt x="0" y="76455"/>
                  </a:lnTo>
                  <a:lnTo>
                    <a:pt x="5369" y="76455"/>
                  </a:lnTo>
                  <a:lnTo>
                    <a:pt x="53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9"/>
            <p:cNvSpPr/>
            <p:nvPr/>
          </p:nvSpPr>
          <p:spPr>
            <a:xfrm flipH="1">
              <a:off x="2020044" y="2930932"/>
              <a:ext cx="109059" cy="1548401"/>
            </a:xfrm>
            <a:custGeom>
              <a:rect b="b" l="l" r="r" t="t"/>
              <a:pathLst>
                <a:path extrusionOk="0" h="76455" w="5385">
                  <a:moveTo>
                    <a:pt x="0" y="1"/>
                  </a:moveTo>
                  <a:lnTo>
                    <a:pt x="0" y="76455"/>
                  </a:lnTo>
                  <a:lnTo>
                    <a:pt x="5385" y="76455"/>
                  </a:lnTo>
                  <a:lnTo>
                    <a:pt x="53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9"/>
            <p:cNvSpPr/>
            <p:nvPr/>
          </p:nvSpPr>
          <p:spPr>
            <a:xfrm flipH="1">
              <a:off x="1833013" y="1973113"/>
              <a:ext cx="394801" cy="798635"/>
            </a:xfrm>
            <a:custGeom>
              <a:rect b="b" l="l" r="r" t="t"/>
              <a:pathLst>
                <a:path extrusionOk="0" h="39434" w="19494">
                  <a:moveTo>
                    <a:pt x="5274" y="0"/>
                  </a:moveTo>
                  <a:lnTo>
                    <a:pt x="5210" y="16"/>
                  </a:lnTo>
                  <a:lnTo>
                    <a:pt x="5130" y="64"/>
                  </a:lnTo>
                  <a:lnTo>
                    <a:pt x="4906" y="224"/>
                  </a:lnTo>
                  <a:lnTo>
                    <a:pt x="4602" y="464"/>
                  </a:lnTo>
                  <a:lnTo>
                    <a:pt x="4235" y="767"/>
                  </a:lnTo>
                  <a:lnTo>
                    <a:pt x="4011" y="927"/>
                  </a:lnTo>
                  <a:lnTo>
                    <a:pt x="3772" y="1087"/>
                  </a:lnTo>
                  <a:lnTo>
                    <a:pt x="3500" y="1247"/>
                  </a:lnTo>
                  <a:lnTo>
                    <a:pt x="3196" y="1390"/>
                  </a:lnTo>
                  <a:lnTo>
                    <a:pt x="2877" y="1550"/>
                  </a:lnTo>
                  <a:lnTo>
                    <a:pt x="2541" y="1694"/>
                  </a:lnTo>
                  <a:lnTo>
                    <a:pt x="2046" y="3531"/>
                  </a:lnTo>
                  <a:lnTo>
                    <a:pt x="1583" y="5369"/>
                  </a:lnTo>
                  <a:lnTo>
                    <a:pt x="784" y="5513"/>
                  </a:lnTo>
                  <a:lnTo>
                    <a:pt x="1" y="5640"/>
                  </a:lnTo>
                  <a:lnTo>
                    <a:pt x="17" y="8341"/>
                  </a:lnTo>
                  <a:lnTo>
                    <a:pt x="49" y="9299"/>
                  </a:lnTo>
                  <a:lnTo>
                    <a:pt x="113" y="10290"/>
                  </a:lnTo>
                  <a:lnTo>
                    <a:pt x="209" y="11297"/>
                  </a:lnTo>
                  <a:lnTo>
                    <a:pt x="352" y="12351"/>
                  </a:lnTo>
                  <a:lnTo>
                    <a:pt x="512" y="13422"/>
                  </a:lnTo>
                  <a:lnTo>
                    <a:pt x="688" y="14492"/>
                  </a:lnTo>
                  <a:lnTo>
                    <a:pt x="912" y="15595"/>
                  </a:lnTo>
                  <a:lnTo>
                    <a:pt x="1135" y="16713"/>
                  </a:lnTo>
                  <a:lnTo>
                    <a:pt x="1391" y="17832"/>
                  </a:lnTo>
                  <a:lnTo>
                    <a:pt x="1663" y="18934"/>
                  </a:lnTo>
                  <a:lnTo>
                    <a:pt x="1950" y="20053"/>
                  </a:lnTo>
                  <a:lnTo>
                    <a:pt x="2238" y="21155"/>
                  </a:lnTo>
                  <a:lnTo>
                    <a:pt x="2541" y="22257"/>
                  </a:lnTo>
                  <a:lnTo>
                    <a:pt x="2861" y="23328"/>
                  </a:lnTo>
                  <a:lnTo>
                    <a:pt x="3180" y="24398"/>
                  </a:lnTo>
                  <a:lnTo>
                    <a:pt x="3500" y="25421"/>
                  </a:lnTo>
                  <a:lnTo>
                    <a:pt x="4123" y="27402"/>
                  </a:lnTo>
                  <a:lnTo>
                    <a:pt x="4746" y="29224"/>
                  </a:lnTo>
                  <a:lnTo>
                    <a:pt x="5321" y="30854"/>
                  </a:lnTo>
                  <a:lnTo>
                    <a:pt x="5833" y="32276"/>
                  </a:lnTo>
                  <a:lnTo>
                    <a:pt x="6264" y="33442"/>
                  </a:lnTo>
                  <a:lnTo>
                    <a:pt x="6600" y="34305"/>
                  </a:lnTo>
                  <a:lnTo>
                    <a:pt x="6887" y="35056"/>
                  </a:lnTo>
                  <a:lnTo>
                    <a:pt x="6903" y="35359"/>
                  </a:lnTo>
                  <a:lnTo>
                    <a:pt x="6919" y="35663"/>
                  </a:lnTo>
                  <a:lnTo>
                    <a:pt x="6967" y="35935"/>
                  </a:lnTo>
                  <a:lnTo>
                    <a:pt x="7015" y="36206"/>
                  </a:lnTo>
                  <a:lnTo>
                    <a:pt x="7079" y="36462"/>
                  </a:lnTo>
                  <a:lnTo>
                    <a:pt x="7159" y="36701"/>
                  </a:lnTo>
                  <a:lnTo>
                    <a:pt x="7239" y="36941"/>
                  </a:lnTo>
                  <a:lnTo>
                    <a:pt x="7335" y="37149"/>
                  </a:lnTo>
                  <a:lnTo>
                    <a:pt x="7431" y="37357"/>
                  </a:lnTo>
                  <a:lnTo>
                    <a:pt x="7542" y="37564"/>
                  </a:lnTo>
                  <a:lnTo>
                    <a:pt x="7654" y="37740"/>
                  </a:lnTo>
                  <a:lnTo>
                    <a:pt x="7782" y="37916"/>
                  </a:lnTo>
                  <a:lnTo>
                    <a:pt x="8022" y="38235"/>
                  </a:lnTo>
                  <a:lnTo>
                    <a:pt x="8277" y="38507"/>
                  </a:lnTo>
                  <a:lnTo>
                    <a:pt x="8533" y="38731"/>
                  </a:lnTo>
                  <a:lnTo>
                    <a:pt x="8773" y="38938"/>
                  </a:lnTo>
                  <a:lnTo>
                    <a:pt x="9012" y="39098"/>
                  </a:lnTo>
                  <a:lnTo>
                    <a:pt x="9204" y="39226"/>
                  </a:lnTo>
                  <a:lnTo>
                    <a:pt x="9524" y="39386"/>
                  </a:lnTo>
                  <a:lnTo>
                    <a:pt x="9635" y="39434"/>
                  </a:lnTo>
                  <a:lnTo>
                    <a:pt x="19238" y="39434"/>
                  </a:lnTo>
                  <a:lnTo>
                    <a:pt x="19302" y="39370"/>
                  </a:lnTo>
                  <a:lnTo>
                    <a:pt x="19350" y="39290"/>
                  </a:lnTo>
                  <a:lnTo>
                    <a:pt x="19446" y="39114"/>
                  </a:lnTo>
                  <a:lnTo>
                    <a:pt x="19462" y="39034"/>
                  </a:lnTo>
                  <a:lnTo>
                    <a:pt x="19494" y="38938"/>
                  </a:lnTo>
                  <a:lnTo>
                    <a:pt x="19494" y="38843"/>
                  </a:lnTo>
                  <a:lnTo>
                    <a:pt x="19494" y="38747"/>
                  </a:lnTo>
                  <a:lnTo>
                    <a:pt x="19494" y="38651"/>
                  </a:lnTo>
                  <a:lnTo>
                    <a:pt x="19462" y="38571"/>
                  </a:lnTo>
                  <a:lnTo>
                    <a:pt x="19430" y="38491"/>
                  </a:lnTo>
                  <a:lnTo>
                    <a:pt x="19382" y="38411"/>
                  </a:lnTo>
                  <a:lnTo>
                    <a:pt x="19302" y="38347"/>
                  </a:lnTo>
                  <a:lnTo>
                    <a:pt x="19222" y="38283"/>
                  </a:lnTo>
                  <a:lnTo>
                    <a:pt x="19126" y="38235"/>
                  </a:lnTo>
                  <a:lnTo>
                    <a:pt x="19014" y="38203"/>
                  </a:lnTo>
                  <a:lnTo>
                    <a:pt x="18535" y="38108"/>
                  </a:lnTo>
                  <a:lnTo>
                    <a:pt x="18088" y="38012"/>
                  </a:lnTo>
                  <a:lnTo>
                    <a:pt x="17225" y="37788"/>
                  </a:lnTo>
                  <a:lnTo>
                    <a:pt x="16426" y="37548"/>
                  </a:lnTo>
                  <a:lnTo>
                    <a:pt x="15707" y="37293"/>
                  </a:lnTo>
                  <a:lnTo>
                    <a:pt x="15036" y="37037"/>
                  </a:lnTo>
                  <a:lnTo>
                    <a:pt x="14429" y="36765"/>
                  </a:lnTo>
                  <a:lnTo>
                    <a:pt x="13902" y="36510"/>
                  </a:lnTo>
                  <a:lnTo>
                    <a:pt x="13422" y="36254"/>
                  </a:lnTo>
                  <a:lnTo>
                    <a:pt x="11840" y="35375"/>
                  </a:lnTo>
                  <a:lnTo>
                    <a:pt x="11153" y="35008"/>
                  </a:lnTo>
                  <a:lnTo>
                    <a:pt x="10962" y="34321"/>
                  </a:lnTo>
                  <a:lnTo>
                    <a:pt x="10770" y="33538"/>
                  </a:lnTo>
                  <a:lnTo>
                    <a:pt x="10578" y="32659"/>
                  </a:lnTo>
                  <a:lnTo>
                    <a:pt x="10386" y="31716"/>
                  </a:lnTo>
                  <a:lnTo>
                    <a:pt x="10179" y="30710"/>
                  </a:lnTo>
                  <a:lnTo>
                    <a:pt x="9987" y="29639"/>
                  </a:lnTo>
                  <a:lnTo>
                    <a:pt x="9588" y="27306"/>
                  </a:lnTo>
                  <a:lnTo>
                    <a:pt x="9204" y="24814"/>
                  </a:lnTo>
                  <a:lnTo>
                    <a:pt x="8821" y="22194"/>
                  </a:lnTo>
                  <a:lnTo>
                    <a:pt x="8453" y="19509"/>
                  </a:lnTo>
                  <a:lnTo>
                    <a:pt x="8102" y="16809"/>
                  </a:lnTo>
                  <a:lnTo>
                    <a:pt x="7766" y="14125"/>
                  </a:lnTo>
                  <a:lnTo>
                    <a:pt x="7463" y="11552"/>
                  </a:lnTo>
                  <a:lnTo>
                    <a:pt x="7175" y="9108"/>
                  </a:lnTo>
                  <a:lnTo>
                    <a:pt x="6919" y="6855"/>
                  </a:lnTo>
                  <a:lnTo>
                    <a:pt x="6536" y="3132"/>
                  </a:lnTo>
                  <a:lnTo>
                    <a:pt x="6312" y="815"/>
                  </a:lnTo>
                  <a:lnTo>
                    <a:pt x="5689" y="1135"/>
                  </a:lnTo>
                  <a:lnTo>
                    <a:pt x="5401" y="1278"/>
                  </a:lnTo>
                  <a:lnTo>
                    <a:pt x="5130" y="1406"/>
                  </a:lnTo>
                  <a:lnTo>
                    <a:pt x="4890" y="1486"/>
                  </a:lnTo>
                  <a:lnTo>
                    <a:pt x="4682" y="1550"/>
                  </a:lnTo>
                  <a:lnTo>
                    <a:pt x="4539" y="1582"/>
                  </a:lnTo>
                  <a:lnTo>
                    <a:pt x="4475" y="1566"/>
                  </a:lnTo>
                  <a:lnTo>
                    <a:pt x="4443" y="1550"/>
                  </a:lnTo>
                  <a:lnTo>
                    <a:pt x="4427" y="1534"/>
                  </a:lnTo>
                  <a:lnTo>
                    <a:pt x="4411" y="1518"/>
                  </a:lnTo>
                  <a:lnTo>
                    <a:pt x="4427" y="1454"/>
                  </a:lnTo>
                  <a:lnTo>
                    <a:pt x="4459" y="1374"/>
                  </a:lnTo>
                  <a:lnTo>
                    <a:pt x="4523" y="1294"/>
                  </a:lnTo>
                  <a:lnTo>
                    <a:pt x="4682" y="1119"/>
                  </a:lnTo>
                  <a:lnTo>
                    <a:pt x="4890" y="895"/>
                  </a:lnTo>
                  <a:lnTo>
                    <a:pt x="5098" y="671"/>
                  </a:lnTo>
                  <a:lnTo>
                    <a:pt x="5194" y="559"/>
                  </a:lnTo>
                  <a:lnTo>
                    <a:pt x="5274" y="448"/>
                  </a:lnTo>
                  <a:lnTo>
                    <a:pt x="5337" y="352"/>
                  </a:lnTo>
                  <a:lnTo>
                    <a:pt x="5385" y="256"/>
                  </a:lnTo>
                  <a:lnTo>
                    <a:pt x="5385" y="160"/>
                  </a:lnTo>
                  <a:lnTo>
                    <a:pt x="5369" y="64"/>
                  </a:lnTo>
                  <a:lnTo>
                    <a:pt x="5337" y="16"/>
                  </a:lnTo>
                  <a:lnTo>
                    <a:pt x="5274" y="0"/>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9"/>
            <p:cNvSpPr/>
            <p:nvPr/>
          </p:nvSpPr>
          <p:spPr>
            <a:xfrm flipH="1">
              <a:off x="1774767" y="2707345"/>
              <a:ext cx="181219" cy="64403"/>
            </a:xfrm>
            <a:custGeom>
              <a:rect b="b" l="l" r="r" t="t"/>
              <a:pathLst>
                <a:path extrusionOk="0" h="3180" w="8948">
                  <a:moveTo>
                    <a:pt x="0" y="0"/>
                  </a:moveTo>
                  <a:lnTo>
                    <a:pt x="480" y="256"/>
                  </a:lnTo>
                  <a:lnTo>
                    <a:pt x="1007" y="511"/>
                  </a:lnTo>
                  <a:lnTo>
                    <a:pt x="1614" y="783"/>
                  </a:lnTo>
                  <a:lnTo>
                    <a:pt x="2285" y="1039"/>
                  </a:lnTo>
                  <a:lnTo>
                    <a:pt x="3004" y="1294"/>
                  </a:lnTo>
                  <a:lnTo>
                    <a:pt x="3803" y="1534"/>
                  </a:lnTo>
                  <a:lnTo>
                    <a:pt x="4666" y="1758"/>
                  </a:lnTo>
                  <a:lnTo>
                    <a:pt x="5113" y="1854"/>
                  </a:lnTo>
                  <a:lnTo>
                    <a:pt x="5592" y="1949"/>
                  </a:lnTo>
                  <a:lnTo>
                    <a:pt x="5704" y="1981"/>
                  </a:lnTo>
                  <a:lnTo>
                    <a:pt x="5800" y="2029"/>
                  </a:lnTo>
                  <a:lnTo>
                    <a:pt x="5880" y="2093"/>
                  </a:lnTo>
                  <a:lnTo>
                    <a:pt x="5960" y="2157"/>
                  </a:lnTo>
                  <a:lnTo>
                    <a:pt x="6008" y="2237"/>
                  </a:lnTo>
                  <a:lnTo>
                    <a:pt x="6040" y="2317"/>
                  </a:lnTo>
                  <a:lnTo>
                    <a:pt x="6072" y="2397"/>
                  </a:lnTo>
                  <a:lnTo>
                    <a:pt x="6072" y="2493"/>
                  </a:lnTo>
                  <a:lnTo>
                    <a:pt x="6072" y="2589"/>
                  </a:lnTo>
                  <a:lnTo>
                    <a:pt x="6072" y="2684"/>
                  </a:lnTo>
                  <a:lnTo>
                    <a:pt x="6040" y="2780"/>
                  </a:lnTo>
                  <a:lnTo>
                    <a:pt x="6024" y="2860"/>
                  </a:lnTo>
                  <a:lnTo>
                    <a:pt x="5928" y="3036"/>
                  </a:lnTo>
                  <a:lnTo>
                    <a:pt x="5880" y="3116"/>
                  </a:lnTo>
                  <a:lnTo>
                    <a:pt x="5816" y="3180"/>
                  </a:lnTo>
                  <a:lnTo>
                    <a:pt x="8277" y="3180"/>
                  </a:lnTo>
                  <a:lnTo>
                    <a:pt x="8405" y="3164"/>
                  </a:lnTo>
                  <a:lnTo>
                    <a:pt x="8532" y="3132"/>
                  </a:lnTo>
                  <a:lnTo>
                    <a:pt x="8644" y="3068"/>
                  </a:lnTo>
                  <a:lnTo>
                    <a:pt x="8740" y="2988"/>
                  </a:lnTo>
                  <a:lnTo>
                    <a:pt x="8820" y="2876"/>
                  </a:lnTo>
                  <a:lnTo>
                    <a:pt x="8884" y="2764"/>
                  </a:lnTo>
                  <a:lnTo>
                    <a:pt x="8932" y="2652"/>
                  </a:lnTo>
                  <a:lnTo>
                    <a:pt x="8948" y="2509"/>
                  </a:lnTo>
                  <a:lnTo>
                    <a:pt x="8932" y="2381"/>
                  </a:lnTo>
                  <a:lnTo>
                    <a:pt x="8884" y="2253"/>
                  </a:lnTo>
                  <a:lnTo>
                    <a:pt x="8836" y="2141"/>
                  </a:lnTo>
                  <a:lnTo>
                    <a:pt x="8756" y="2045"/>
                  </a:lnTo>
                  <a:lnTo>
                    <a:pt x="8676" y="1965"/>
                  </a:lnTo>
                  <a:lnTo>
                    <a:pt x="8580" y="1901"/>
                  </a:lnTo>
                  <a:lnTo>
                    <a:pt x="8484" y="1870"/>
                  </a:lnTo>
                  <a:lnTo>
                    <a:pt x="8389" y="1838"/>
                  </a:lnTo>
                  <a:lnTo>
                    <a:pt x="8293" y="1822"/>
                  </a:lnTo>
                  <a:lnTo>
                    <a:pt x="8197" y="1822"/>
                  </a:lnTo>
                  <a:lnTo>
                    <a:pt x="7270" y="1742"/>
                  </a:lnTo>
                  <a:lnTo>
                    <a:pt x="6711" y="1694"/>
                  </a:lnTo>
                  <a:lnTo>
                    <a:pt x="6088" y="1614"/>
                  </a:lnTo>
                  <a:lnTo>
                    <a:pt x="5417" y="1518"/>
                  </a:lnTo>
                  <a:lnTo>
                    <a:pt x="4714" y="1406"/>
                  </a:lnTo>
                  <a:lnTo>
                    <a:pt x="3979" y="1262"/>
                  </a:lnTo>
                  <a:lnTo>
                    <a:pt x="3212" y="1087"/>
                  </a:lnTo>
                  <a:lnTo>
                    <a:pt x="2397" y="879"/>
                  </a:lnTo>
                  <a:lnTo>
                    <a:pt x="1997" y="751"/>
                  </a:lnTo>
                  <a:lnTo>
                    <a:pt x="1582" y="623"/>
                  </a:lnTo>
                  <a:lnTo>
                    <a:pt x="1183" y="479"/>
                  </a:lnTo>
                  <a:lnTo>
                    <a:pt x="783" y="336"/>
                  </a:lnTo>
                  <a:lnTo>
                    <a:pt x="384" y="176"/>
                  </a:lnTo>
                  <a:lnTo>
                    <a:pt x="0" y="0"/>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9"/>
            <p:cNvSpPr/>
            <p:nvPr/>
          </p:nvSpPr>
          <p:spPr>
            <a:xfrm flipH="1">
              <a:off x="1758585" y="2744549"/>
              <a:ext cx="29791" cy="27199"/>
            </a:xfrm>
            <a:custGeom>
              <a:rect b="b" l="l" r="r" t="t"/>
              <a:pathLst>
                <a:path extrusionOk="0" h="1343" w="1471">
                  <a:moveTo>
                    <a:pt x="113" y="1"/>
                  </a:moveTo>
                  <a:lnTo>
                    <a:pt x="208" y="33"/>
                  </a:lnTo>
                  <a:lnTo>
                    <a:pt x="304" y="64"/>
                  </a:lnTo>
                  <a:lnTo>
                    <a:pt x="400" y="128"/>
                  </a:lnTo>
                  <a:lnTo>
                    <a:pt x="480" y="208"/>
                  </a:lnTo>
                  <a:lnTo>
                    <a:pt x="560" y="304"/>
                  </a:lnTo>
                  <a:lnTo>
                    <a:pt x="608" y="416"/>
                  </a:lnTo>
                  <a:lnTo>
                    <a:pt x="656" y="544"/>
                  </a:lnTo>
                  <a:lnTo>
                    <a:pt x="672" y="672"/>
                  </a:lnTo>
                  <a:lnTo>
                    <a:pt x="656" y="815"/>
                  </a:lnTo>
                  <a:lnTo>
                    <a:pt x="608" y="927"/>
                  </a:lnTo>
                  <a:lnTo>
                    <a:pt x="544" y="1039"/>
                  </a:lnTo>
                  <a:lnTo>
                    <a:pt x="464" y="1151"/>
                  </a:lnTo>
                  <a:lnTo>
                    <a:pt x="368" y="1231"/>
                  </a:lnTo>
                  <a:lnTo>
                    <a:pt x="256" y="1295"/>
                  </a:lnTo>
                  <a:lnTo>
                    <a:pt x="129" y="1327"/>
                  </a:lnTo>
                  <a:lnTo>
                    <a:pt x="1" y="1343"/>
                  </a:lnTo>
                  <a:lnTo>
                    <a:pt x="800" y="1343"/>
                  </a:lnTo>
                  <a:lnTo>
                    <a:pt x="943" y="1327"/>
                  </a:lnTo>
                  <a:lnTo>
                    <a:pt x="1055" y="1295"/>
                  </a:lnTo>
                  <a:lnTo>
                    <a:pt x="1183" y="1231"/>
                  </a:lnTo>
                  <a:lnTo>
                    <a:pt x="1279" y="1151"/>
                  </a:lnTo>
                  <a:lnTo>
                    <a:pt x="1359" y="1039"/>
                  </a:lnTo>
                  <a:lnTo>
                    <a:pt x="1423" y="927"/>
                  </a:lnTo>
                  <a:lnTo>
                    <a:pt x="1455" y="815"/>
                  </a:lnTo>
                  <a:lnTo>
                    <a:pt x="1471" y="672"/>
                  </a:lnTo>
                  <a:lnTo>
                    <a:pt x="1455" y="544"/>
                  </a:lnTo>
                  <a:lnTo>
                    <a:pt x="1423" y="432"/>
                  </a:lnTo>
                  <a:lnTo>
                    <a:pt x="1359" y="320"/>
                  </a:lnTo>
                  <a:lnTo>
                    <a:pt x="1279" y="240"/>
                  </a:lnTo>
                  <a:lnTo>
                    <a:pt x="1183" y="176"/>
                  </a:lnTo>
                  <a:lnTo>
                    <a:pt x="1071" y="112"/>
                  </a:lnTo>
                  <a:lnTo>
                    <a:pt x="943" y="80"/>
                  </a:lnTo>
                  <a:lnTo>
                    <a:pt x="816" y="64"/>
                  </a:lnTo>
                  <a:lnTo>
                    <a:pt x="480" y="33"/>
                  </a:lnTo>
                  <a:lnTo>
                    <a:pt x="113" y="1"/>
                  </a:lnTo>
                  <a:close/>
                </a:path>
              </a:pathLst>
            </a:custGeom>
            <a:solidFill>
              <a:srgbClr val="E6A9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9"/>
            <p:cNvSpPr/>
            <p:nvPr/>
          </p:nvSpPr>
          <p:spPr>
            <a:xfrm flipH="1">
              <a:off x="2001594" y="2665261"/>
              <a:ext cx="87389" cy="18146"/>
            </a:xfrm>
            <a:custGeom>
              <a:rect b="b" l="l" r="r" t="t"/>
              <a:pathLst>
                <a:path extrusionOk="0" h="896" w="4315">
                  <a:moveTo>
                    <a:pt x="1247" y="1"/>
                  </a:moveTo>
                  <a:lnTo>
                    <a:pt x="975" y="17"/>
                  </a:lnTo>
                  <a:lnTo>
                    <a:pt x="847" y="49"/>
                  </a:lnTo>
                  <a:lnTo>
                    <a:pt x="719" y="81"/>
                  </a:lnTo>
                  <a:lnTo>
                    <a:pt x="592" y="113"/>
                  </a:lnTo>
                  <a:lnTo>
                    <a:pt x="496" y="177"/>
                  </a:lnTo>
                  <a:lnTo>
                    <a:pt x="400" y="225"/>
                  </a:lnTo>
                  <a:lnTo>
                    <a:pt x="304" y="289"/>
                  </a:lnTo>
                  <a:lnTo>
                    <a:pt x="240" y="368"/>
                  </a:lnTo>
                  <a:lnTo>
                    <a:pt x="160" y="448"/>
                  </a:lnTo>
                  <a:lnTo>
                    <a:pt x="112" y="544"/>
                  </a:lnTo>
                  <a:lnTo>
                    <a:pt x="64" y="640"/>
                  </a:lnTo>
                  <a:lnTo>
                    <a:pt x="32" y="752"/>
                  </a:lnTo>
                  <a:lnTo>
                    <a:pt x="0" y="880"/>
                  </a:lnTo>
                  <a:lnTo>
                    <a:pt x="16" y="896"/>
                  </a:lnTo>
                  <a:lnTo>
                    <a:pt x="48" y="896"/>
                  </a:lnTo>
                  <a:lnTo>
                    <a:pt x="64" y="880"/>
                  </a:lnTo>
                  <a:lnTo>
                    <a:pt x="80" y="768"/>
                  </a:lnTo>
                  <a:lnTo>
                    <a:pt x="112" y="672"/>
                  </a:lnTo>
                  <a:lnTo>
                    <a:pt x="160" y="576"/>
                  </a:lnTo>
                  <a:lnTo>
                    <a:pt x="208" y="480"/>
                  </a:lnTo>
                  <a:lnTo>
                    <a:pt x="272" y="400"/>
                  </a:lnTo>
                  <a:lnTo>
                    <a:pt x="352" y="336"/>
                  </a:lnTo>
                  <a:lnTo>
                    <a:pt x="432" y="273"/>
                  </a:lnTo>
                  <a:lnTo>
                    <a:pt x="512" y="209"/>
                  </a:lnTo>
                  <a:lnTo>
                    <a:pt x="623" y="161"/>
                  </a:lnTo>
                  <a:lnTo>
                    <a:pt x="735" y="129"/>
                  </a:lnTo>
                  <a:lnTo>
                    <a:pt x="863" y="97"/>
                  </a:lnTo>
                  <a:lnTo>
                    <a:pt x="991" y="81"/>
                  </a:lnTo>
                  <a:lnTo>
                    <a:pt x="1263" y="65"/>
                  </a:lnTo>
                  <a:lnTo>
                    <a:pt x="1566" y="65"/>
                  </a:lnTo>
                  <a:lnTo>
                    <a:pt x="1870" y="97"/>
                  </a:lnTo>
                  <a:lnTo>
                    <a:pt x="2189" y="161"/>
                  </a:lnTo>
                  <a:lnTo>
                    <a:pt x="2493" y="225"/>
                  </a:lnTo>
                  <a:lnTo>
                    <a:pt x="2796" y="321"/>
                  </a:lnTo>
                  <a:lnTo>
                    <a:pt x="3372" y="496"/>
                  </a:lnTo>
                  <a:lnTo>
                    <a:pt x="3835" y="672"/>
                  </a:lnTo>
                  <a:lnTo>
                    <a:pt x="4282" y="864"/>
                  </a:lnTo>
                  <a:lnTo>
                    <a:pt x="4298" y="864"/>
                  </a:lnTo>
                  <a:lnTo>
                    <a:pt x="4314" y="848"/>
                  </a:lnTo>
                  <a:lnTo>
                    <a:pt x="4314" y="816"/>
                  </a:lnTo>
                  <a:lnTo>
                    <a:pt x="4155" y="736"/>
                  </a:lnTo>
                  <a:lnTo>
                    <a:pt x="3819" y="608"/>
                  </a:lnTo>
                  <a:lnTo>
                    <a:pt x="3340" y="432"/>
                  </a:lnTo>
                  <a:lnTo>
                    <a:pt x="2780" y="241"/>
                  </a:lnTo>
                  <a:lnTo>
                    <a:pt x="2477" y="161"/>
                  </a:lnTo>
                  <a:lnTo>
                    <a:pt x="2157" y="97"/>
                  </a:lnTo>
                  <a:lnTo>
                    <a:pt x="1854" y="49"/>
                  </a:lnTo>
                  <a:lnTo>
                    <a:pt x="1550" y="17"/>
                  </a:lnTo>
                  <a:lnTo>
                    <a:pt x="12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9"/>
            <p:cNvSpPr/>
            <p:nvPr/>
          </p:nvSpPr>
          <p:spPr>
            <a:xfrm flipH="1">
              <a:off x="1051531" y="2771728"/>
              <a:ext cx="3441398" cy="49862"/>
            </a:xfrm>
            <a:custGeom>
              <a:rect b="b" l="l" r="r" t="t"/>
              <a:pathLst>
                <a:path extrusionOk="0" h="2462" w="169925">
                  <a:moveTo>
                    <a:pt x="0" y="1"/>
                  </a:moveTo>
                  <a:lnTo>
                    <a:pt x="0" y="2461"/>
                  </a:lnTo>
                  <a:lnTo>
                    <a:pt x="169924" y="2461"/>
                  </a:lnTo>
                  <a:lnTo>
                    <a:pt x="169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9"/>
            <p:cNvSpPr/>
            <p:nvPr/>
          </p:nvSpPr>
          <p:spPr>
            <a:xfrm flipH="1">
              <a:off x="1085515" y="2821569"/>
              <a:ext cx="3373451" cy="201289"/>
            </a:xfrm>
            <a:custGeom>
              <a:rect b="b" l="l" r="r" t="t"/>
              <a:pathLst>
                <a:path extrusionOk="0" h="9939" w="166570">
                  <a:moveTo>
                    <a:pt x="1" y="0"/>
                  </a:moveTo>
                  <a:lnTo>
                    <a:pt x="1" y="9939"/>
                  </a:lnTo>
                  <a:lnTo>
                    <a:pt x="166570" y="9939"/>
                  </a:lnTo>
                  <a:lnTo>
                    <a:pt x="1665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9"/>
            <p:cNvSpPr/>
            <p:nvPr/>
          </p:nvSpPr>
          <p:spPr>
            <a:xfrm flipH="1">
              <a:off x="2069541" y="1600326"/>
              <a:ext cx="106811" cy="407095"/>
            </a:xfrm>
            <a:custGeom>
              <a:rect b="b" l="l" r="r" t="t"/>
              <a:pathLst>
                <a:path extrusionOk="0" h="20101" w="5274">
                  <a:moveTo>
                    <a:pt x="4394" y="1"/>
                  </a:moveTo>
                  <a:lnTo>
                    <a:pt x="4394" y="17"/>
                  </a:lnTo>
                  <a:lnTo>
                    <a:pt x="4422" y="78"/>
                  </a:lnTo>
                  <a:lnTo>
                    <a:pt x="4394" y="1"/>
                  </a:lnTo>
                  <a:close/>
                  <a:moveTo>
                    <a:pt x="4422" y="78"/>
                  </a:moveTo>
                  <a:lnTo>
                    <a:pt x="4474" y="224"/>
                  </a:lnTo>
                  <a:lnTo>
                    <a:pt x="4586" y="688"/>
                  </a:lnTo>
                  <a:lnTo>
                    <a:pt x="4698" y="1215"/>
                  </a:lnTo>
                  <a:lnTo>
                    <a:pt x="4762" y="1774"/>
                  </a:lnTo>
                  <a:lnTo>
                    <a:pt x="4794" y="2078"/>
                  </a:lnTo>
                  <a:lnTo>
                    <a:pt x="4810" y="2381"/>
                  </a:lnTo>
                  <a:lnTo>
                    <a:pt x="4810" y="2717"/>
                  </a:lnTo>
                  <a:lnTo>
                    <a:pt x="4810" y="3053"/>
                  </a:lnTo>
                  <a:lnTo>
                    <a:pt x="4794" y="3388"/>
                  </a:lnTo>
                  <a:lnTo>
                    <a:pt x="4762" y="3756"/>
                  </a:lnTo>
                  <a:lnTo>
                    <a:pt x="4714" y="4123"/>
                  </a:lnTo>
                  <a:lnTo>
                    <a:pt x="4666" y="4506"/>
                  </a:lnTo>
                  <a:lnTo>
                    <a:pt x="4602" y="4906"/>
                  </a:lnTo>
                  <a:lnTo>
                    <a:pt x="4522" y="5305"/>
                  </a:lnTo>
                  <a:lnTo>
                    <a:pt x="4442" y="5657"/>
                  </a:lnTo>
                  <a:lnTo>
                    <a:pt x="4330" y="6056"/>
                  </a:lnTo>
                  <a:lnTo>
                    <a:pt x="4043" y="7047"/>
                  </a:lnTo>
                  <a:lnTo>
                    <a:pt x="3659" y="8261"/>
                  </a:lnTo>
                  <a:lnTo>
                    <a:pt x="3196" y="9683"/>
                  </a:lnTo>
                  <a:lnTo>
                    <a:pt x="2125" y="12991"/>
                  </a:lnTo>
                  <a:lnTo>
                    <a:pt x="1550" y="14844"/>
                  </a:lnTo>
                  <a:lnTo>
                    <a:pt x="959" y="16778"/>
                  </a:lnTo>
                  <a:lnTo>
                    <a:pt x="464" y="18423"/>
                  </a:lnTo>
                  <a:lnTo>
                    <a:pt x="0" y="20101"/>
                  </a:lnTo>
                  <a:lnTo>
                    <a:pt x="336" y="19957"/>
                  </a:lnTo>
                  <a:lnTo>
                    <a:pt x="655" y="19797"/>
                  </a:lnTo>
                  <a:lnTo>
                    <a:pt x="959" y="19654"/>
                  </a:lnTo>
                  <a:lnTo>
                    <a:pt x="1231" y="19494"/>
                  </a:lnTo>
                  <a:lnTo>
                    <a:pt x="1470" y="19334"/>
                  </a:lnTo>
                  <a:lnTo>
                    <a:pt x="1694" y="19174"/>
                  </a:lnTo>
                  <a:lnTo>
                    <a:pt x="2061" y="18871"/>
                  </a:lnTo>
                  <a:lnTo>
                    <a:pt x="2365" y="18631"/>
                  </a:lnTo>
                  <a:lnTo>
                    <a:pt x="2589" y="18471"/>
                  </a:lnTo>
                  <a:lnTo>
                    <a:pt x="2669" y="18423"/>
                  </a:lnTo>
                  <a:lnTo>
                    <a:pt x="2733" y="18407"/>
                  </a:lnTo>
                  <a:lnTo>
                    <a:pt x="2796" y="18423"/>
                  </a:lnTo>
                  <a:lnTo>
                    <a:pt x="2828" y="18471"/>
                  </a:lnTo>
                  <a:lnTo>
                    <a:pt x="2844" y="18567"/>
                  </a:lnTo>
                  <a:lnTo>
                    <a:pt x="2844" y="18663"/>
                  </a:lnTo>
                  <a:lnTo>
                    <a:pt x="2796" y="18759"/>
                  </a:lnTo>
                  <a:lnTo>
                    <a:pt x="2733" y="18855"/>
                  </a:lnTo>
                  <a:lnTo>
                    <a:pt x="2653" y="18966"/>
                  </a:lnTo>
                  <a:lnTo>
                    <a:pt x="2557" y="19078"/>
                  </a:lnTo>
                  <a:lnTo>
                    <a:pt x="2349" y="19302"/>
                  </a:lnTo>
                  <a:lnTo>
                    <a:pt x="2141" y="19526"/>
                  </a:lnTo>
                  <a:lnTo>
                    <a:pt x="1982" y="19701"/>
                  </a:lnTo>
                  <a:lnTo>
                    <a:pt x="1918" y="19781"/>
                  </a:lnTo>
                  <a:lnTo>
                    <a:pt x="1886" y="19861"/>
                  </a:lnTo>
                  <a:lnTo>
                    <a:pt x="1870" y="19925"/>
                  </a:lnTo>
                  <a:lnTo>
                    <a:pt x="1886" y="19941"/>
                  </a:lnTo>
                  <a:lnTo>
                    <a:pt x="1902" y="19957"/>
                  </a:lnTo>
                  <a:lnTo>
                    <a:pt x="1934" y="19973"/>
                  </a:lnTo>
                  <a:lnTo>
                    <a:pt x="1998" y="19989"/>
                  </a:lnTo>
                  <a:lnTo>
                    <a:pt x="2141" y="19957"/>
                  </a:lnTo>
                  <a:lnTo>
                    <a:pt x="2349" y="19893"/>
                  </a:lnTo>
                  <a:lnTo>
                    <a:pt x="2589" y="19813"/>
                  </a:lnTo>
                  <a:lnTo>
                    <a:pt x="2860" y="19685"/>
                  </a:lnTo>
                  <a:lnTo>
                    <a:pt x="3148" y="19542"/>
                  </a:lnTo>
                  <a:lnTo>
                    <a:pt x="3771" y="19222"/>
                  </a:lnTo>
                  <a:lnTo>
                    <a:pt x="4139" y="18998"/>
                  </a:lnTo>
                  <a:lnTo>
                    <a:pt x="4474" y="18791"/>
                  </a:lnTo>
                  <a:lnTo>
                    <a:pt x="4762" y="18583"/>
                  </a:lnTo>
                  <a:lnTo>
                    <a:pt x="4985" y="18407"/>
                  </a:lnTo>
                  <a:lnTo>
                    <a:pt x="4922" y="17976"/>
                  </a:lnTo>
                  <a:lnTo>
                    <a:pt x="4890" y="17449"/>
                  </a:lnTo>
                  <a:lnTo>
                    <a:pt x="4874" y="16873"/>
                  </a:lnTo>
                  <a:lnTo>
                    <a:pt x="4874" y="16218"/>
                  </a:lnTo>
                  <a:lnTo>
                    <a:pt x="4906" y="15324"/>
                  </a:lnTo>
                  <a:lnTo>
                    <a:pt x="4937" y="14349"/>
                  </a:lnTo>
                  <a:lnTo>
                    <a:pt x="5049" y="12208"/>
                  </a:lnTo>
                  <a:lnTo>
                    <a:pt x="5177" y="9939"/>
                  </a:lnTo>
                  <a:lnTo>
                    <a:pt x="5225" y="8773"/>
                  </a:lnTo>
                  <a:lnTo>
                    <a:pt x="5257" y="7606"/>
                  </a:lnTo>
                  <a:lnTo>
                    <a:pt x="5273" y="6472"/>
                  </a:lnTo>
                  <a:lnTo>
                    <a:pt x="5257" y="5353"/>
                  </a:lnTo>
                  <a:lnTo>
                    <a:pt x="5225" y="4283"/>
                  </a:lnTo>
                  <a:lnTo>
                    <a:pt x="5193" y="3772"/>
                  </a:lnTo>
                  <a:lnTo>
                    <a:pt x="5145" y="3260"/>
                  </a:lnTo>
                  <a:lnTo>
                    <a:pt x="5097" y="2781"/>
                  </a:lnTo>
                  <a:lnTo>
                    <a:pt x="5033" y="2318"/>
                  </a:lnTo>
                  <a:lnTo>
                    <a:pt x="4969" y="1870"/>
                  </a:lnTo>
                  <a:lnTo>
                    <a:pt x="4874" y="1455"/>
                  </a:lnTo>
                  <a:lnTo>
                    <a:pt x="4778" y="1055"/>
                  </a:lnTo>
                  <a:lnTo>
                    <a:pt x="4666" y="672"/>
                  </a:lnTo>
                  <a:lnTo>
                    <a:pt x="4538" y="336"/>
                  </a:lnTo>
                  <a:lnTo>
                    <a:pt x="4422" y="7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9"/>
            <p:cNvSpPr/>
            <p:nvPr/>
          </p:nvSpPr>
          <p:spPr>
            <a:xfrm flipH="1">
              <a:off x="2076994" y="1771196"/>
              <a:ext cx="4233" cy="158253"/>
            </a:xfrm>
            <a:custGeom>
              <a:rect b="b" l="l" r="r" t="t"/>
              <a:pathLst>
                <a:path extrusionOk="0" h="7814" w="209">
                  <a:moveTo>
                    <a:pt x="33" y="0"/>
                  </a:moveTo>
                  <a:lnTo>
                    <a:pt x="17" y="16"/>
                  </a:lnTo>
                  <a:lnTo>
                    <a:pt x="1" y="32"/>
                  </a:lnTo>
                  <a:lnTo>
                    <a:pt x="1" y="911"/>
                  </a:lnTo>
                  <a:lnTo>
                    <a:pt x="33" y="2972"/>
                  </a:lnTo>
                  <a:lnTo>
                    <a:pt x="81" y="5512"/>
                  </a:lnTo>
                  <a:lnTo>
                    <a:pt x="113" y="6727"/>
                  </a:lnTo>
                  <a:lnTo>
                    <a:pt x="161" y="7781"/>
                  </a:lnTo>
                  <a:lnTo>
                    <a:pt x="161" y="7813"/>
                  </a:lnTo>
                  <a:lnTo>
                    <a:pt x="177" y="7813"/>
                  </a:lnTo>
                  <a:lnTo>
                    <a:pt x="209" y="7797"/>
                  </a:lnTo>
                  <a:lnTo>
                    <a:pt x="209" y="7781"/>
                  </a:lnTo>
                  <a:lnTo>
                    <a:pt x="161" y="6727"/>
                  </a:lnTo>
                  <a:lnTo>
                    <a:pt x="129" y="5512"/>
                  </a:lnTo>
                  <a:lnTo>
                    <a:pt x="81" y="2972"/>
                  </a:lnTo>
                  <a:lnTo>
                    <a:pt x="65" y="911"/>
                  </a:lnTo>
                  <a:lnTo>
                    <a:pt x="49" y="32"/>
                  </a:lnTo>
                  <a:lnTo>
                    <a:pt x="49" y="16"/>
                  </a:lnTo>
                  <a:lnTo>
                    <a:pt x="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9"/>
            <p:cNvSpPr/>
            <p:nvPr/>
          </p:nvSpPr>
          <p:spPr>
            <a:xfrm flipH="1">
              <a:off x="2078938" y="1534647"/>
              <a:ext cx="783426" cy="1227400"/>
            </a:xfrm>
            <a:custGeom>
              <a:rect b="b" l="l" r="r" t="t"/>
              <a:pathLst>
                <a:path extrusionOk="0" h="60605" w="38683">
                  <a:moveTo>
                    <a:pt x="32915" y="27019"/>
                  </a:moveTo>
                  <a:lnTo>
                    <a:pt x="32116" y="27163"/>
                  </a:lnTo>
                  <a:lnTo>
                    <a:pt x="31333" y="27290"/>
                  </a:lnTo>
                  <a:lnTo>
                    <a:pt x="31233" y="27305"/>
                  </a:lnTo>
                  <a:lnTo>
                    <a:pt x="30933" y="27354"/>
                  </a:lnTo>
                  <a:lnTo>
                    <a:pt x="30470" y="27418"/>
                  </a:lnTo>
                  <a:lnTo>
                    <a:pt x="30470" y="27418"/>
                  </a:lnTo>
                  <a:lnTo>
                    <a:pt x="31233" y="27305"/>
                  </a:lnTo>
                  <a:lnTo>
                    <a:pt x="31908" y="27195"/>
                  </a:lnTo>
                  <a:lnTo>
                    <a:pt x="32915" y="27019"/>
                  </a:lnTo>
                  <a:close/>
                  <a:moveTo>
                    <a:pt x="30470" y="27418"/>
                  </a:moveTo>
                  <a:lnTo>
                    <a:pt x="30007" y="27482"/>
                  </a:lnTo>
                  <a:lnTo>
                    <a:pt x="29981" y="27485"/>
                  </a:lnTo>
                  <a:lnTo>
                    <a:pt x="29981" y="27485"/>
                  </a:lnTo>
                  <a:lnTo>
                    <a:pt x="29655" y="27530"/>
                  </a:lnTo>
                  <a:lnTo>
                    <a:pt x="28555" y="27666"/>
                  </a:lnTo>
                  <a:lnTo>
                    <a:pt x="28555" y="27666"/>
                  </a:lnTo>
                  <a:lnTo>
                    <a:pt x="28249" y="27706"/>
                  </a:lnTo>
                  <a:lnTo>
                    <a:pt x="28173" y="27714"/>
                  </a:lnTo>
                  <a:lnTo>
                    <a:pt x="28173" y="27714"/>
                  </a:lnTo>
                  <a:lnTo>
                    <a:pt x="28105" y="27722"/>
                  </a:lnTo>
                  <a:lnTo>
                    <a:pt x="27962" y="27735"/>
                  </a:lnTo>
                  <a:lnTo>
                    <a:pt x="27962" y="27735"/>
                  </a:lnTo>
                  <a:lnTo>
                    <a:pt x="27450" y="27786"/>
                  </a:lnTo>
                  <a:lnTo>
                    <a:pt x="26012" y="27906"/>
                  </a:lnTo>
                  <a:lnTo>
                    <a:pt x="26012" y="27906"/>
                  </a:lnTo>
                  <a:lnTo>
                    <a:pt x="25357" y="27962"/>
                  </a:lnTo>
                  <a:lnTo>
                    <a:pt x="23056" y="28153"/>
                  </a:lnTo>
                  <a:lnTo>
                    <a:pt x="22050" y="28249"/>
                  </a:lnTo>
                  <a:lnTo>
                    <a:pt x="21913" y="28263"/>
                  </a:lnTo>
                  <a:lnTo>
                    <a:pt x="21913" y="28263"/>
                  </a:lnTo>
                  <a:lnTo>
                    <a:pt x="21634" y="28297"/>
                  </a:lnTo>
                  <a:lnTo>
                    <a:pt x="21139" y="28361"/>
                  </a:lnTo>
                  <a:lnTo>
                    <a:pt x="21586" y="28297"/>
                  </a:lnTo>
                  <a:lnTo>
                    <a:pt x="21913" y="28263"/>
                  </a:lnTo>
                  <a:lnTo>
                    <a:pt x="21913" y="28263"/>
                  </a:lnTo>
                  <a:lnTo>
                    <a:pt x="22162" y="28233"/>
                  </a:lnTo>
                  <a:lnTo>
                    <a:pt x="23296" y="28121"/>
                  </a:lnTo>
                  <a:lnTo>
                    <a:pt x="25916" y="27914"/>
                  </a:lnTo>
                  <a:lnTo>
                    <a:pt x="26012" y="27906"/>
                  </a:lnTo>
                  <a:lnTo>
                    <a:pt x="26012" y="27906"/>
                  </a:lnTo>
                  <a:lnTo>
                    <a:pt x="26667" y="27850"/>
                  </a:lnTo>
                  <a:lnTo>
                    <a:pt x="27962" y="27735"/>
                  </a:lnTo>
                  <a:lnTo>
                    <a:pt x="27962" y="27735"/>
                  </a:lnTo>
                  <a:lnTo>
                    <a:pt x="28173" y="27714"/>
                  </a:lnTo>
                  <a:lnTo>
                    <a:pt x="28173" y="27714"/>
                  </a:lnTo>
                  <a:lnTo>
                    <a:pt x="28555" y="27666"/>
                  </a:lnTo>
                  <a:lnTo>
                    <a:pt x="28555" y="27666"/>
                  </a:lnTo>
                  <a:lnTo>
                    <a:pt x="29112" y="27594"/>
                  </a:lnTo>
                  <a:lnTo>
                    <a:pt x="29981" y="27485"/>
                  </a:lnTo>
                  <a:lnTo>
                    <a:pt x="29981" y="27485"/>
                  </a:lnTo>
                  <a:lnTo>
                    <a:pt x="30470" y="27418"/>
                  </a:lnTo>
                  <a:close/>
                  <a:moveTo>
                    <a:pt x="17624" y="0"/>
                  </a:moveTo>
                  <a:lnTo>
                    <a:pt x="10705" y="3148"/>
                  </a:lnTo>
                  <a:lnTo>
                    <a:pt x="10450" y="3563"/>
                  </a:lnTo>
                  <a:lnTo>
                    <a:pt x="9763" y="4682"/>
                  </a:lnTo>
                  <a:lnTo>
                    <a:pt x="9299" y="5465"/>
                  </a:lnTo>
                  <a:lnTo>
                    <a:pt x="8772" y="6359"/>
                  </a:lnTo>
                  <a:lnTo>
                    <a:pt x="8213" y="7350"/>
                  </a:lnTo>
                  <a:lnTo>
                    <a:pt x="7638" y="8405"/>
                  </a:lnTo>
                  <a:lnTo>
                    <a:pt x="7047" y="9523"/>
                  </a:lnTo>
                  <a:lnTo>
                    <a:pt x="6471" y="10673"/>
                  </a:lnTo>
                  <a:lnTo>
                    <a:pt x="5912" y="11840"/>
                  </a:lnTo>
                  <a:lnTo>
                    <a:pt x="5656" y="12415"/>
                  </a:lnTo>
                  <a:lnTo>
                    <a:pt x="5417" y="12990"/>
                  </a:lnTo>
                  <a:lnTo>
                    <a:pt x="5177" y="13565"/>
                  </a:lnTo>
                  <a:lnTo>
                    <a:pt x="4969" y="14125"/>
                  </a:lnTo>
                  <a:lnTo>
                    <a:pt x="4778" y="14668"/>
                  </a:lnTo>
                  <a:lnTo>
                    <a:pt x="4602" y="15211"/>
                  </a:lnTo>
                  <a:lnTo>
                    <a:pt x="4458" y="15722"/>
                  </a:lnTo>
                  <a:lnTo>
                    <a:pt x="4330" y="16218"/>
                  </a:lnTo>
                  <a:lnTo>
                    <a:pt x="4250" y="16697"/>
                  </a:lnTo>
                  <a:lnTo>
                    <a:pt x="4187" y="17144"/>
                  </a:lnTo>
                  <a:lnTo>
                    <a:pt x="4139" y="17544"/>
                  </a:lnTo>
                  <a:lnTo>
                    <a:pt x="4107" y="17959"/>
                  </a:lnTo>
                  <a:lnTo>
                    <a:pt x="4075" y="18806"/>
                  </a:lnTo>
                  <a:lnTo>
                    <a:pt x="4075" y="19685"/>
                  </a:lnTo>
                  <a:lnTo>
                    <a:pt x="4107" y="20628"/>
                  </a:lnTo>
                  <a:lnTo>
                    <a:pt x="4155" y="21586"/>
                  </a:lnTo>
                  <a:lnTo>
                    <a:pt x="4234" y="22785"/>
                  </a:lnTo>
                  <a:lnTo>
                    <a:pt x="4346" y="24015"/>
                  </a:lnTo>
                  <a:lnTo>
                    <a:pt x="4474" y="25277"/>
                  </a:lnTo>
                  <a:lnTo>
                    <a:pt x="4618" y="26555"/>
                  </a:lnTo>
                  <a:lnTo>
                    <a:pt x="4937" y="29112"/>
                  </a:lnTo>
                  <a:lnTo>
                    <a:pt x="5289" y="31652"/>
                  </a:lnTo>
                  <a:lnTo>
                    <a:pt x="5529" y="33538"/>
                  </a:lnTo>
                  <a:lnTo>
                    <a:pt x="5752" y="35311"/>
                  </a:lnTo>
                  <a:lnTo>
                    <a:pt x="5736" y="35871"/>
                  </a:lnTo>
                  <a:lnTo>
                    <a:pt x="5704" y="36478"/>
                  </a:lnTo>
                  <a:lnTo>
                    <a:pt x="5656" y="37101"/>
                  </a:lnTo>
                  <a:lnTo>
                    <a:pt x="5593" y="37756"/>
                  </a:lnTo>
                  <a:lnTo>
                    <a:pt x="5513" y="38443"/>
                  </a:lnTo>
                  <a:lnTo>
                    <a:pt x="5401" y="39146"/>
                  </a:lnTo>
                  <a:lnTo>
                    <a:pt x="5289" y="39881"/>
                  </a:lnTo>
                  <a:lnTo>
                    <a:pt x="5145" y="40648"/>
                  </a:lnTo>
                  <a:lnTo>
                    <a:pt x="4842" y="42230"/>
                  </a:lnTo>
                  <a:lnTo>
                    <a:pt x="4490" y="43876"/>
                  </a:lnTo>
                  <a:lnTo>
                    <a:pt x="4091" y="45569"/>
                  </a:lnTo>
                  <a:lnTo>
                    <a:pt x="3675" y="47311"/>
                  </a:lnTo>
                  <a:lnTo>
                    <a:pt x="3212" y="49052"/>
                  </a:lnTo>
                  <a:lnTo>
                    <a:pt x="2749" y="50810"/>
                  </a:lnTo>
                  <a:lnTo>
                    <a:pt x="2269" y="52567"/>
                  </a:lnTo>
                  <a:lnTo>
                    <a:pt x="1790" y="54277"/>
                  </a:lnTo>
                  <a:lnTo>
                    <a:pt x="863" y="57569"/>
                  </a:lnTo>
                  <a:lnTo>
                    <a:pt x="0" y="60556"/>
                  </a:lnTo>
                  <a:lnTo>
                    <a:pt x="943" y="60588"/>
                  </a:lnTo>
                  <a:lnTo>
                    <a:pt x="1630" y="60604"/>
                  </a:lnTo>
                  <a:lnTo>
                    <a:pt x="2317" y="60604"/>
                  </a:lnTo>
                  <a:lnTo>
                    <a:pt x="3004" y="60588"/>
                  </a:lnTo>
                  <a:lnTo>
                    <a:pt x="3659" y="60556"/>
                  </a:lnTo>
                  <a:lnTo>
                    <a:pt x="4314" y="60508"/>
                  </a:lnTo>
                  <a:lnTo>
                    <a:pt x="4953" y="60461"/>
                  </a:lnTo>
                  <a:lnTo>
                    <a:pt x="5593" y="60397"/>
                  </a:lnTo>
                  <a:lnTo>
                    <a:pt x="6216" y="60317"/>
                  </a:lnTo>
                  <a:lnTo>
                    <a:pt x="6823" y="60237"/>
                  </a:lnTo>
                  <a:lnTo>
                    <a:pt x="7414" y="60141"/>
                  </a:lnTo>
                  <a:lnTo>
                    <a:pt x="8005" y="60029"/>
                  </a:lnTo>
                  <a:lnTo>
                    <a:pt x="8564" y="59917"/>
                  </a:lnTo>
                  <a:lnTo>
                    <a:pt x="9683" y="59678"/>
                  </a:lnTo>
                  <a:lnTo>
                    <a:pt x="10753" y="59406"/>
                  </a:lnTo>
                  <a:lnTo>
                    <a:pt x="11760" y="59102"/>
                  </a:lnTo>
                  <a:lnTo>
                    <a:pt x="12735" y="58799"/>
                  </a:lnTo>
                  <a:lnTo>
                    <a:pt x="13661" y="58479"/>
                  </a:lnTo>
                  <a:lnTo>
                    <a:pt x="14540" y="58144"/>
                  </a:lnTo>
                  <a:lnTo>
                    <a:pt x="15371" y="57824"/>
                  </a:lnTo>
                  <a:lnTo>
                    <a:pt x="16154" y="57489"/>
                  </a:lnTo>
                  <a:lnTo>
                    <a:pt x="16889" y="57169"/>
                  </a:lnTo>
                  <a:lnTo>
                    <a:pt x="17576" y="56850"/>
                  </a:lnTo>
                  <a:lnTo>
                    <a:pt x="19238" y="56083"/>
                  </a:lnTo>
                  <a:lnTo>
                    <a:pt x="19941" y="55779"/>
                  </a:lnTo>
                  <a:lnTo>
                    <a:pt x="20532" y="55539"/>
                  </a:lnTo>
                  <a:lnTo>
                    <a:pt x="20803" y="55443"/>
                  </a:lnTo>
                  <a:lnTo>
                    <a:pt x="21043" y="55380"/>
                  </a:lnTo>
                  <a:lnTo>
                    <a:pt x="21251" y="55332"/>
                  </a:lnTo>
                  <a:lnTo>
                    <a:pt x="21443" y="55316"/>
                  </a:lnTo>
                  <a:lnTo>
                    <a:pt x="21618" y="55316"/>
                  </a:lnTo>
                  <a:lnTo>
                    <a:pt x="21762" y="55364"/>
                  </a:lnTo>
                  <a:lnTo>
                    <a:pt x="21826" y="55380"/>
                  </a:lnTo>
                  <a:lnTo>
                    <a:pt x="21890" y="55428"/>
                  </a:lnTo>
                  <a:lnTo>
                    <a:pt x="21938" y="55475"/>
                  </a:lnTo>
                  <a:lnTo>
                    <a:pt x="21986" y="55523"/>
                  </a:lnTo>
                  <a:lnTo>
                    <a:pt x="22082" y="55667"/>
                  </a:lnTo>
                  <a:lnTo>
                    <a:pt x="22178" y="55795"/>
                  </a:lnTo>
                  <a:lnTo>
                    <a:pt x="22241" y="55939"/>
                  </a:lnTo>
                  <a:lnTo>
                    <a:pt x="22289" y="56067"/>
                  </a:lnTo>
                  <a:lnTo>
                    <a:pt x="22337" y="56194"/>
                  </a:lnTo>
                  <a:lnTo>
                    <a:pt x="22369" y="56306"/>
                  </a:lnTo>
                  <a:lnTo>
                    <a:pt x="22385" y="56546"/>
                  </a:lnTo>
                  <a:lnTo>
                    <a:pt x="22385" y="56754"/>
                  </a:lnTo>
                  <a:lnTo>
                    <a:pt x="22353" y="56961"/>
                  </a:lnTo>
                  <a:lnTo>
                    <a:pt x="22321" y="57137"/>
                  </a:lnTo>
                  <a:lnTo>
                    <a:pt x="22273" y="57297"/>
                  </a:lnTo>
                  <a:lnTo>
                    <a:pt x="22225" y="57441"/>
                  </a:lnTo>
                  <a:lnTo>
                    <a:pt x="22194" y="57553"/>
                  </a:lnTo>
                  <a:lnTo>
                    <a:pt x="22194" y="57648"/>
                  </a:lnTo>
                  <a:lnTo>
                    <a:pt x="22194" y="57696"/>
                  </a:lnTo>
                  <a:lnTo>
                    <a:pt x="22210" y="57728"/>
                  </a:lnTo>
                  <a:lnTo>
                    <a:pt x="22241" y="57744"/>
                  </a:lnTo>
                  <a:lnTo>
                    <a:pt x="22289" y="57776"/>
                  </a:lnTo>
                  <a:lnTo>
                    <a:pt x="22401" y="57792"/>
                  </a:lnTo>
                  <a:lnTo>
                    <a:pt x="22577" y="57776"/>
                  </a:lnTo>
                  <a:lnTo>
                    <a:pt x="22817" y="57744"/>
                  </a:lnTo>
                  <a:lnTo>
                    <a:pt x="23552" y="57489"/>
                  </a:lnTo>
                  <a:lnTo>
                    <a:pt x="24239" y="57233"/>
                  </a:lnTo>
                  <a:lnTo>
                    <a:pt x="24910" y="56977"/>
                  </a:lnTo>
                  <a:lnTo>
                    <a:pt x="25549" y="56722"/>
                  </a:lnTo>
                  <a:lnTo>
                    <a:pt x="26587" y="56274"/>
                  </a:lnTo>
                  <a:lnTo>
                    <a:pt x="27546" y="55827"/>
                  </a:lnTo>
                  <a:lnTo>
                    <a:pt x="28425" y="55380"/>
                  </a:lnTo>
                  <a:lnTo>
                    <a:pt x="29240" y="54948"/>
                  </a:lnTo>
                  <a:lnTo>
                    <a:pt x="29991" y="54517"/>
                  </a:lnTo>
                  <a:lnTo>
                    <a:pt x="30662" y="54085"/>
                  </a:lnTo>
                  <a:lnTo>
                    <a:pt x="31285" y="53686"/>
                  </a:lnTo>
                  <a:lnTo>
                    <a:pt x="31828" y="53286"/>
                  </a:lnTo>
                  <a:lnTo>
                    <a:pt x="32323" y="52903"/>
                  </a:lnTo>
                  <a:lnTo>
                    <a:pt x="32771" y="52536"/>
                  </a:lnTo>
                  <a:lnTo>
                    <a:pt x="33154" y="52184"/>
                  </a:lnTo>
                  <a:lnTo>
                    <a:pt x="33490" y="51864"/>
                  </a:lnTo>
                  <a:lnTo>
                    <a:pt x="33777" y="51561"/>
                  </a:lnTo>
                  <a:lnTo>
                    <a:pt x="34033" y="51289"/>
                  </a:lnTo>
                  <a:lnTo>
                    <a:pt x="34241" y="51034"/>
                  </a:lnTo>
                  <a:lnTo>
                    <a:pt x="34401" y="50826"/>
                  </a:lnTo>
                  <a:lnTo>
                    <a:pt x="34576" y="50586"/>
                  </a:lnTo>
                  <a:lnTo>
                    <a:pt x="34688" y="50394"/>
                  </a:lnTo>
                  <a:lnTo>
                    <a:pt x="34768" y="50251"/>
                  </a:lnTo>
                  <a:lnTo>
                    <a:pt x="34608" y="49915"/>
                  </a:lnTo>
                  <a:lnTo>
                    <a:pt x="34225" y="48972"/>
                  </a:lnTo>
                  <a:lnTo>
                    <a:pt x="33953" y="48317"/>
                  </a:lnTo>
                  <a:lnTo>
                    <a:pt x="33666" y="47534"/>
                  </a:lnTo>
                  <a:lnTo>
                    <a:pt x="33346" y="46640"/>
                  </a:lnTo>
                  <a:lnTo>
                    <a:pt x="33042" y="45665"/>
                  </a:lnTo>
                  <a:lnTo>
                    <a:pt x="32723" y="44595"/>
                  </a:lnTo>
                  <a:lnTo>
                    <a:pt x="32419" y="43476"/>
                  </a:lnTo>
                  <a:lnTo>
                    <a:pt x="32276" y="42885"/>
                  </a:lnTo>
                  <a:lnTo>
                    <a:pt x="32132" y="42278"/>
                  </a:lnTo>
                  <a:lnTo>
                    <a:pt x="32020" y="41671"/>
                  </a:lnTo>
                  <a:lnTo>
                    <a:pt x="31892" y="41047"/>
                  </a:lnTo>
                  <a:lnTo>
                    <a:pt x="31796" y="40424"/>
                  </a:lnTo>
                  <a:lnTo>
                    <a:pt x="31700" y="39785"/>
                  </a:lnTo>
                  <a:lnTo>
                    <a:pt x="31620" y="39146"/>
                  </a:lnTo>
                  <a:lnTo>
                    <a:pt x="31557" y="38491"/>
                  </a:lnTo>
                  <a:lnTo>
                    <a:pt x="31509" y="37836"/>
                  </a:lnTo>
                  <a:lnTo>
                    <a:pt x="31493" y="37197"/>
                  </a:lnTo>
                  <a:lnTo>
                    <a:pt x="31477" y="36542"/>
                  </a:lnTo>
                  <a:lnTo>
                    <a:pt x="31493" y="35887"/>
                  </a:lnTo>
                  <a:lnTo>
                    <a:pt x="31493" y="35823"/>
                  </a:lnTo>
                  <a:lnTo>
                    <a:pt x="31525" y="35247"/>
                  </a:lnTo>
                  <a:lnTo>
                    <a:pt x="31573" y="34656"/>
                  </a:lnTo>
                  <a:lnTo>
                    <a:pt x="31636" y="34049"/>
                  </a:lnTo>
                  <a:lnTo>
                    <a:pt x="31700" y="33442"/>
                  </a:lnTo>
                  <a:lnTo>
                    <a:pt x="31812" y="32659"/>
                  </a:lnTo>
                  <a:lnTo>
                    <a:pt x="31924" y="31876"/>
                  </a:lnTo>
                  <a:lnTo>
                    <a:pt x="32132" y="30694"/>
                  </a:lnTo>
                  <a:lnTo>
                    <a:pt x="32371" y="29479"/>
                  </a:lnTo>
                  <a:lnTo>
                    <a:pt x="32627" y="28249"/>
                  </a:lnTo>
                  <a:lnTo>
                    <a:pt x="32915" y="27019"/>
                  </a:lnTo>
                  <a:lnTo>
                    <a:pt x="33378" y="25181"/>
                  </a:lnTo>
                  <a:lnTo>
                    <a:pt x="33873" y="23344"/>
                  </a:lnTo>
                  <a:lnTo>
                    <a:pt x="34337" y="21666"/>
                  </a:lnTo>
                  <a:lnTo>
                    <a:pt x="34832" y="20021"/>
                  </a:lnTo>
                  <a:lnTo>
                    <a:pt x="35423" y="18087"/>
                  </a:lnTo>
                  <a:lnTo>
                    <a:pt x="35998" y="16234"/>
                  </a:lnTo>
                  <a:lnTo>
                    <a:pt x="37069" y="12926"/>
                  </a:lnTo>
                  <a:lnTo>
                    <a:pt x="37532" y="11504"/>
                  </a:lnTo>
                  <a:lnTo>
                    <a:pt x="37916" y="10290"/>
                  </a:lnTo>
                  <a:lnTo>
                    <a:pt x="38203" y="9299"/>
                  </a:lnTo>
                  <a:lnTo>
                    <a:pt x="38315" y="8900"/>
                  </a:lnTo>
                  <a:lnTo>
                    <a:pt x="38395" y="8548"/>
                  </a:lnTo>
                  <a:lnTo>
                    <a:pt x="38475" y="8149"/>
                  </a:lnTo>
                  <a:lnTo>
                    <a:pt x="38539" y="7749"/>
                  </a:lnTo>
                  <a:lnTo>
                    <a:pt x="38587" y="7366"/>
                  </a:lnTo>
                  <a:lnTo>
                    <a:pt x="38635" y="6999"/>
                  </a:lnTo>
                  <a:lnTo>
                    <a:pt x="38667" y="6631"/>
                  </a:lnTo>
                  <a:lnTo>
                    <a:pt x="38683" y="6296"/>
                  </a:lnTo>
                  <a:lnTo>
                    <a:pt x="38683" y="5960"/>
                  </a:lnTo>
                  <a:lnTo>
                    <a:pt x="38683" y="5624"/>
                  </a:lnTo>
                  <a:lnTo>
                    <a:pt x="38667" y="5321"/>
                  </a:lnTo>
                  <a:lnTo>
                    <a:pt x="38635" y="5017"/>
                  </a:lnTo>
                  <a:lnTo>
                    <a:pt x="38571" y="4458"/>
                  </a:lnTo>
                  <a:lnTo>
                    <a:pt x="38459" y="3931"/>
                  </a:lnTo>
                  <a:lnTo>
                    <a:pt x="38347" y="3467"/>
                  </a:lnTo>
                  <a:lnTo>
                    <a:pt x="38267" y="3244"/>
                  </a:lnTo>
                  <a:lnTo>
                    <a:pt x="38155" y="2972"/>
                  </a:lnTo>
                  <a:lnTo>
                    <a:pt x="38012" y="2732"/>
                  </a:lnTo>
                  <a:lnTo>
                    <a:pt x="37852" y="2493"/>
                  </a:lnTo>
                  <a:lnTo>
                    <a:pt x="37676" y="2269"/>
                  </a:lnTo>
                  <a:lnTo>
                    <a:pt x="37468" y="2077"/>
                  </a:lnTo>
                  <a:lnTo>
                    <a:pt x="37245" y="1886"/>
                  </a:lnTo>
                  <a:lnTo>
                    <a:pt x="37005" y="1726"/>
                  </a:lnTo>
                  <a:lnTo>
                    <a:pt x="36749" y="1598"/>
                  </a:lnTo>
                  <a:lnTo>
                    <a:pt x="35663" y="1087"/>
                  </a:lnTo>
                  <a:lnTo>
                    <a:pt x="34560" y="607"/>
                  </a:lnTo>
                  <a:lnTo>
                    <a:pt x="33314" y="48"/>
                  </a:lnTo>
                  <a:lnTo>
                    <a:pt x="33314" y="48"/>
                  </a:lnTo>
                  <a:lnTo>
                    <a:pt x="33761" y="384"/>
                  </a:lnTo>
                  <a:lnTo>
                    <a:pt x="34289" y="783"/>
                  </a:lnTo>
                  <a:lnTo>
                    <a:pt x="34848" y="1231"/>
                  </a:lnTo>
                  <a:lnTo>
                    <a:pt x="35423" y="1710"/>
                  </a:lnTo>
                  <a:lnTo>
                    <a:pt x="35982" y="2189"/>
                  </a:lnTo>
                  <a:lnTo>
                    <a:pt x="36222" y="2429"/>
                  </a:lnTo>
                  <a:lnTo>
                    <a:pt x="36462" y="2669"/>
                  </a:lnTo>
                  <a:lnTo>
                    <a:pt x="36669" y="2892"/>
                  </a:lnTo>
                  <a:lnTo>
                    <a:pt x="36845" y="3100"/>
                  </a:lnTo>
                  <a:lnTo>
                    <a:pt x="36973" y="3308"/>
                  </a:lnTo>
                  <a:lnTo>
                    <a:pt x="37085" y="3483"/>
                  </a:lnTo>
                  <a:lnTo>
                    <a:pt x="37133" y="3595"/>
                  </a:lnTo>
                  <a:lnTo>
                    <a:pt x="37149" y="3691"/>
                  </a:lnTo>
                  <a:lnTo>
                    <a:pt x="37149" y="3787"/>
                  </a:lnTo>
                  <a:lnTo>
                    <a:pt x="37133" y="3867"/>
                  </a:lnTo>
                  <a:lnTo>
                    <a:pt x="37053" y="4011"/>
                  </a:lnTo>
                  <a:lnTo>
                    <a:pt x="36941" y="4123"/>
                  </a:lnTo>
                  <a:lnTo>
                    <a:pt x="36813" y="4234"/>
                  </a:lnTo>
                  <a:lnTo>
                    <a:pt x="36669" y="4330"/>
                  </a:lnTo>
                  <a:lnTo>
                    <a:pt x="36510" y="4394"/>
                  </a:lnTo>
                  <a:lnTo>
                    <a:pt x="36350" y="4442"/>
                  </a:lnTo>
                  <a:lnTo>
                    <a:pt x="36174" y="4490"/>
                  </a:lnTo>
                  <a:lnTo>
                    <a:pt x="35982" y="4522"/>
                  </a:lnTo>
                  <a:lnTo>
                    <a:pt x="35759" y="4554"/>
                  </a:lnTo>
                  <a:lnTo>
                    <a:pt x="35008" y="4554"/>
                  </a:lnTo>
                  <a:lnTo>
                    <a:pt x="34480" y="4506"/>
                  </a:lnTo>
                  <a:lnTo>
                    <a:pt x="33921" y="4426"/>
                  </a:lnTo>
                  <a:lnTo>
                    <a:pt x="33378" y="4330"/>
                  </a:lnTo>
                  <a:lnTo>
                    <a:pt x="32835" y="4234"/>
                  </a:lnTo>
                  <a:lnTo>
                    <a:pt x="32339" y="4107"/>
                  </a:lnTo>
                  <a:lnTo>
                    <a:pt x="31860" y="3995"/>
                  </a:lnTo>
                  <a:lnTo>
                    <a:pt x="31317" y="3851"/>
                  </a:lnTo>
                  <a:lnTo>
                    <a:pt x="30742" y="3723"/>
                  </a:lnTo>
                  <a:lnTo>
                    <a:pt x="30151" y="3611"/>
                  </a:lnTo>
                  <a:lnTo>
                    <a:pt x="29543" y="3515"/>
                  </a:lnTo>
                  <a:lnTo>
                    <a:pt x="28904" y="3435"/>
                  </a:lnTo>
                  <a:lnTo>
                    <a:pt x="28265" y="3372"/>
                  </a:lnTo>
                  <a:lnTo>
                    <a:pt x="27594" y="3324"/>
                  </a:lnTo>
                  <a:lnTo>
                    <a:pt x="26923" y="3276"/>
                  </a:lnTo>
                  <a:lnTo>
                    <a:pt x="26236" y="3244"/>
                  </a:lnTo>
                  <a:lnTo>
                    <a:pt x="25533" y="3228"/>
                  </a:lnTo>
                  <a:lnTo>
                    <a:pt x="24095" y="3212"/>
                  </a:lnTo>
                  <a:lnTo>
                    <a:pt x="22609" y="3212"/>
                  </a:lnTo>
                  <a:lnTo>
                    <a:pt x="21091" y="3228"/>
                  </a:lnTo>
                  <a:lnTo>
                    <a:pt x="20372" y="3228"/>
                  </a:lnTo>
                  <a:lnTo>
                    <a:pt x="20053" y="3212"/>
                  </a:lnTo>
                  <a:lnTo>
                    <a:pt x="19733" y="3180"/>
                  </a:lnTo>
                  <a:lnTo>
                    <a:pt x="19445" y="3148"/>
                  </a:lnTo>
                  <a:lnTo>
                    <a:pt x="19190" y="3100"/>
                  </a:lnTo>
                  <a:lnTo>
                    <a:pt x="18934" y="3052"/>
                  </a:lnTo>
                  <a:lnTo>
                    <a:pt x="18710" y="3004"/>
                  </a:lnTo>
                  <a:lnTo>
                    <a:pt x="18487" y="2940"/>
                  </a:lnTo>
                  <a:lnTo>
                    <a:pt x="18295" y="2876"/>
                  </a:lnTo>
                  <a:lnTo>
                    <a:pt x="18103" y="2796"/>
                  </a:lnTo>
                  <a:lnTo>
                    <a:pt x="17943" y="2716"/>
                  </a:lnTo>
                  <a:lnTo>
                    <a:pt x="17800" y="2637"/>
                  </a:lnTo>
                  <a:lnTo>
                    <a:pt x="17656" y="2557"/>
                  </a:lnTo>
                  <a:lnTo>
                    <a:pt x="17528" y="2461"/>
                  </a:lnTo>
                  <a:lnTo>
                    <a:pt x="17416" y="2381"/>
                  </a:lnTo>
                  <a:lnTo>
                    <a:pt x="17320" y="2285"/>
                  </a:lnTo>
                  <a:lnTo>
                    <a:pt x="17240" y="2189"/>
                  </a:lnTo>
                  <a:lnTo>
                    <a:pt x="17097" y="1981"/>
                  </a:lnTo>
                  <a:lnTo>
                    <a:pt x="16985" y="1790"/>
                  </a:lnTo>
                  <a:lnTo>
                    <a:pt x="16921" y="1582"/>
                  </a:lnTo>
                  <a:lnTo>
                    <a:pt x="16889" y="1390"/>
                  </a:lnTo>
                  <a:lnTo>
                    <a:pt x="16873" y="1215"/>
                  </a:lnTo>
                  <a:lnTo>
                    <a:pt x="16873" y="1039"/>
                  </a:lnTo>
                  <a:lnTo>
                    <a:pt x="16905" y="895"/>
                  </a:lnTo>
                  <a:lnTo>
                    <a:pt x="16937" y="735"/>
                  </a:lnTo>
                  <a:lnTo>
                    <a:pt x="17001" y="591"/>
                  </a:lnTo>
                  <a:lnTo>
                    <a:pt x="17081" y="464"/>
                  </a:lnTo>
                  <a:lnTo>
                    <a:pt x="17176" y="352"/>
                  </a:lnTo>
                  <a:lnTo>
                    <a:pt x="17288" y="240"/>
                  </a:lnTo>
                  <a:lnTo>
                    <a:pt x="17400" y="160"/>
                  </a:lnTo>
                  <a:lnTo>
                    <a:pt x="176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9"/>
            <p:cNvSpPr/>
            <p:nvPr/>
          </p:nvSpPr>
          <p:spPr>
            <a:xfrm flipH="1">
              <a:off x="1420754" y="1823285"/>
              <a:ext cx="572132" cy="476014"/>
            </a:xfrm>
            <a:custGeom>
              <a:rect b="b" l="l" r="r" t="t"/>
              <a:pathLst>
                <a:path extrusionOk="0" h="23504" w="28250">
                  <a:moveTo>
                    <a:pt x="9236" y="0"/>
                  </a:moveTo>
                  <a:lnTo>
                    <a:pt x="1" y="20436"/>
                  </a:lnTo>
                  <a:lnTo>
                    <a:pt x="1519" y="20676"/>
                  </a:lnTo>
                  <a:lnTo>
                    <a:pt x="19014" y="23504"/>
                  </a:lnTo>
                  <a:lnTo>
                    <a:pt x="28250" y="3068"/>
                  </a:lnTo>
                  <a:lnTo>
                    <a:pt x="10754" y="240"/>
                  </a:lnTo>
                  <a:lnTo>
                    <a:pt x="92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9"/>
            <p:cNvSpPr/>
            <p:nvPr/>
          </p:nvSpPr>
          <p:spPr>
            <a:xfrm flipH="1">
              <a:off x="1775091" y="1823285"/>
              <a:ext cx="217795" cy="418740"/>
            </a:xfrm>
            <a:custGeom>
              <a:rect b="b" l="l" r="r" t="t"/>
              <a:pathLst>
                <a:path extrusionOk="0" h="20676" w="10754">
                  <a:moveTo>
                    <a:pt x="9236" y="0"/>
                  </a:moveTo>
                  <a:lnTo>
                    <a:pt x="1" y="20436"/>
                  </a:lnTo>
                  <a:lnTo>
                    <a:pt x="1519" y="20676"/>
                  </a:lnTo>
                  <a:lnTo>
                    <a:pt x="10754" y="240"/>
                  </a:lnTo>
                  <a:lnTo>
                    <a:pt x="9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9"/>
            <p:cNvSpPr/>
            <p:nvPr/>
          </p:nvSpPr>
          <p:spPr>
            <a:xfrm flipH="1">
              <a:off x="2067293" y="1084213"/>
              <a:ext cx="390265" cy="428441"/>
            </a:xfrm>
            <a:custGeom>
              <a:rect b="b" l="l" r="r" t="t"/>
              <a:pathLst>
                <a:path extrusionOk="0" h="21155" w="19270">
                  <a:moveTo>
                    <a:pt x="6919" y="0"/>
                  </a:moveTo>
                  <a:lnTo>
                    <a:pt x="6743" y="256"/>
                  </a:lnTo>
                  <a:lnTo>
                    <a:pt x="6599" y="511"/>
                  </a:lnTo>
                  <a:lnTo>
                    <a:pt x="6488" y="751"/>
                  </a:lnTo>
                  <a:lnTo>
                    <a:pt x="6408" y="1007"/>
                  </a:lnTo>
                  <a:lnTo>
                    <a:pt x="6328" y="1262"/>
                  </a:lnTo>
                  <a:lnTo>
                    <a:pt x="6296" y="1518"/>
                  </a:lnTo>
                  <a:lnTo>
                    <a:pt x="6264" y="1774"/>
                  </a:lnTo>
                  <a:lnTo>
                    <a:pt x="6248" y="2029"/>
                  </a:lnTo>
                  <a:lnTo>
                    <a:pt x="6264" y="2301"/>
                  </a:lnTo>
                  <a:lnTo>
                    <a:pt x="6280" y="2556"/>
                  </a:lnTo>
                  <a:lnTo>
                    <a:pt x="6312" y="2828"/>
                  </a:lnTo>
                  <a:lnTo>
                    <a:pt x="6376" y="3084"/>
                  </a:lnTo>
                  <a:lnTo>
                    <a:pt x="6424" y="3339"/>
                  </a:lnTo>
                  <a:lnTo>
                    <a:pt x="6504" y="3611"/>
                  </a:lnTo>
                  <a:lnTo>
                    <a:pt x="6679" y="4122"/>
                  </a:lnTo>
                  <a:lnTo>
                    <a:pt x="6871" y="4618"/>
                  </a:lnTo>
                  <a:lnTo>
                    <a:pt x="7095" y="5097"/>
                  </a:lnTo>
                  <a:lnTo>
                    <a:pt x="7318" y="5560"/>
                  </a:lnTo>
                  <a:lnTo>
                    <a:pt x="7558" y="5976"/>
                  </a:lnTo>
                  <a:lnTo>
                    <a:pt x="7782" y="6375"/>
                  </a:lnTo>
                  <a:lnTo>
                    <a:pt x="8149" y="7030"/>
                  </a:lnTo>
                  <a:lnTo>
                    <a:pt x="8293" y="7286"/>
                  </a:lnTo>
                  <a:lnTo>
                    <a:pt x="8373" y="7494"/>
                  </a:lnTo>
                  <a:lnTo>
                    <a:pt x="8165" y="7717"/>
                  </a:lnTo>
                  <a:lnTo>
                    <a:pt x="7958" y="7893"/>
                  </a:lnTo>
                  <a:lnTo>
                    <a:pt x="7734" y="8069"/>
                  </a:lnTo>
                  <a:lnTo>
                    <a:pt x="6583" y="5976"/>
                  </a:lnTo>
                  <a:lnTo>
                    <a:pt x="6759" y="8564"/>
                  </a:lnTo>
                  <a:lnTo>
                    <a:pt x="5161" y="9123"/>
                  </a:lnTo>
                  <a:lnTo>
                    <a:pt x="5145" y="8788"/>
                  </a:lnTo>
                  <a:lnTo>
                    <a:pt x="5129" y="8420"/>
                  </a:lnTo>
                  <a:lnTo>
                    <a:pt x="5082" y="7973"/>
                  </a:lnTo>
                  <a:lnTo>
                    <a:pt x="5018" y="7494"/>
                  </a:lnTo>
                  <a:lnTo>
                    <a:pt x="4938" y="7014"/>
                  </a:lnTo>
                  <a:lnTo>
                    <a:pt x="4874" y="6791"/>
                  </a:lnTo>
                  <a:lnTo>
                    <a:pt x="4810" y="6583"/>
                  </a:lnTo>
                  <a:lnTo>
                    <a:pt x="4730" y="6375"/>
                  </a:lnTo>
                  <a:lnTo>
                    <a:pt x="4634" y="6199"/>
                  </a:lnTo>
                  <a:lnTo>
                    <a:pt x="4538" y="6056"/>
                  </a:lnTo>
                  <a:lnTo>
                    <a:pt x="4395" y="5912"/>
                  </a:lnTo>
                  <a:lnTo>
                    <a:pt x="4235" y="5784"/>
                  </a:lnTo>
                  <a:lnTo>
                    <a:pt x="4059" y="5672"/>
                  </a:lnTo>
                  <a:lnTo>
                    <a:pt x="3867" y="5576"/>
                  </a:lnTo>
                  <a:lnTo>
                    <a:pt x="3676" y="5496"/>
                  </a:lnTo>
                  <a:lnTo>
                    <a:pt x="3452" y="5417"/>
                  </a:lnTo>
                  <a:lnTo>
                    <a:pt x="3228" y="5353"/>
                  </a:lnTo>
                  <a:lnTo>
                    <a:pt x="3020" y="5305"/>
                  </a:lnTo>
                  <a:lnTo>
                    <a:pt x="2797" y="5257"/>
                  </a:lnTo>
                  <a:lnTo>
                    <a:pt x="2365" y="5209"/>
                  </a:lnTo>
                  <a:lnTo>
                    <a:pt x="1998" y="5177"/>
                  </a:lnTo>
                  <a:lnTo>
                    <a:pt x="1694" y="5177"/>
                  </a:lnTo>
                  <a:lnTo>
                    <a:pt x="1566" y="5193"/>
                  </a:lnTo>
                  <a:lnTo>
                    <a:pt x="1439" y="5225"/>
                  </a:lnTo>
                  <a:lnTo>
                    <a:pt x="1295" y="5273"/>
                  </a:lnTo>
                  <a:lnTo>
                    <a:pt x="1167" y="5321"/>
                  </a:lnTo>
                  <a:lnTo>
                    <a:pt x="1023" y="5385"/>
                  </a:lnTo>
                  <a:lnTo>
                    <a:pt x="895" y="5448"/>
                  </a:lnTo>
                  <a:lnTo>
                    <a:pt x="768" y="5544"/>
                  </a:lnTo>
                  <a:lnTo>
                    <a:pt x="640" y="5640"/>
                  </a:lnTo>
                  <a:lnTo>
                    <a:pt x="528" y="5736"/>
                  </a:lnTo>
                  <a:lnTo>
                    <a:pt x="416" y="5848"/>
                  </a:lnTo>
                  <a:lnTo>
                    <a:pt x="320" y="5976"/>
                  </a:lnTo>
                  <a:lnTo>
                    <a:pt x="240" y="6104"/>
                  </a:lnTo>
                  <a:lnTo>
                    <a:pt x="160" y="6231"/>
                  </a:lnTo>
                  <a:lnTo>
                    <a:pt x="96" y="6375"/>
                  </a:lnTo>
                  <a:lnTo>
                    <a:pt x="49" y="6519"/>
                  </a:lnTo>
                  <a:lnTo>
                    <a:pt x="17" y="6679"/>
                  </a:lnTo>
                  <a:lnTo>
                    <a:pt x="1" y="7110"/>
                  </a:lnTo>
                  <a:lnTo>
                    <a:pt x="1" y="7542"/>
                  </a:lnTo>
                  <a:lnTo>
                    <a:pt x="33" y="7973"/>
                  </a:lnTo>
                  <a:lnTo>
                    <a:pt x="80" y="8388"/>
                  </a:lnTo>
                  <a:lnTo>
                    <a:pt x="160" y="8804"/>
                  </a:lnTo>
                  <a:lnTo>
                    <a:pt x="256" y="9203"/>
                  </a:lnTo>
                  <a:lnTo>
                    <a:pt x="368" y="9603"/>
                  </a:lnTo>
                  <a:lnTo>
                    <a:pt x="496" y="9986"/>
                  </a:lnTo>
                  <a:lnTo>
                    <a:pt x="608" y="10290"/>
                  </a:lnTo>
                  <a:lnTo>
                    <a:pt x="752" y="10593"/>
                  </a:lnTo>
                  <a:lnTo>
                    <a:pt x="895" y="10897"/>
                  </a:lnTo>
                  <a:lnTo>
                    <a:pt x="1039" y="11169"/>
                  </a:lnTo>
                  <a:lnTo>
                    <a:pt x="1199" y="11424"/>
                  </a:lnTo>
                  <a:lnTo>
                    <a:pt x="1359" y="11680"/>
                  </a:lnTo>
                  <a:lnTo>
                    <a:pt x="1534" y="11904"/>
                  </a:lnTo>
                  <a:lnTo>
                    <a:pt x="1710" y="12111"/>
                  </a:lnTo>
                  <a:lnTo>
                    <a:pt x="1886" y="12303"/>
                  </a:lnTo>
                  <a:lnTo>
                    <a:pt x="2062" y="12463"/>
                  </a:lnTo>
                  <a:lnTo>
                    <a:pt x="2237" y="12607"/>
                  </a:lnTo>
                  <a:lnTo>
                    <a:pt x="2413" y="12718"/>
                  </a:lnTo>
                  <a:lnTo>
                    <a:pt x="2589" y="12814"/>
                  </a:lnTo>
                  <a:lnTo>
                    <a:pt x="2765" y="12894"/>
                  </a:lnTo>
                  <a:lnTo>
                    <a:pt x="2941" y="12926"/>
                  </a:lnTo>
                  <a:lnTo>
                    <a:pt x="3100" y="12942"/>
                  </a:lnTo>
                  <a:lnTo>
                    <a:pt x="3468" y="12926"/>
                  </a:lnTo>
                  <a:lnTo>
                    <a:pt x="3771" y="12878"/>
                  </a:lnTo>
                  <a:lnTo>
                    <a:pt x="3915" y="12846"/>
                  </a:lnTo>
                  <a:lnTo>
                    <a:pt x="4043" y="12798"/>
                  </a:lnTo>
                  <a:lnTo>
                    <a:pt x="4267" y="12702"/>
                  </a:lnTo>
                  <a:lnTo>
                    <a:pt x="4442" y="12607"/>
                  </a:lnTo>
                  <a:lnTo>
                    <a:pt x="4586" y="12495"/>
                  </a:lnTo>
                  <a:lnTo>
                    <a:pt x="4682" y="12399"/>
                  </a:lnTo>
                  <a:lnTo>
                    <a:pt x="4746" y="12319"/>
                  </a:lnTo>
                  <a:lnTo>
                    <a:pt x="4778" y="12239"/>
                  </a:lnTo>
                  <a:lnTo>
                    <a:pt x="4778" y="12654"/>
                  </a:lnTo>
                  <a:lnTo>
                    <a:pt x="4778" y="13102"/>
                  </a:lnTo>
                  <a:lnTo>
                    <a:pt x="4826" y="13677"/>
                  </a:lnTo>
                  <a:lnTo>
                    <a:pt x="4858" y="13997"/>
                  </a:lnTo>
                  <a:lnTo>
                    <a:pt x="4890" y="14332"/>
                  </a:lnTo>
                  <a:lnTo>
                    <a:pt x="4954" y="14668"/>
                  </a:lnTo>
                  <a:lnTo>
                    <a:pt x="5018" y="15003"/>
                  </a:lnTo>
                  <a:lnTo>
                    <a:pt x="5098" y="15339"/>
                  </a:lnTo>
                  <a:lnTo>
                    <a:pt x="5209" y="15674"/>
                  </a:lnTo>
                  <a:lnTo>
                    <a:pt x="5321" y="15994"/>
                  </a:lnTo>
                  <a:lnTo>
                    <a:pt x="5465" y="16313"/>
                  </a:lnTo>
                  <a:lnTo>
                    <a:pt x="5545" y="16441"/>
                  </a:lnTo>
                  <a:lnTo>
                    <a:pt x="5641" y="16569"/>
                  </a:lnTo>
                  <a:lnTo>
                    <a:pt x="5864" y="16857"/>
                  </a:lnTo>
                  <a:lnTo>
                    <a:pt x="6152" y="17144"/>
                  </a:lnTo>
                  <a:lnTo>
                    <a:pt x="6488" y="17464"/>
                  </a:lnTo>
                  <a:lnTo>
                    <a:pt x="6855" y="17767"/>
                  </a:lnTo>
                  <a:lnTo>
                    <a:pt x="7271" y="18087"/>
                  </a:lnTo>
                  <a:lnTo>
                    <a:pt x="7718" y="18407"/>
                  </a:lnTo>
                  <a:lnTo>
                    <a:pt x="8181" y="18710"/>
                  </a:lnTo>
                  <a:lnTo>
                    <a:pt x="8677" y="19030"/>
                  </a:lnTo>
                  <a:lnTo>
                    <a:pt x="9172" y="19333"/>
                  </a:lnTo>
                  <a:lnTo>
                    <a:pt x="9683" y="19621"/>
                  </a:lnTo>
                  <a:lnTo>
                    <a:pt x="10194" y="19892"/>
                  </a:lnTo>
                  <a:lnTo>
                    <a:pt x="10706" y="20164"/>
                  </a:lnTo>
                  <a:lnTo>
                    <a:pt x="11201" y="20404"/>
                  </a:lnTo>
                  <a:lnTo>
                    <a:pt x="11680" y="20627"/>
                  </a:lnTo>
                  <a:lnTo>
                    <a:pt x="12144" y="20819"/>
                  </a:lnTo>
                  <a:lnTo>
                    <a:pt x="12399" y="20915"/>
                  </a:lnTo>
                  <a:lnTo>
                    <a:pt x="12655" y="20995"/>
                  </a:lnTo>
                  <a:lnTo>
                    <a:pt x="12991" y="21059"/>
                  </a:lnTo>
                  <a:lnTo>
                    <a:pt x="13326" y="21123"/>
                  </a:lnTo>
                  <a:lnTo>
                    <a:pt x="13646" y="21155"/>
                  </a:lnTo>
                  <a:lnTo>
                    <a:pt x="13997" y="21155"/>
                  </a:lnTo>
                  <a:lnTo>
                    <a:pt x="14748" y="21123"/>
                  </a:lnTo>
                  <a:lnTo>
                    <a:pt x="15371" y="21091"/>
                  </a:lnTo>
                  <a:lnTo>
                    <a:pt x="15867" y="21043"/>
                  </a:lnTo>
                  <a:lnTo>
                    <a:pt x="16282" y="20979"/>
                  </a:lnTo>
                  <a:lnTo>
                    <a:pt x="16458" y="20931"/>
                  </a:lnTo>
                  <a:lnTo>
                    <a:pt x="16618" y="20867"/>
                  </a:lnTo>
                  <a:lnTo>
                    <a:pt x="16761" y="20771"/>
                  </a:lnTo>
                  <a:lnTo>
                    <a:pt x="16889" y="20675"/>
                  </a:lnTo>
                  <a:lnTo>
                    <a:pt x="17001" y="20548"/>
                  </a:lnTo>
                  <a:lnTo>
                    <a:pt x="17097" y="20404"/>
                  </a:lnTo>
                  <a:lnTo>
                    <a:pt x="17177" y="20244"/>
                  </a:lnTo>
                  <a:lnTo>
                    <a:pt x="17225" y="20084"/>
                  </a:lnTo>
                  <a:lnTo>
                    <a:pt x="17369" y="19477"/>
                  </a:lnTo>
                  <a:lnTo>
                    <a:pt x="17608" y="18646"/>
                  </a:lnTo>
                  <a:lnTo>
                    <a:pt x="17944" y="17544"/>
                  </a:lnTo>
                  <a:lnTo>
                    <a:pt x="18407" y="16122"/>
                  </a:lnTo>
                  <a:lnTo>
                    <a:pt x="18615" y="15483"/>
                  </a:lnTo>
                  <a:lnTo>
                    <a:pt x="18775" y="14843"/>
                  </a:lnTo>
                  <a:lnTo>
                    <a:pt x="18918" y="14204"/>
                  </a:lnTo>
                  <a:lnTo>
                    <a:pt x="19046" y="13565"/>
                  </a:lnTo>
                  <a:lnTo>
                    <a:pt x="19142" y="12926"/>
                  </a:lnTo>
                  <a:lnTo>
                    <a:pt x="19206" y="12303"/>
                  </a:lnTo>
                  <a:lnTo>
                    <a:pt x="19238" y="11664"/>
                  </a:lnTo>
                  <a:lnTo>
                    <a:pt x="19270" y="11057"/>
                  </a:lnTo>
                  <a:lnTo>
                    <a:pt x="19270" y="10434"/>
                  </a:lnTo>
                  <a:lnTo>
                    <a:pt x="19238" y="9842"/>
                  </a:lnTo>
                  <a:lnTo>
                    <a:pt x="19190" y="9251"/>
                  </a:lnTo>
                  <a:lnTo>
                    <a:pt x="19126" y="8676"/>
                  </a:lnTo>
                  <a:lnTo>
                    <a:pt x="19046" y="8117"/>
                  </a:lnTo>
                  <a:lnTo>
                    <a:pt x="18950" y="7574"/>
                  </a:lnTo>
                  <a:lnTo>
                    <a:pt x="18822" y="7046"/>
                  </a:lnTo>
                  <a:lnTo>
                    <a:pt x="18695" y="6535"/>
                  </a:lnTo>
                  <a:lnTo>
                    <a:pt x="18535" y="5976"/>
                  </a:lnTo>
                  <a:lnTo>
                    <a:pt x="18391" y="5432"/>
                  </a:lnTo>
                  <a:lnTo>
                    <a:pt x="18167" y="4458"/>
                  </a:lnTo>
                  <a:lnTo>
                    <a:pt x="17992" y="3643"/>
                  </a:lnTo>
                  <a:lnTo>
                    <a:pt x="17880" y="2988"/>
                  </a:lnTo>
                  <a:lnTo>
                    <a:pt x="17800" y="2381"/>
                  </a:lnTo>
                  <a:lnTo>
                    <a:pt x="17768" y="2173"/>
                  </a:lnTo>
                  <a:lnTo>
                    <a:pt x="17736" y="1901"/>
                  </a:lnTo>
                  <a:lnTo>
                    <a:pt x="17704" y="1630"/>
                  </a:lnTo>
                  <a:lnTo>
                    <a:pt x="17656" y="1055"/>
                  </a:lnTo>
                  <a:lnTo>
                    <a:pt x="17624" y="767"/>
                  </a:lnTo>
                  <a:lnTo>
                    <a:pt x="17576" y="511"/>
                  </a:lnTo>
                  <a:lnTo>
                    <a:pt x="17528" y="399"/>
                  </a:lnTo>
                  <a:lnTo>
                    <a:pt x="17496" y="288"/>
                  </a:lnTo>
                  <a:lnTo>
                    <a:pt x="17448" y="192"/>
                  </a:lnTo>
                  <a:lnTo>
                    <a:pt x="17384" y="112"/>
                  </a:lnTo>
                  <a:lnTo>
                    <a:pt x="17257" y="288"/>
                  </a:lnTo>
                  <a:lnTo>
                    <a:pt x="17113" y="447"/>
                  </a:lnTo>
                  <a:lnTo>
                    <a:pt x="16937" y="591"/>
                  </a:lnTo>
                  <a:lnTo>
                    <a:pt x="16761" y="719"/>
                  </a:lnTo>
                  <a:lnTo>
                    <a:pt x="16745" y="735"/>
                  </a:lnTo>
                  <a:lnTo>
                    <a:pt x="16538" y="863"/>
                  </a:lnTo>
                  <a:lnTo>
                    <a:pt x="16314" y="959"/>
                  </a:lnTo>
                  <a:lnTo>
                    <a:pt x="16074" y="1055"/>
                  </a:lnTo>
                  <a:lnTo>
                    <a:pt x="15819" y="1118"/>
                  </a:lnTo>
                  <a:lnTo>
                    <a:pt x="15563" y="1182"/>
                  </a:lnTo>
                  <a:lnTo>
                    <a:pt x="15291" y="1214"/>
                  </a:lnTo>
                  <a:lnTo>
                    <a:pt x="15004" y="1246"/>
                  </a:lnTo>
                  <a:lnTo>
                    <a:pt x="14700" y="1262"/>
                  </a:lnTo>
                  <a:lnTo>
                    <a:pt x="14237" y="1262"/>
                  </a:lnTo>
                  <a:lnTo>
                    <a:pt x="13773" y="1246"/>
                  </a:lnTo>
                  <a:lnTo>
                    <a:pt x="13278" y="1198"/>
                  </a:lnTo>
                  <a:lnTo>
                    <a:pt x="12783" y="1150"/>
                  </a:lnTo>
                  <a:lnTo>
                    <a:pt x="12767" y="1150"/>
                  </a:lnTo>
                  <a:lnTo>
                    <a:pt x="12703" y="1134"/>
                  </a:lnTo>
                  <a:lnTo>
                    <a:pt x="12671" y="1134"/>
                  </a:lnTo>
                  <a:lnTo>
                    <a:pt x="12639" y="1118"/>
                  </a:lnTo>
                  <a:lnTo>
                    <a:pt x="11904" y="1007"/>
                  </a:lnTo>
                  <a:lnTo>
                    <a:pt x="11153" y="863"/>
                  </a:lnTo>
                  <a:lnTo>
                    <a:pt x="10418" y="719"/>
                  </a:lnTo>
                  <a:lnTo>
                    <a:pt x="9667" y="559"/>
                  </a:lnTo>
                  <a:lnTo>
                    <a:pt x="8245" y="240"/>
                  </a:lnTo>
                  <a:lnTo>
                    <a:pt x="7558" y="112"/>
                  </a:lnTo>
                  <a:lnTo>
                    <a:pt x="6919" y="0"/>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9"/>
            <p:cNvSpPr/>
            <p:nvPr/>
          </p:nvSpPr>
          <p:spPr>
            <a:xfrm flipH="1">
              <a:off x="2201567" y="959295"/>
              <a:ext cx="299027" cy="327178"/>
            </a:xfrm>
            <a:custGeom>
              <a:rect b="b" l="l" r="r" t="t"/>
              <a:pathLst>
                <a:path extrusionOk="0" h="16155" w="14765">
                  <a:moveTo>
                    <a:pt x="6184" y="1"/>
                  </a:moveTo>
                  <a:lnTo>
                    <a:pt x="5832" y="17"/>
                  </a:lnTo>
                  <a:lnTo>
                    <a:pt x="5481" y="32"/>
                  </a:lnTo>
                  <a:lnTo>
                    <a:pt x="5129" y="80"/>
                  </a:lnTo>
                  <a:lnTo>
                    <a:pt x="4778" y="160"/>
                  </a:lnTo>
                  <a:lnTo>
                    <a:pt x="4442" y="240"/>
                  </a:lnTo>
                  <a:lnTo>
                    <a:pt x="4107" y="352"/>
                  </a:lnTo>
                  <a:lnTo>
                    <a:pt x="3771" y="496"/>
                  </a:lnTo>
                  <a:lnTo>
                    <a:pt x="3452" y="656"/>
                  </a:lnTo>
                  <a:lnTo>
                    <a:pt x="3148" y="831"/>
                  </a:lnTo>
                  <a:lnTo>
                    <a:pt x="2845" y="1023"/>
                  </a:lnTo>
                  <a:lnTo>
                    <a:pt x="2573" y="1247"/>
                  </a:lnTo>
                  <a:lnTo>
                    <a:pt x="2301" y="1502"/>
                  </a:lnTo>
                  <a:lnTo>
                    <a:pt x="2062" y="1758"/>
                  </a:lnTo>
                  <a:lnTo>
                    <a:pt x="1838" y="2046"/>
                  </a:lnTo>
                  <a:lnTo>
                    <a:pt x="1630" y="2365"/>
                  </a:lnTo>
                  <a:lnTo>
                    <a:pt x="2637" y="2365"/>
                  </a:lnTo>
                  <a:lnTo>
                    <a:pt x="2573" y="2429"/>
                  </a:lnTo>
                  <a:lnTo>
                    <a:pt x="2397" y="2653"/>
                  </a:lnTo>
                  <a:lnTo>
                    <a:pt x="2126" y="3004"/>
                  </a:lnTo>
                  <a:lnTo>
                    <a:pt x="1806" y="3484"/>
                  </a:lnTo>
                  <a:lnTo>
                    <a:pt x="1630" y="3771"/>
                  </a:lnTo>
                  <a:lnTo>
                    <a:pt x="1439" y="4091"/>
                  </a:lnTo>
                  <a:lnTo>
                    <a:pt x="1263" y="4426"/>
                  </a:lnTo>
                  <a:lnTo>
                    <a:pt x="1071" y="4794"/>
                  </a:lnTo>
                  <a:lnTo>
                    <a:pt x="895" y="5193"/>
                  </a:lnTo>
                  <a:lnTo>
                    <a:pt x="720" y="5609"/>
                  </a:lnTo>
                  <a:lnTo>
                    <a:pt x="560" y="6040"/>
                  </a:lnTo>
                  <a:lnTo>
                    <a:pt x="416" y="6504"/>
                  </a:lnTo>
                  <a:lnTo>
                    <a:pt x="288" y="6999"/>
                  </a:lnTo>
                  <a:lnTo>
                    <a:pt x="176" y="7494"/>
                  </a:lnTo>
                  <a:lnTo>
                    <a:pt x="80" y="8021"/>
                  </a:lnTo>
                  <a:lnTo>
                    <a:pt x="33" y="8565"/>
                  </a:lnTo>
                  <a:lnTo>
                    <a:pt x="1" y="9124"/>
                  </a:lnTo>
                  <a:lnTo>
                    <a:pt x="1" y="9715"/>
                  </a:lnTo>
                  <a:lnTo>
                    <a:pt x="48" y="10306"/>
                  </a:lnTo>
                  <a:lnTo>
                    <a:pt x="80" y="10594"/>
                  </a:lnTo>
                  <a:lnTo>
                    <a:pt x="128" y="10913"/>
                  </a:lnTo>
                  <a:lnTo>
                    <a:pt x="176" y="11217"/>
                  </a:lnTo>
                  <a:lnTo>
                    <a:pt x="256" y="11521"/>
                  </a:lnTo>
                  <a:lnTo>
                    <a:pt x="336" y="11840"/>
                  </a:lnTo>
                  <a:lnTo>
                    <a:pt x="416" y="12160"/>
                  </a:lnTo>
                  <a:lnTo>
                    <a:pt x="528" y="12479"/>
                  </a:lnTo>
                  <a:lnTo>
                    <a:pt x="640" y="12799"/>
                  </a:lnTo>
                  <a:lnTo>
                    <a:pt x="783" y="13134"/>
                  </a:lnTo>
                  <a:lnTo>
                    <a:pt x="927" y="13454"/>
                  </a:lnTo>
                  <a:lnTo>
                    <a:pt x="1071" y="13789"/>
                  </a:lnTo>
                  <a:lnTo>
                    <a:pt x="1247" y="14109"/>
                  </a:lnTo>
                  <a:lnTo>
                    <a:pt x="1439" y="14445"/>
                  </a:lnTo>
                  <a:lnTo>
                    <a:pt x="1646" y="14780"/>
                  </a:lnTo>
                  <a:lnTo>
                    <a:pt x="1854" y="15132"/>
                  </a:lnTo>
                  <a:lnTo>
                    <a:pt x="2094" y="15467"/>
                  </a:lnTo>
                  <a:lnTo>
                    <a:pt x="2349" y="15803"/>
                  </a:lnTo>
                  <a:lnTo>
                    <a:pt x="2621" y="16154"/>
                  </a:lnTo>
                  <a:lnTo>
                    <a:pt x="2493" y="15771"/>
                  </a:lnTo>
                  <a:lnTo>
                    <a:pt x="2381" y="15371"/>
                  </a:lnTo>
                  <a:lnTo>
                    <a:pt x="2285" y="14972"/>
                  </a:lnTo>
                  <a:lnTo>
                    <a:pt x="2205" y="14556"/>
                  </a:lnTo>
                  <a:lnTo>
                    <a:pt x="2158" y="14141"/>
                  </a:lnTo>
                  <a:lnTo>
                    <a:pt x="2126" y="13710"/>
                  </a:lnTo>
                  <a:lnTo>
                    <a:pt x="2126" y="13278"/>
                  </a:lnTo>
                  <a:lnTo>
                    <a:pt x="2142" y="12847"/>
                  </a:lnTo>
                  <a:lnTo>
                    <a:pt x="2174" y="12687"/>
                  </a:lnTo>
                  <a:lnTo>
                    <a:pt x="2221" y="12543"/>
                  </a:lnTo>
                  <a:lnTo>
                    <a:pt x="2285" y="12399"/>
                  </a:lnTo>
                  <a:lnTo>
                    <a:pt x="2365" y="12272"/>
                  </a:lnTo>
                  <a:lnTo>
                    <a:pt x="2445" y="12144"/>
                  </a:lnTo>
                  <a:lnTo>
                    <a:pt x="2541" y="12016"/>
                  </a:lnTo>
                  <a:lnTo>
                    <a:pt x="2653" y="11904"/>
                  </a:lnTo>
                  <a:lnTo>
                    <a:pt x="2765" y="11808"/>
                  </a:lnTo>
                  <a:lnTo>
                    <a:pt x="2893" y="11712"/>
                  </a:lnTo>
                  <a:lnTo>
                    <a:pt x="3020" y="11616"/>
                  </a:lnTo>
                  <a:lnTo>
                    <a:pt x="3148" y="11553"/>
                  </a:lnTo>
                  <a:lnTo>
                    <a:pt x="3292" y="11489"/>
                  </a:lnTo>
                  <a:lnTo>
                    <a:pt x="3420" y="11441"/>
                  </a:lnTo>
                  <a:lnTo>
                    <a:pt x="3564" y="11393"/>
                  </a:lnTo>
                  <a:lnTo>
                    <a:pt x="3691" y="11361"/>
                  </a:lnTo>
                  <a:lnTo>
                    <a:pt x="3819" y="11345"/>
                  </a:lnTo>
                  <a:lnTo>
                    <a:pt x="4123" y="11345"/>
                  </a:lnTo>
                  <a:lnTo>
                    <a:pt x="4490" y="11377"/>
                  </a:lnTo>
                  <a:lnTo>
                    <a:pt x="4922" y="11425"/>
                  </a:lnTo>
                  <a:lnTo>
                    <a:pt x="5145" y="11473"/>
                  </a:lnTo>
                  <a:lnTo>
                    <a:pt x="5353" y="11521"/>
                  </a:lnTo>
                  <a:lnTo>
                    <a:pt x="5577" y="11585"/>
                  </a:lnTo>
                  <a:lnTo>
                    <a:pt x="5801" y="11664"/>
                  </a:lnTo>
                  <a:lnTo>
                    <a:pt x="5992" y="11744"/>
                  </a:lnTo>
                  <a:lnTo>
                    <a:pt x="6184" y="11840"/>
                  </a:lnTo>
                  <a:lnTo>
                    <a:pt x="6360" y="11952"/>
                  </a:lnTo>
                  <a:lnTo>
                    <a:pt x="6520" y="12080"/>
                  </a:lnTo>
                  <a:lnTo>
                    <a:pt x="6663" y="12224"/>
                  </a:lnTo>
                  <a:lnTo>
                    <a:pt x="6759" y="12367"/>
                  </a:lnTo>
                  <a:lnTo>
                    <a:pt x="6855" y="12543"/>
                  </a:lnTo>
                  <a:lnTo>
                    <a:pt x="6935" y="12751"/>
                  </a:lnTo>
                  <a:lnTo>
                    <a:pt x="6999" y="12959"/>
                  </a:lnTo>
                  <a:lnTo>
                    <a:pt x="7063" y="13182"/>
                  </a:lnTo>
                  <a:lnTo>
                    <a:pt x="7143" y="13662"/>
                  </a:lnTo>
                  <a:lnTo>
                    <a:pt x="7207" y="14141"/>
                  </a:lnTo>
                  <a:lnTo>
                    <a:pt x="7254" y="14588"/>
                  </a:lnTo>
                  <a:lnTo>
                    <a:pt x="7270" y="14956"/>
                  </a:lnTo>
                  <a:lnTo>
                    <a:pt x="7286" y="15291"/>
                  </a:lnTo>
                  <a:lnTo>
                    <a:pt x="8884" y="14732"/>
                  </a:lnTo>
                  <a:lnTo>
                    <a:pt x="8708" y="12144"/>
                  </a:lnTo>
                  <a:lnTo>
                    <a:pt x="9859" y="14237"/>
                  </a:lnTo>
                  <a:lnTo>
                    <a:pt x="10083" y="14061"/>
                  </a:lnTo>
                  <a:lnTo>
                    <a:pt x="10290" y="13885"/>
                  </a:lnTo>
                  <a:lnTo>
                    <a:pt x="10498" y="13662"/>
                  </a:lnTo>
                  <a:lnTo>
                    <a:pt x="10418" y="13454"/>
                  </a:lnTo>
                  <a:lnTo>
                    <a:pt x="10274" y="13198"/>
                  </a:lnTo>
                  <a:lnTo>
                    <a:pt x="9907" y="12543"/>
                  </a:lnTo>
                  <a:lnTo>
                    <a:pt x="9683" y="12144"/>
                  </a:lnTo>
                  <a:lnTo>
                    <a:pt x="9443" y="11728"/>
                  </a:lnTo>
                  <a:lnTo>
                    <a:pt x="9220" y="11265"/>
                  </a:lnTo>
                  <a:lnTo>
                    <a:pt x="8996" y="10786"/>
                  </a:lnTo>
                  <a:lnTo>
                    <a:pt x="8804" y="10290"/>
                  </a:lnTo>
                  <a:lnTo>
                    <a:pt x="8629" y="9779"/>
                  </a:lnTo>
                  <a:lnTo>
                    <a:pt x="8549" y="9507"/>
                  </a:lnTo>
                  <a:lnTo>
                    <a:pt x="8501" y="9252"/>
                  </a:lnTo>
                  <a:lnTo>
                    <a:pt x="8437" y="8996"/>
                  </a:lnTo>
                  <a:lnTo>
                    <a:pt x="8405" y="8724"/>
                  </a:lnTo>
                  <a:lnTo>
                    <a:pt x="8389" y="8469"/>
                  </a:lnTo>
                  <a:lnTo>
                    <a:pt x="8373" y="8197"/>
                  </a:lnTo>
                  <a:lnTo>
                    <a:pt x="8389" y="7942"/>
                  </a:lnTo>
                  <a:lnTo>
                    <a:pt x="8421" y="7686"/>
                  </a:lnTo>
                  <a:lnTo>
                    <a:pt x="8453" y="7430"/>
                  </a:lnTo>
                  <a:lnTo>
                    <a:pt x="8533" y="7175"/>
                  </a:lnTo>
                  <a:lnTo>
                    <a:pt x="8613" y="6919"/>
                  </a:lnTo>
                  <a:lnTo>
                    <a:pt x="8724" y="6679"/>
                  </a:lnTo>
                  <a:lnTo>
                    <a:pt x="8868" y="6424"/>
                  </a:lnTo>
                  <a:lnTo>
                    <a:pt x="9044" y="6168"/>
                  </a:lnTo>
                  <a:lnTo>
                    <a:pt x="9683" y="6280"/>
                  </a:lnTo>
                  <a:lnTo>
                    <a:pt x="10370" y="6408"/>
                  </a:lnTo>
                  <a:lnTo>
                    <a:pt x="11792" y="6727"/>
                  </a:lnTo>
                  <a:lnTo>
                    <a:pt x="12543" y="6887"/>
                  </a:lnTo>
                  <a:lnTo>
                    <a:pt x="13278" y="7031"/>
                  </a:lnTo>
                  <a:lnTo>
                    <a:pt x="14029" y="7175"/>
                  </a:lnTo>
                  <a:lnTo>
                    <a:pt x="14764" y="7286"/>
                  </a:lnTo>
                  <a:lnTo>
                    <a:pt x="14445" y="7223"/>
                  </a:lnTo>
                  <a:lnTo>
                    <a:pt x="14221" y="7159"/>
                  </a:lnTo>
                  <a:lnTo>
                    <a:pt x="13981" y="7079"/>
                  </a:lnTo>
                  <a:lnTo>
                    <a:pt x="13710" y="6967"/>
                  </a:lnTo>
                  <a:lnTo>
                    <a:pt x="13422" y="6839"/>
                  </a:lnTo>
                  <a:lnTo>
                    <a:pt x="13118" y="6663"/>
                  </a:lnTo>
                  <a:lnTo>
                    <a:pt x="12799" y="6456"/>
                  </a:lnTo>
                  <a:lnTo>
                    <a:pt x="12479" y="6216"/>
                  </a:lnTo>
                  <a:lnTo>
                    <a:pt x="12176" y="5928"/>
                  </a:lnTo>
                  <a:lnTo>
                    <a:pt x="12016" y="5769"/>
                  </a:lnTo>
                  <a:lnTo>
                    <a:pt x="11872" y="5593"/>
                  </a:lnTo>
                  <a:lnTo>
                    <a:pt x="11712" y="5417"/>
                  </a:lnTo>
                  <a:lnTo>
                    <a:pt x="11568" y="5209"/>
                  </a:lnTo>
                  <a:lnTo>
                    <a:pt x="11441" y="5002"/>
                  </a:lnTo>
                  <a:lnTo>
                    <a:pt x="11297" y="4794"/>
                  </a:lnTo>
                  <a:lnTo>
                    <a:pt x="11185" y="4554"/>
                  </a:lnTo>
                  <a:lnTo>
                    <a:pt x="11057" y="4299"/>
                  </a:lnTo>
                  <a:lnTo>
                    <a:pt x="10945" y="4043"/>
                  </a:lnTo>
                  <a:lnTo>
                    <a:pt x="10834" y="3755"/>
                  </a:lnTo>
                  <a:lnTo>
                    <a:pt x="10738" y="3468"/>
                  </a:lnTo>
                  <a:lnTo>
                    <a:pt x="10658" y="3148"/>
                  </a:lnTo>
                  <a:lnTo>
                    <a:pt x="10546" y="2797"/>
                  </a:lnTo>
                  <a:lnTo>
                    <a:pt x="10418" y="2461"/>
                  </a:lnTo>
                  <a:lnTo>
                    <a:pt x="10258" y="2158"/>
                  </a:lnTo>
                  <a:lnTo>
                    <a:pt x="10067" y="1870"/>
                  </a:lnTo>
                  <a:lnTo>
                    <a:pt x="9859" y="1598"/>
                  </a:lnTo>
                  <a:lnTo>
                    <a:pt x="9635" y="1343"/>
                  </a:lnTo>
                  <a:lnTo>
                    <a:pt x="9380" y="1119"/>
                  </a:lnTo>
                  <a:lnTo>
                    <a:pt x="9108" y="911"/>
                  </a:lnTo>
                  <a:lnTo>
                    <a:pt x="8836" y="720"/>
                  </a:lnTo>
                  <a:lnTo>
                    <a:pt x="8533" y="560"/>
                  </a:lnTo>
                  <a:lnTo>
                    <a:pt x="8229" y="416"/>
                  </a:lnTo>
                  <a:lnTo>
                    <a:pt x="7910" y="288"/>
                  </a:lnTo>
                  <a:lnTo>
                    <a:pt x="7574" y="192"/>
                  </a:lnTo>
                  <a:lnTo>
                    <a:pt x="7239" y="112"/>
                  </a:lnTo>
                  <a:lnTo>
                    <a:pt x="6887" y="48"/>
                  </a:lnTo>
                  <a:lnTo>
                    <a:pt x="6535" y="17"/>
                  </a:lnTo>
                  <a:lnTo>
                    <a:pt x="6184" y="1"/>
                  </a:lnTo>
                  <a:close/>
                  <a:moveTo>
                    <a:pt x="2621" y="16154"/>
                  </a:moveTo>
                  <a:lnTo>
                    <a:pt x="2621" y="16154"/>
                  </a:lnTo>
                  <a:lnTo>
                    <a:pt x="2621" y="16154"/>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9"/>
            <p:cNvSpPr/>
            <p:nvPr/>
          </p:nvSpPr>
          <p:spPr>
            <a:xfrm flipH="1">
              <a:off x="2111950" y="938901"/>
              <a:ext cx="256295" cy="170890"/>
            </a:xfrm>
            <a:custGeom>
              <a:rect b="b" l="l" r="r" t="t"/>
              <a:pathLst>
                <a:path extrusionOk="0" h="8438" w="12655">
                  <a:moveTo>
                    <a:pt x="4410" y="1"/>
                  </a:moveTo>
                  <a:lnTo>
                    <a:pt x="3835" y="33"/>
                  </a:lnTo>
                  <a:lnTo>
                    <a:pt x="3276" y="81"/>
                  </a:lnTo>
                  <a:lnTo>
                    <a:pt x="2765" y="161"/>
                  </a:lnTo>
                  <a:lnTo>
                    <a:pt x="2269" y="257"/>
                  </a:lnTo>
                  <a:lnTo>
                    <a:pt x="1806" y="368"/>
                  </a:lnTo>
                  <a:lnTo>
                    <a:pt x="1375" y="480"/>
                  </a:lnTo>
                  <a:lnTo>
                    <a:pt x="991" y="624"/>
                  </a:lnTo>
                  <a:lnTo>
                    <a:pt x="624" y="752"/>
                  </a:lnTo>
                  <a:lnTo>
                    <a:pt x="304" y="896"/>
                  </a:lnTo>
                  <a:lnTo>
                    <a:pt x="0" y="1024"/>
                  </a:lnTo>
                  <a:lnTo>
                    <a:pt x="352" y="1055"/>
                  </a:lnTo>
                  <a:lnTo>
                    <a:pt x="704" y="1119"/>
                  </a:lnTo>
                  <a:lnTo>
                    <a:pt x="1039" y="1199"/>
                  </a:lnTo>
                  <a:lnTo>
                    <a:pt x="1375" y="1295"/>
                  </a:lnTo>
                  <a:lnTo>
                    <a:pt x="1694" y="1423"/>
                  </a:lnTo>
                  <a:lnTo>
                    <a:pt x="1998" y="1567"/>
                  </a:lnTo>
                  <a:lnTo>
                    <a:pt x="2301" y="1727"/>
                  </a:lnTo>
                  <a:lnTo>
                    <a:pt x="2573" y="1918"/>
                  </a:lnTo>
                  <a:lnTo>
                    <a:pt x="2845" y="2126"/>
                  </a:lnTo>
                  <a:lnTo>
                    <a:pt x="3100" y="2350"/>
                  </a:lnTo>
                  <a:lnTo>
                    <a:pt x="3324" y="2605"/>
                  </a:lnTo>
                  <a:lnTo>
                    <a:pt x="3532" y="2877"/>
                  </a:lnTo>
                  <a:lnTo>
                    <a:pt x="3723" y="3165"/>
                  </a:lnTo>
                  <a:lnTo>
                    <a:pt x="3883" y="3468"/>
                  </a:lnTo>
                  <a:lnTo>
                    <a:pt x="4011" y="3804"/>
                  </a:lnTo>
                  <a:lnTo>
                    <a:pt x="4123" y="4155"/>
                  </a:lnTo>
                  <a:lnTo>
                    <a:pt x="4203" y="4475"/>
                  </a:lnTo>
                  <a:lnTo>
                    <a:pt x="4299" y="4762"/>
                  </a:lnTo>
                  <a:lnTo>
                    <a:pt x="4410" y="5050"/>
                  </a:lnTo>
                  <a:lnTo>
                    <a:pt x="4522" y="5306"/>
                  </a:lnTo>
                  <a:lnTo>
                    <a:pt x="4650" y="5561"/>
                  </a:lnTo>
                  <a:lnTo>
                    <a:pt x="4762" y="5801"/>
                  </a:lnTo>
                  <a:lnTo>
                    <a:pt x="4906" y="6009"/>
                  </a:lnTo>
                  <a:lnTo>
                    <a:pt x="5033" y="6216"/>
                  </a:lnTo>
                  <a:lnTo>
                    <a:pt x="5177" y="6424"/>
                  </a:lnTo>
                  <a:lnTo>
                    <a:pt x="5337" y="6600"/>
                  </a:lnTo>
                  <a:lnTo>
                    <a:pt x="5481" y="6776"/>
                  </a:lnTo>
                  <a:lnTo>
                    <a:pt x="5641" y="6935"/>
                  </a:lnTo>
                  <a:lnTo>
                    <a:pt x="5944" y="7223"/>
                  </a:lnTo>
                  <a:lnTo>
                    <a:pt x="6264" y="7463"/>
                  </a:lnTo>
                  <a:lnTo>
                    <a:pt x="6583" y="7670"/>
                  </a:lnTo>
                  <a:lnTo>
                    <a:pt x="6887" y="7846"/>
                  </a:lnTo>
                  <a:lnTo>
                    <a:pt x="7175" y="7974"/>
                  </a:lnTo>
                  <a:lnTo>
                    <a:pt x="7446" y="8086"/>
                  </a:lnTo>
                  <a:lnTo>
                    <a:pt x="7686" y="8166"/>
                  </a:lnTo>
                  <a:lnTo>
                    <a:pt x="7910" y="8230"/>
                  </a:lnTo>
                  <a:lnTo>
                    <a:pt x="8229" y="8293"/>
                  </a:lnTo>
                  <a:lnTo>
                    <a:pt x="8261" y="8309"/>
                  </a:lnTo>
                  <a:lnTo>
                    <a:pt x="8293" y="8309"/>
                  </a:lnTo>
                  <a:lnTo>
                    <a:pt x="8357" y="8325"/>
                  </a:lnTo>
                  <a:lnTo>
                    <a:pt x="8373" y="8325"/>
                  </a:lnTo>
                  <a:lnTo>
                    <a:pt x="8868" y="8373"/>
                  </a:lnTo>
                  <a:lnTo>
                    <a:pt x="9363" y="8421"/>
                  </a:lnTo>
                  <a:lnTo>
                    <a:pt x="9827" y="8437"/>
                  </a:lnTo>
                  <a:lnTo>
                    <a:pt x="10290" y="8437"/>
                  </a:lnTo>
                  <a:lnTo>
                    <a:pt x="10594" y="8421"/>
                  </a:lnTo>
                  <a:lnTo>
                    <a:pt x="10881" y="8389"/>
                  </a:lnTo>
                  <a:lnTo>
                    <a:pt x="11153" y="8357"/>
                  </a:lnTo>
                  <a:lnTo>
                    <a:pt x="11409" y="8293"/>
                  </a:lnTo>
                  <a:lnTo>
                    <a:pt x="11664" y="8230"/>
                  </a:lnTo>
                  <a:lnTo>
                    <a:pt x="11904" y="8134"/>
                  </a:lnTo>
                  <a:lnTo>
                    <a:pt x="12128" y="8038"/>
                  </a:lnTo>
                  <a:lnTo>
                    <a:pt x="12335" y="7910"/>
                  </a:lnTo>
                  <a:lnTo>
                    <a:pt x="12351" y="7894"/>
                  </a:lnTo>
                  <a:lnTo>
                    <a:pt x="12399" y="7766"/>
                  </a:lnTo>
                  <a:lnTo>
                    <a:pt x="12479" y="7415"/>
                  </a:lnTo>
                  <a:lnTo>
                    <a:pt x="12543" y="7159"/>
                  </a:lnTo>
                  <a:lnTo>
                    <a:pt x="12591" y="6871"/>
                  </a:lnTo>
                  <a:lnTo>
                    <a:pt x="12623" y="6536"/>
                  </a:lnTo>
                  <a:lnTo>
                    <a:pt x="12655" y="6168"/>
                  </a:lnTo>
                  <a:lnTo>
                    <a:pt x="12655" y="5785"/>
                  </a:lnTo>
                  <a:lnTo>
                    <a:pt x="12639" y="5370"/>
                  </a:lnTo>
                  <a:lnTo>
                    <a:pt x="12591" y="4954"/>
                  </a:lnTo>
                  <a:lnTo>
                    <a:pt x="12511" y="4507"/>
                  </a:lnTo>
                  <a:lnTo>
                    <a:pt x="12463" y="4283"/>
                  </a:lnTo>
                  <a:lnTo>
                    <a:pt x="12399" y="4059"/>
                  </a:lnTo>
                  <a:lnTo>
                    <a:pt x="12319" y="3836"/>
                  </a:lnTo>
                  <a:lnTo>
                    <a:pt x="12224" y="3628"/>
                  </a:lnTo>
                  <a:lnTo>
                    <a:pt x="12128" y="3404"/>
                  </a:lnTo>
                  <a:lnTo>
                    <a:pt x="12016" y="3181"/>
                  </a:lnTo>
                  <a:lnTo>
                    <a:pt x="11888" y="2957"/>
                  </a:lnTo>
                  <a:lnTo>
                    <a:pt x="11744" y="2749"/>
                  </a:lnTo>
                  <a:lnTo>
                    <a:pt x="11489" y="2414"/>
                  </a:lnTo>
                  <a:lnTo>
                    <a:pt x="11345" y="2254"/>
                  </a:lnTo>
                  <a:lnTo>
                    <a:pt x="11185" y="2110"/>
                  </a:lnTo>
                  <a:lnTo>
                    <a:pt x="11025" y="1950"/>
                  </a:lnTo>
                  <a:lnTo>
                    <a:pt x="10849" y="1806"/>
                  </a:lnTo>
                  <a:lnTo>
                    <a:pt x="10674" y="1647"/>
                  </a:lnTo>
                  <a:lnTo>
                    <a:pt x="10482" y="1519"/>
                  </a:lnTo>
                  <a:lnTo>
                    <a:pt x="10274" y="1375"/>
                  </a:lnTo>
                  <a:lnTo>
                    <a:pt x="10051" y="1247"/>
                  </a:lnTo>
                  <a:lnTo>
                    <a:pt x="9811" y="1119"/>
                  </a:lnTo>
                  <a:lnTo>
                    <a:pt x="9571" y="992"/>
                  </a:lnTo>
                  <a:lnTo>
                    <a:pt x="9316" y="880"/>
                  </a:lnTo>
                  <a:lnTo>
                    <a:pt x="9044" y="768"/>
                  </a:lnTo>
                  <a:lnTo>
                    <a:pt x="8756" y="672"/>
                  </a:lnTo>
                  <a:lnTo>
                    <a:pt x="8453" y="576"/>
                  </a:lnTo>
                  <a:lnTo>
                    <a:pt x="8085" y="464"/>
                  </a:lnTo>
                  <a:lnTo>
                    <a:pt x="7718" y="368"/>
                  </a:lnTo>
                  <a:lnTo>
                    <a:pt x="7350" y="289"/>
                  </a:lnTo>
                  <a:lnTo>
                    <a:pt x="6999" y="225"/>
                  </a:lnTo>
                  <a:lnTo>
                    <a:pt x="6312" y="113"/>
                  </a:lnTo>
                  <a:lnTo>
                    <a:pt x="5657" y="33"/>
                  </a:lnTo>
                  <a:lnTo>
                    <a:pt x="5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9"/>
            <p:cNvSpPr/>
            <p:nvPr/>
          </p:nvSpPr>
          <p:spPr>
            <a:xfrm flipH="1">
              <a:off x="2389591" y="976449"/>
              <a:ext cx="101627" cy="108735"/>
            </a:xfrm>
            <a:custGeom>
              <a:rect b="b" l="l" r="r" t="t"/>
              <a:pathLst>
                <a:path extrusionOk="0" h="5369" w="5018">
                  <a:moveTo>
                    <a:pt x="4970" y="0"/>
                  </a:moveTo>
                  <a:lnTo>
                    <a:pt x="4826" y="16"/>
                  </a:lnTo>
                  <a:lnTo>
                    <a:pt x="4666" y="32"/>
                  </a:lnTo>
                  <a:lnTo>
                    <a:pt x="4443" y="80"/>
                  </a:lnTo>
                  <a:lnTo>
                    <a:pt x="4171" y="144"/>
                  </a:lnTo>
                  <a:lnTo>
                    <a:pt x="3868" y="256"/>
                  </a:lnTo>
                  <a:lnTo>
                    <a:pt x="3532" y="416"/>
                  </a:lnTo>
                  <a:lnTo>
                    <a:pt x="3356" y="512"/>
                  </a:lnTo>
                  <a:lnTo>
                    <a:pt x="3165" y="624"/>
                  </a:lnTo>
                  <a:lnTo>
                    <a:pt x="2973" y="767"/>
                  </a:lnTo>
                  <a:lnTo>
                    <a:pt x="2781" y="911"/>
                  </a:lnTo>
                  <a:lnTo>
                    <a:pt x="2589" y="1071"/>
                  </a:lnTo>
                  <a:lnTo>
                    <a:pt x="2382" y="1263"/>
                  </a:lnTo>
                  <a:lnTo>
                    <a:pt x="2174" y="1454"/>
                  </a:lnTo>
                  <a:lnTo>
                    <a:pt x="1966" y="1678"/>
                  </a:lnTo>
                  <a:lnTo>
                    <a:pt x="1758" y="1934"/>
                  </a:lnTo>
                  <a:lnTo>
                    <a:pt x="1551" y="2205"/>
                  </a:lnTo>
                  <a:lnTo>
                    <a:pt x="1343" y="2493"/>
                  </a:lnTo>
                  <a:lnTo>
                    <a:pt x="1151" y="2812"/>
                  </a:lnTo>
                  <a:lnTo>
                    <a:pt x="944" y="3148"/>
                  </a:lnTo>
                  <a:lnTo>
                    <a:pt x="752" y="3531"/>
                  </a:lnTo>
                  <a:lnTo>
                    <a:pt x="560" y="3931"/>
                  </a:lnTo>
                  <a:lnTo>
                    <a:pt x="368" y="4346"/>
                  </a:lnTo>
                  <a:lnTo>
                    <a:pt x="177" y="4810"/>
                  </a:lnTo>
                  <a:lnTo>
                    <a:pt x="1" y="5305"/>
                  </a:lnTo>
                  <a:lnTo>
                    <a:pt x="1" y="5337"/>
                  </a:lnTo>
                  <a:lnTo>
                    <a:pt x="33" y="5369"/>
                  </a:lnTo>
                  <a:lnTo>
                    <a:pt x="81" y="5369"/>
                  </a:lnTo>
                  <a:lnTo>
                    <a:pt x="113" y="5337"/>
                  </a:lnTo>
                  <a:lnTo>
                    <a:pt x="289" y="4858"/>
                  </a:lnTo>
                  <a:lnTo>
                    <a:pt x="464" y="4394"/>
                  </a:lnTo>
                  <a:lnTo>
                    <a:pt x="640" y="3979"/>
                  </a:lnTo>
                  <a:lnTo>
                    <a:pt x="832" y="3579"/>
                  </a:lnTo>
                  <a:lnTo>
                    <a:pt x="1023" y="3228"/>
                  </a:lnTo>
                  <a:lnTo>
                    <a:pt x="1231" y="2876"/>
                  </a:lnTo>
                  <a:lnTo>
                    <a:pt x="1423" y="2573"/>
                  </a:lnTo>
                  <a:lnTo>
                    <a:pt x="1631" y="2285"/>
                  </a:lnTo>
                  <a:lnTo>
                    <a:pt x="1838" y="2014"/>
                  </a:lnTo>
                  <a:lnTo>
                    <a:pt x="2030" y="1774"/>
                  </a:lnTo>
                  <a:lnTo>
                    <a:pt x="2238" y="1550"/>
                  </a:lnTo>
                  <a:lnTo>
                    <a:pt x="2430" y="1343"/>
                  </a:lnTo>
                  <a:lnTo>
                    <a:pt x="2637" y="1167"/>
                  </a:lnTo>
                  <a:lnTo>
                    <a:pt x="2829" y="1007"/>
                  </a:lnTo>
                  <a:lnTo>
                    <a:pt x="3021" y="863"/>
                  </a:lnTo>
                  <a:lnTo>
                    <a:pt x="3212" y="735"/>
                  </a:lnTo>
                  <a:lnTo>
                    <a:pt x="3388" y="624"/>
                  </a:lnTo>
                  <a:lnTo>
                    <a:pt x="3564" y="528"/>
                  </a:lnTo>
                  <a:lnTo>
                    <a:pt x="3899" y="368"/>
                  </a:lnTo>
                  <a:lnTo>
                    <a:pt x="4187" y="256"/>
                  </a:lnTo>
                  <a:lnTo>
                    <a:pt x="4443" y="176"/>
                  </a:lnTo>
                  <a:lnTo>
                    <a:pt x="4666" y="144"/>
                  </a:lnTo>
                  <a:lnTo>
                    <a:pt x="4826" y="112"/>
                  </a:lnTo>
                  <a:lnTo>
                    <a:pt x="4970" y="112"/>
                  </a:lnTo>
                  <a:lnTo>
                    <a:pt x="5002" y="96"/>
                  </a:lnTo>
                  <a:lnTo>
                    <a:pt x="5018" y="64"/>
                  </a:lnTo>
                  <a:lnTo>
                    <a:pt x="5002" y="16"/>
                  </a:lnTo>
                  <a:lnTo>
                    <a:pt x="49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9"/>
            <p:cNvSpPr/>
            <p:nvPr/>
          </p:nvSpPr>
          <p:spPr>
            <a:xfrm flipH="1">
              <a:off x="2088315" y="994575"/>
              <a:ext cx="42085" cy="150152"/>
            </a:xfrm>
            <a:custGeom>
              <a:rect b="b" l="l" r="r" t="t"/>
              <a:pathLst>
                <a:path extrusionOk="0" h="7414" w="2078">
                  <a:moveTo>
                    <a:pt x="0" y="0"/>
                  </a:moveTo>
                  <a:lnTo>
                    <a:pt x="144" y="208"/>
                  </a:lnTo>
                  <a:lnTo>
                    <a:pt x="272" y="432"/>
                  </a:lnTo>
                  <a:lnTo>
                    <a:pt x="384" y="655"/>
                  </a:lnTo>
                  <a:lnTo>
                    <a:pt x="480" y="879"/>
                  </a:lnTo>
                  <a:lnTo>
                    <a:pt x="575" y="1087"/>
                  </a:lnTo>
                  <a:lnTo>
                    <a:pt x="655" y="1310"/>
                  </a:lnTo>
                  <a:lnTo>
                    <a:pt x="719" y="1534"/>
                  </a:lnTo>
                  <a:lnTo>
                    <a:pt x="767" y="1758"/>
                  </a:lnTo>
                  <a:lnTo>
                    <a:pt x="847" y="2205"/>
                  </a:lnTo>
                  <a:lnTo>
                    <a:pt x="895" y="2621"/>
                  </a:lnTo>
                  <a:lnTo>
                    <a:pt x="911" y="3036"/>
                  </a:lnTo>
                  <a:lnTo>
                    <a:pt x="911" y="3419"/>
                  </a:lnTo>
                  <a:lnTo>
                    <a:pt x="879" y="3787"/>
                  </a:lnTo>
                  <a:lnTo>
                    <a:pt x="847" y="4122"/>
                  </a:lnTo>
                  <a:lnTo>
                    <a:pt x="799" y="4410"/>
                  </a:lnTo>
                  <a:lnTo>
                    <a:pt x="735" y="4666"/>
                  </a:lnTo>
                  <a:lnTo>
                    <a:pt x="655" y="5017"/>
                  </a:lnTo>
                  <a:lnTo>
                    <a:pt x="607" y="5145"/>
                  </a:lnTo>
                  <a:lnTo>
                    <a:pt x="783" y="5017"/>
                  </a:lnTo>
                  <a:lnTo>
                    <a:pt x="959" y="4873"/>
                  </a:lnTo>
                  <a:lnTo>
                    <a:pt x="1103" y="4714"/>
                  </a:lnTo>
                  <a:lnTo>
                    <a:pt x="1230" y="4538"/>
                  </a:lnTo>
                  <a:lnTo>
                    <a:pt x="1294" y="4618"/>
                  </a:lnTo>
                  <a:lnTo>
                    <a:pt x="1342" y="4714"/>
                  </a:lnTo>
                  <a:lnTo>
                    <a:pt x="1374" y="4825"/>
                  </a:lnTo>
                  <a:lnTo>
                    <a:pt x="1422" y="4937"/>
                  </a:lnTo>
                  <a:lnTo>
                    <a:pt x="1470" y="5193"/>
                  </a:lnTo>
                  <a:lnTo>
                    <a:pt x="1502" y="5481"/>
                  </a:lnTo>
                  <a:lnTo>
                    <a:pt x="1550" y="6056"/>
                  </a:lnTo>
                  <a:lnTo>
                    <a:pt x="1582" y="6327"/>
                  </a:lnTo>
                  <a:lnTo>
                    <a:pt x="1614" y="6599"/>
                  </a:lnTo>
                  <a:lnTo>
                    <a:pt x="1646" y="6807"/>
                  </a:lnTo>
                  <a:lnTo>
                    <a:pt x="1726" y="7414"/>
                  </a:lnTo>
                  <a:lnTo>
                    <a:pt x="1790" y="7142"/>
                  </a:lnTo>
                  <a:lnTo>
                    <a:pt x="1854" y="6839"/>
                  </a:lnTo>
                  <a:lnTo>
                    <a:pt x="1918" y="6439"/>
                  </a:lnTo>
                  <a:lnTo>
                    <a:pt x="1981" y="5960"/>
                  </a:lnTo>
                  <a:lnTo>
                    <a:pt x="2045" y="5433"/>
                  </a:lnTo>
                  <a:lnTo>
                    <a:pt x="2077" y="4857"/>
                  </a:lnTo>
                  <a:lnTo>
                    <a:pt x="2077" y="4250"/>
                  </a:lnTo>
                  <a:lnTo>
                    <a:pt x="2077" y="3931"/>
                  </a:lnTo>
                  <a:lnTo>
                    <a:pt x="2045" y="3627"/>
                  </a:lnTo>
                  <a:lnTo>
                    <a:pt x="2013" y="3308"/>
                  </a:lnTo>
                  <a:lnTo>
                    <a:pt x="1965" y="2988"/>
                  </a:lnTo>
                  <a:lnTo>
                    <a:pt x="1902" y="2684"/>
                  </a:lnTo>
                  <a:lnTo>
                    <a:pt x="1838" y="2381"/>
                  </a:lnTo>
                  <a:lnTo>
                    <a:pt x="1742" y="2077"/>
                  </a:lnTo>
                  <a:lnTo>
                    <a:pt x="1630" y="1790"/>
                  </a:lnTo>
                  <a:lnTo>
                    <a:pt x="1502" y="1518"/>
                  </a:lnTo>
                  <a:lnTo>
                    <a:pt x="1358" y="1246"/>
                  </a:lnTo>
                  <a:lnTo>
                    <a:pt x="1183" y="991"/>
                  </a:lnTo>
                  <a:lnTo>
                    <a:pt x="991" y="751"/>
                  </a:lnTo>
                  <a:lnTo>
                    <a:pt x="783" y="527"/>
                  </a:lnTo>
                  <a:lnTo>
                    <a:pt x="543" y="336"/>
                  </a:lnTo>
                  <a:lnTo>
                    <a:pt x="288" y="16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9"/>
            <p:cNvSpPr/>
            <p:nvPr/>
          </p:nvSpPr>
          <p:spPr>
            <a:xfrm flipH="1">
              <a:off x="2200615" y="1080972"/>
              <a:ext cx="296739" cy="109708"/>
            </a:xfrm>
            <a:custGeom>
              <a:rect b="b" l="l" r="r" t="t"/>
              <a:pathLst>
                <a:path extrusionOk="0" h="5417" w="14652">
                  <a:moveTo>
                    <a:pt x="7542" y="0"/>
                  </a:moveTo>
                  <a:lnTo>
                    <a:pt x="7270" y="16"/>
                  </a:lnTo>
                  <a:lnTo>
                    <a:pt x="6983" y="48"/>
                  </a:lnTo>
                  <a:lnTo>
                    <a:pt x="6695" y="80"/>
                  </a:lnTo>
                  <a:lnTo>
                    <a:pt x="6391" y="128"/>
                  </a:lnTo>
                  <a:lnTo>
                    <a:pt x="6088" y="208"/>
                  </a:lnTo>
                  <a:lnTo>
                    <a:pt x="5784" y="288"/>
                  </a:lnTo>
                  <a:lnTo>
                    <a:pt x="5465" y="384"/>
                  </a:lnTo>
                  <a:lnTo>
                    <a:pt x="5145" y="480"/>
                  </a:lnTo>
                  <a:lnTo>
                    <a:pt x="4810" y="607"/>
                  </a:lnTo>
                  <a:lnTo>
                    <a:pt x="4490" y="767"/>
                  </a:lnTo>
                  <a:lnTo>
                    <a:pt x="4234" y="879"/>
                  </a:lnTo>
                  <a:lnTo>
                    <a:pt x="3963" y="1023"/>
                  </a:lnTo>
                  <a:lnTo>
                    <a:pt x="3691" y="1183"/>
                  </a:lnTo>
                  <a:lnTo>
                    <a:pt x="3404" y="1374"/>
                  </a:lnTo>
                  <a:lnTo>
                    <a:pt x="3116" y="1566"/>
                  </a:lnTo>
                  <a:lnTo>
                    <a:pt x="2812" y="1790"/>
                  </a:lnTo>
                  <a:lnTo>
                    <a:pt x="2525" y="2029"/>
                  </a:lnTo>
                  <a:lnTo>
                    <a:pt x="2221" y="2285"/>
                  </a:lnTo>
                  <a:lnTo>
                    <a:pt x="1918" y="2573"/>
                  </a:lnTo>
                  <a:lnTo>
                    <a:pt x="1630" y="2892"/>
                  </a:lnTo>
                  <a:lnTo>
                    <a:pt x="1342" y="3228"/>
                  </a:lnTo>
                  <a:lnTo>
                    <a:pt x="1055" y="3595"/>
                  </a:lnTo>
                  <a:lnTo>
                    <a:pt x="783" y="3995"/>
                  </a:lnTo>
                  <a:lnTo>
                    <a:pt x="512" y="4410"/>
                  </a:lnTo>
                  <a:lnTo>
                    <a:pt x="256" y="4858"/>
                  </a:lnTo>
                  <a:lnTo>
                    <a:pt x="16" y="5353"/>
                  </a:lnTo>
                  <a:lnTo>
                    <a:pt x="0" y="5385"/>
                  </a:lnTo>
                  <a:lnTo>
                    <a:pt x="32" y="5417"/>
                  </a:lnTo>
                  <a:lnTo>
                    <a:pt x="80" y="5417"/>
                  </a:lnTo>
                  <a:lnTo>
                    <a:pt x="112" y="5401"/>
                  </a:lnTo>
                  <a:lnTo>
                    <a:pt x="352" y="4921"/>
                  </a:lnTo>
                  <a:lnTo>
                    <a:pt x="607" y="4474"/>
                  </a:lnTo>
                  <a:lnTo>
                    <a:pt x="863" y="4059"/>
                  </a:lnTo>
                  <a:lnTo>
                    <a:pt x="1135" y="3659"/>
                  </a:lnTo>
                  <a:lnTo>
                    <a:pt x="1422" y="3308"/>
                  </a:lnTo>
                  <a:lnTo>
                    <a:pt x="1710" y="2972"/>
                  </a:lnTo>
                  <a:lnTo>
                    <a:pt x="1998" y="2653"/>
                  </a:lnTo>
                  <a:lnTo>
                    <a:pt x="2285" y="2365"/>
                  </a:lnTo>
                  <a:lnTo>
                    <a:pt x="2589" y="2109"/>
                  </a:lnTo>
                  <a:lnTo>
                    <a:pt x="2876" y="1870"/>
                  </a:lnTo>
                  <a:lnTo>
                    <a:pt x="3164" y="1646"/>
                  </a:lnTo>
                  <a:lnTo>
                    <a:pt x="3452" y="1454"/>
                  </a:lnTo>
                  <a:lnTo>
                    <a:pt x="3739" y="1278"/>
                  </a:lnTo>
                  <a:lnTo>
                    <a:pt x="4011" y="1119"/>
                  </a:lnTo>
                  <a:lnTo>
                    <a:pt x="4282" y="975"/>
                  </a:lnTo>
                  <a:lnTo>
                    <a:pt x="4538" y="863"/>
                  </a:lnTo>
                  <a:lnTo>
                    <a:pt x="4858" y="719"/>
                  </a:lnTo>
                  <a:lnTo>
                    <a:pt x="5177" y="591"/>
                  </a:lnTo>
                  <a:lnTo>
                    <a:pt x="5497" y="480"/>
                  </a:lnTo>
                  <a:lnTo>
                    <a:pt x="5800" y="384"/>
                  </a:lnTo>
                  <a:lnTo>
                    <a:pt x="6120" y="304"/>
                  </a:lnTo>
                  <a:lnTo>
                    <a:pt x="6407" y="240"/>
                  </a:lnTo>
                  <a:lnTo>
                    <a:pt x="6711" y="192"/>
                  </a:lnTo>
                  <a:lnTo>
                    <a:pt x="6999" y="144"/>
                  </a:lnTo>
                  <a:lnTo>
                    <a:pt x="7270" y="128"/>
                  </a:lnTo>
                  <a:lnTo>
                    <a:pt x="7526" y="112"/>
                  </a:lnTo>
                  <a:lnTo>
                    <a:pt x="7782" y="96"/>
                  </a:lnTo>
                  <a:lnTo>
                    <a:pt x="8037" y="112"/>
                  </a:lnTo>
                  <a:lnTo>
                    <a:pt x="8261" y="112"/>
                  </a:lnTo>
                  <a:lnTo>
                    <a:pt x="8485" y="144"/>
                  </a:lnTo>
                  <a:lnTo>
                    <a:pt x="8692" y="176"/>
                  </a:lnTo>
                  <a:lnTo>
                    <a:pt x="8868" y="208"/>
                  </a:lnTo>
                  <a:lnTo>
                    <a:pt x="9731" y="400"/>
                  </a:lnTo>
                  <a:lnTo>
                    <a:pt x="10658" y="591"/>
                  </a:lnTo>
                  <a:lnTo>
                    <a:pt x="12527" y="943"/>
                  </a:lnTo>
                  <a:lnTo>
                    <a:pt x="14588" y="1342"/>
                  </a:lnTo>
                  <a:lnTo>
                    <a:pt x="14636" y="1326"/>
                  </a:lnTo>
                  <a:lnTo>
                    <a:pt x="14652" y="1294"/>
                  </a:lnTo>
                  <a:lnTo>
                    <a:pt x="14652" y="1262"/>
                  </a:lnTo>
                  <a:lnTo>
                    <a:pt x="14620" y="1231"/>
                  </a:lnTo>
                  <a:lnTo>
                    <a:pt x="12543" y="847"/>
                  </a:lnTo>
                  <a:lnTo>
                    <a:pt x="10689" y="480"/>
                  </a:lnTo>
                  <a:lnTo>
                    <a:pt x="9747" y="288"/>
                  </a:lnTo>
                  <a:lnTo>
                    <a:pt x="8900" y="112"/>
                  </a:lnTo>
                  <a:lnTo>
                    <a:pt x="8708" y="64"/>
                  </a:lnTo>
                  <a:lnTo>
                    <a:pt x="8501" y="32"/>
                  </a:lnTo>
                  <a:lnTo>
                    <a:pt x="8277" y="16"/>
                  </a:lnTo>
                  <a:lnTo>
                    <a:pt x="80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9"/>
            <p:cNvSpPr/>
            <p:nvPr/>
          </p:nvSpPr>
          <p:spPr>
            <a:xfrm flipH="1">
              <a:off x="2110978" y="975153"/>
              <a:ext cx="37224" cy="124593"/>
            </a:xfrm>
            <a:custGeom>
              <a:rect b="b" l="l" r="r" t="t"/>
              <a:pathLst>
                <a:path extrusionOk="0" h="6152" w="1838">
                  <a:moveTo>
                    <a:pt x="48" y="0"/>
                  </a:moveTo>
                  <a:lnTo>
                    <a:pt x="0" y="16"/>
                  </a:lnTo>
                  <a:lnTo>
                    <a:pt x="0" y="64"/>
                  </a:lnTo>
                  <a:lnTo>
                    <a:pt x="16" y="96"/>
                  </a:lnTo>
                  <a:lnTo>
                    <a:pt x="256" y="320"/>
                  </a:lnTo>
                  <a:lnTo>
                    <a:pt x="464" y="560"/>
                  </a:lnTo>
                  <a:lnTo>
                    <a:pt x="656" y="783"/>
                  </a:lnTo>
                  <a:lnTo>
                    <a:pt x="831" y="1039"/>
                  </a:lnTo>
                  <a:lnTo>
                    <a:pt x="991" y="1279"/>
                  </a:lnTo>
                  <a:lnTo>
                    <a:pt x="1135" y="1518"/>
                  </a:lnTo>
                  <a:lnTo>
                    <a:pt x="1247" y="1774"/>
                  </a:lnTo>
                  <a:lnTo>
                    <a:pt x="1359" y="2030"/>
                  </a:lnTo>
                  <a:lnTo>
                    <a:pt x="1438" y="2285"/>
                  </a:lnTo>
                  <a:lnTo>
                    <a:pt x="1518" y="2525"/>
                  </a:lnTo>
                  <a:lnTo>
                    <a:pt x="1582" y="2781"/>
                  </a:lnTo>
                  <a:lnTo>
                    <a:pt x="1630" y="3020"/>
                  </a:lnTo>
                  <a:lnTo>
                    <a:pt x="1678" y="3260"/>
                  </a:lnTo>
                  <a:lnTo>
                    <a:pt x="1694" y="3500"/>
                  </a:lnTo>
                  <a:lnTo>
                    <a:pt x="1726" y="3963"/>
                  </a:lnTo>
                  <a:lnTo>
                    <a:pt x="1726" y="4394"/>
                  </a:lnTo>
                  <a:lnTo>
                    <a:pt x="1694" y="4794"/>
                  </a:lnTo>
                  <a:lnTo>
                    <a:pt x="1646" y="5161"/>
                  </a:lnTo>
                  <a:lnTo>
                    <a:pt x="1598" y="5465"/>
                  </a:lnTo>
                  <a:lnTo>
                    <a:pt x="1534" y="5721"/>
                  </a:lnTo>
                  <a:lnTo>
                    <a:pt x="1486" y="5912"/>
                  </a:lnTo>
                  <a:lnTo>
                    <a:pt x="1438" y="6088"/>
                  </a:lnTo>
                  <a:lnTo>
                    <a:pt x="1438" y="6136"/>
                  </a:lnTo>
                  <a:lnTo>
                    <a:pt x="1470" y="6152"/>
                  </a:lnTo>
                  <a:lnTo>
                    <a:pt x="1518" y="6152"/>
                  </a:lnTo>
                  <a:lnTo>
                    <a:pt x="1550" y="6120"/>
                  </a:lnTo>
                  <a:lnTo>
                    <a:pt x="1598" y="5944"/>
                  </a:lnTo>
                  <a:lnTo>
                    <a:pt x="1646" y="5752"/>
                  </a:lnTo>
                  <a:lnTo>
                    <a:pt x="1694" y="5497"/>
                  </a:lnTo>
                  <a:lnTo>
                    <a:pt x="1758" y="5177"/>
                  </a:lnTo>
                  <a:lnTo>
                    <a:pt x="1806" y="4810"/>
                  </a:lnTo>
                  <a:lnTo>
                    <a:pt x="1822" y="4410"/>
                  </a:lnTo>
                  <a:lnTo>
                    <a:pt x="1838" y="3963"/>
                  </a:lnTo>
                  <a:lnTo>
                    <a:pt x="1806" y="3500"/>
                  </a:lnTo>
                  <a:lnTo>
                    <a:pt x="1774" y="3244"/>
                  </a:lnTo>
                  <a:lnTo>
                    <a:pt x="1742" y="3004"/>
                  </a:lnTo>
                  <a:lnTo>
                    <a:pt x="1678" y="2749"/>
                  </a:lnTo>
                  <a:lnTo>
                    <a:pt x="1630" y="2493"/>
                  </a:lnTo>
                  <a:lnTo>
                    <a:pt x="1550" y="2237"/>
                  </a:lnTo>
                  <a:lnTo>
                    <a:pt x="1454" y="1982"/>
                  </a:lnTo>
                  <a:lnTo>
                    <a:pt x="1343" y="1726"/>
                  </a:lnTo>
                  <a:lnTo>
                    <a:pt x="1215" y="1470"/>
                  </a:lnTo>
                  <a:lnTo>
                    <a:pt x="1087" y="1215"/>
                  </a:lnTo>
                  <a:lnTo>
                    <a:pt x="927" y="975"/>
                  </a:lnTo>
                  <a:lnTo>
                    <a:pt x="751" y="719"/>
                  </a:lnTo>
                  <a:lnTo>
                    <a:pt x="544" y="480"/>
                  </a:lnTo>
                  <a:lnTo>
                    <a:pt x="320" y="240"/>
                  </a:lnTo>
                  <a:lnTo>
                    <a:pt x="80" y="16"/>
                  </a:lnTo>
                  <a:lnTo>
                    <a:pt x="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9"/>
            <p:cNvSpPr/>
            <p:nvPr/>
          </p:nvSpPr>
          <p:spPr>
            <a:xfrm flipH="1">
              <a:off x="2373409" y="1207165"/>
              <a:ext cx="68615" cy="104867"/>
            </a:xfrm>
            <a:custGeom>
              <a:rect b="b" l="l" r="r" t="t"/>
              <a:pathLst>
                <a:path extrusionOk="0" h="5178" w="3388">
                  <a:moveTo>
                    <a:pt x="863" y="1"/>
                  </a:moveTo>
                  <a:lnTo>
                    <a:pt x="767" y="17"/>
                  </a:lnTo>
                  <a:lnTo>
                    <a:pt x="672" y="33"/>
                  </a:lnTo>
                  <a:lnTo>
                    <a:pt x="576" y="80"/>
                  </a:lnTo>
                  <a:lnTo>
                    <a:pt x="496" y="144"/>
                  </a:lnTo>
                  <a:lnTo>
                    <a:pt x="400" y="224"/>
                  </a:lnTo>
                  <a:lnTo>
                    <a:pt x="320" y="320"/>
                  </a:lnTo>
                  <a:lnTo>
                    <a:pt x="256" y="448"/>
                  </a:lnTo>
                  <a:lnTo>
                    <a:pt x="192" y="608"/>
                  </a:lnTo>
                  <a:lnTo>
                    <a:pt x="128" y="784"/>
                  </a:lnTo>
                  <a:lnTo>
                    <a:pt x="80" y="991"/>
                  </a:lnTo>
                  <a:lnTo>
                    <a:pt x="32" y="1247"/>
                  </a:lnTo>
                  <a:lnTo>
                    <a:pt x="17" y="1518"/>
                  </a:lnTo>
                  <a:lnTo>
                    <a:pt x="1" y="1838"/>
                  </a:lnTo>
                  <a:lnTo>
                    <a:pt x="1" y="2206"/>
                  </a:lnTo>
                  <a:lnTo>
                    <a:pt x="17" y="2445"/>
                  </a:lnTo>
                  <a:lnTo>
                    <a:pt x="32" y="2669"/>
                  </a:lnTo>
                  <a:lnTo>
                    <a:pt x="48" y="2893"/>
                  </a:lnTo>
                  <a:lnTo>
                    <a:pt x="96" y="3100"/>
                  </a:lnTo>
                  <a:lnTo>
                    <a:pt x="144" y="3292"/>
                  </a:lnTo>
                  <a:lnTo>
                    <a:pt x="192" y="3468"/>
                  </a:lnTo>
                  <a:lnTo>
                    <a:pt x="256" y="3644"/>
                  </a:lnTo>
                  <a:lnTo>
                    <a:pt x="320" y="3803"/>
                  </a:lnTo>
                  <a:lnTo>
                    <a:pt x="400" y="3947"/>
                  </a:lnTo>
                  <a:lnTo>
                    <a:pt x="480" y="4091"/>
                  </a:lnTo>
                  <a:lnTo>
                    <a:pt x="560" y="4219"/>
                  </a:lnTo>
                  <a:lnTo>
                    <a:pt x="656" y="4331"/>
                  </a:lnTo>
                  <a:lnTo>
                    <a:pt x="847" y="4538"/>
                  </a:lnTo>
                  <a:lnTo>
                    <a:pt x="1071" y="4698"/>
                  </a:lnTo>
                  <a:lnTo>
                    <a:pt x="1295" y="4842"/>
                  </a:lnTo>
                  <a:lnTo>
                    <a:pt x="1518" y="4954"/>
                  </a:lnTo>
                  <a:lnTo>
                    <a:pt x="1742" y="5034"/>
                  </a:lnTo>
                  <a:lnTo>
                    <a:pt x="1982" y="5098"/>
                  </a:lnTo>
                  <a:lnTo>
                    <a:pt x="2205" y="5145"/>
                  </a:lnTo>
                  <a:lnTo>
                    <a:pt x="2429" y="5161"/>
                  </a:lnTo>
                  <a:lnTo>
                    <a:pt x="2637" y="5177"/>
                  </a:lnTo>
                  <a:lnTo>
                    <a:pt x="2813" y="5177"/>
                  </a:lnTo>
                  <a:lnTo>
                    <a:pt x="2940" y="5161"/>
                  </a:lnTo>
                  <a:lnTo>
                    <a:pt x="3036" y="5130"/>
                  </a:lnTo>
                  <a:lnTo>
                    <a:pt x="3132" y="5066"/>
                  </a:lnTo>
                  <a:lnTo>
                    <a:pt x="3228" y="5002"/>
                  </a:lnTo>
                  <a:lnTo>
                    <a:pt x="3292" y="4906"/>
                  </a:lnTo>
                  <a:lnTo>
                    <a:pt x="3340" y="4810"/>
                  </a:lnTo>
                  <a:lnTo>
                    <a:pt x="3372" y="4714"/>
                  </a:lnTo>
                  <a:lnTo>
                    <a:pt x="3388" y="4586"/>
                  </a:lnTo>
                  <a:lnTo>
                    <a:pt x="3388" y="4506"/>
                  </a:lnTo>
                  <a:lnTo>
                    <a:pt x="3228" y="4410"/>
                  </a:lnTo>
                  <a:lnTo>
                    <a:pt x="3116" y="4331"/>
                  </a:lnTo>
                  <a:lnTo>
                    <a:pt x="3020" y="4235"/>
                  </a:lnTo>
                  <a:lnTo>
                    <a:pt x="2972" y="4139"/>
                  </a:lnTo>
                  <a:lnTo>
                    <a:pt x="2956" y="4043"/>
                  </a:lnTo>
                  <a:lnTo>
                    <a:pt x="2956" y="3963"/>
                  </a:lnTo>
                  <a:lnTo>
                    <a:pt x="2988" y="3867"/>
                  </a:lnTo>
                  <a:lnTo>
                    <a:pt x="3020" y="3787"/>
                  </a:lnTo>
                  <a:lnTo>
                    <a:pt x="3068" y="3707"/>
                  </a:lnTo>
                  <a:lnTo>
                    <a:pt x="3132" y="3644"/>
                  </a:lnTo>
                  <a:lnTo>
                    <a:pt x="3244" y="3532"/>
                  </a:lnTo>
                  <a:lnTo>
                    <a:pt x="3388" y="3420"/>
                  </a:lnTo>
                  <a:lnTo>
                    <a:pt x="3228" y="1487"/>
                  </a:lnTo>
                  <a:lnTo>
                    <a:pt x="3196" y="1279"/>
                  </a:lnTo>
                  <a:lnTo>
                    <a:pt x="3132" y="1087"/>
                  </a:lnTo>
                  <a:lnTo>
                    <a:pt x="3052" y="895"/>
                  </a:lnTo>
                  <a:lnTo>
                    <a:pt x="2924" y="736"/>
                  </a:lnTo>
                  <a:lnTo>
                    <a:pt x="2797" y="576"/>
                  </a:lnTo>
                  <a:lnTo>
                    <a:pt x="2621" y="464"/>
                  </a:lnTo>
                  <a:lnTo>
                    <a:pt x="2445" y="352"/>
                  </a:lnTo>
                  <a:lnTo>
                    <a:pt x="2253" y="288"/>
                  </a:lnTo>
                  <a:lnTo>
                    <a:pt x="1550" y="96"/>
                  </a:lnTo>
                  <a:lnTo>
                    <a:pt x="1263" y="33"/>
                  </a:lnTo>
                  <a:lnTo>
                    <a:pt x="1039" y="1"/>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9"/>
            <p:cNvSpPr/>
            <p:nvPr/>
          </p:nvSpPr>
          <p:spPr>
            <a:xfrm flipH="1">
              <a:off x="2360144" y="1317845"/>
              <a:ext cx="60190" cy="15534"/>
            </a:xfrm>
            <a:custGeom>
              <a:rect b="b" l="l" r="r" t="t"/>
              <a:pathLst>
                <a:path extrusionOk="0" h="767" w="2972">
                  <a:moveTo>
                    <a:pt x="1390" y="0"/>
                  </a:moveTo>
                  <a:lnTo>
                    <a:pt x="1182" y="32"/>
                  </a:lnTo>
                  <a:lnTo>
                    <a:pt x="991" y="80"/>
                  </a:lnTo>
                  <a:lnTo>
                    <a:pt x="783" y="160"/>
                  </a:lnTo>
                  <a:lnTo>
                    <a:pt x="591" y="256"/>
                  </a:lnTo>
                  <a:lnTo>
                    <a:pt x="384" y="384"/>
                  </a:lnTo>
                  <a:lnTo>
                    <a:pt x="192" y="543"/>
                  </a:lnTo>
                  <a:lnTo>
                    <a:pt x="0" y="719"/>
                  </a:lnTo>
                  <a:lnTo>
                    <a:pt x="0" y="735"/>
                  </a:lnTo>
                  <a:lnTo>
                    <a:pt x="0" y="751"/>
                  </a:lnTo>
                  <a:lnTo>
                    <a:pt x="16" y="767"/>
                  </a:lnTo>
                  <a:lnTo>
                    <a:pt x="32" y="751"/>
                  </a:lnTo>
                  <a:lnTo>
                    <a:pt x="224" y="575"/>
                  </a:lnTo>
                  <a:lnTo>
                    <a:pt x="415" y="431"/>
                  </a:lnTo>
                  <a:lnTo>
                    <a:pt x="607" y="304"/>
                  </a:lnTo>
                  <a:lnTo>
                    <a:pt x="799" y="208"/>
                  </a:lnTo>
                  <a:lnTo>
                    <a:pt x="991" y="128"/>
                  </a:lnTo>
                  <a:lnTo>
                    <a:pt x="1198" y="80"/>
                  </a:lnTo>
                  <a:lnTo>
                    <a:pt x="1390" y="48"/>
                  </a:lnTo>
                  <a:lnTo>
                    <a:pt x="1582" y="48"/>
                  </a:lnTo>
                  <a:lnTo>
                    <a:pt x="1742" y="64"/>
                  </a:lnTo>
                  <a:lnTo>
                    <a:pt x="1869" y="96"/>
                  </a:lnTo>
                  <a:lnTo>
                    <a:pt x="2013" y="128"/>
                  </a:lnTo>
                  <a:lnTo>
                    <a:pt x="2125" y="176"/>
                  </a:lnTo>
                  <a:lnTo>
                    <a:pt x="2365" y="272"/>
                  </a:lnTo>
                  <a:lnTo>
                    <a:pt x="2557" y="399"/>
                  </a:lnTo>
                  <a:lnTo>
                    <a:pt x="2716" y="511"/>
                  </a:lnTo>
                  <a:lnTo>
                    <a:pt x="2828" y="623"/>
                  </a:lnTo>
                  <a:lnTo>
                    <a:pt x="2924" y="719"/>
                  </a:lnTo>
                  <a:lnTo>
                    <a:pt x="2940" y="735"/>
                  </a:lnTo>
                  <a:lnTo>
                    <a:pt x="2956" y="719"/>
                  </a:lnTo>
                  <a:lnTo>
                    <a:pt x="2972" y="703"/>
                  </a:lnTo>
                  <a:lnTo>
                    <a:pt x="2972" y="687"/>
                  </a:lnTo>
                  <a:lnTo>
                    <a:pt x="2860" y="575"/>
                  </a:lnTo>
                  <a:lnTo>
                    <a:pt x="2748" y="479"/>
                  </a:lnTo>
                  <a:lnTo>
                    <a:pt x="2588" y="352"/>
                  </a:lnTo>
                  <a:lnTo>
                    <a:pt x="2381" y="224"/>
                  </a:lnTo>
                  <a:lnTo>
                    <a:pt x="2157" y="128"/>
                  </a:lnTo>
                  <a:lnTo>
                    <a:pt x="2029" y="80"/>
                  </a:lnTo>
                  <a:lnTo>
                    <a:pt x="1885" y="32"/>
                  </a:lnTo>
                  <a:lnTo>
                    <a:pt x="1742" y="16"/>
                  </a:lnTo>
                  <a:lnTo>
                    <a:pt x="15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9"/>
            <p:cNvSpPr/>
            <p:nvPr/>
          </p:nvSpPr>
          <p:spPr>
            <a:xfrm flipH="1">
              <a:off x="2199319" y="958647"/>
              <a:ext cx="169898" cy="149524"/>
            </a:xfrm>
            <a:custGeom>
              <a:rect b="b" l="l" r="r" t="t"/>
              <a:pathLst>
                <a:path extrusionOk="0" h="7383" w="8389">
                  <a:moveTo>
                    <a:pt x="48" y="1"/>
                  </a:moveTo>
                  <a:lnTo>
                    <a:pt x="17" y="17"/>
                  </a:lnTo>
                  <a:lnTo>
                    <a:pt x="1" y="49"/>
                  </a:lnTo>
                  <a:lnTo>
                    <a:pt x="17" y="80"/>
                  </a:lnTo>
                  <a:lnTo>
                    <a:pt x="48" y="96"/>
                  </a:lnTo>
                  <a:lnTo>
                    <a:pt x="352" y="128"/>
                  </a:lnTo>
                  <a:lnTo>
                    <a:pt x="672" y="192"/>
                  </a:lnTo>
                  <a:lnTo>
                    <a:pt x="975" y="256"/>
                  </a:lnTo>
                  <a:lnTo>
                    <a:pt x="1295" y="336"/>
                  </a:lnTo>
                  <a:lnTo>
                    <a:pt x="1598" y="448"/>
                  </a:lnTo>
                  <a:lnTo>
                    <a:pt x="1902" y="576"/>
                  </a:lnTo>
                  <a:lnTo>
                    <a:pt x="2205" y="736"/>
                  </a:lnTo>
                  <a:lnTo>
                    <a:pt x="2493" y="911"/>
                  </a:lnTo>
                  <a:lnTo>
                    <a:pt x="2765" y="1103"/>
                  </a:lnTo>
                  <a:lnTo>
                    <a:pt x="3020" y="1327"/>
                  </a:lnTo>
                  <a:lnTo>
                    <a:pt x="3260" y="1582"/>
                  </a:lnTo>
                  <a:lnTo>
                    <a:pt x="3484" y="1854"/>
                  </a:lnTo>
                  <a:lnTo>
                    <a:pt x="3675" y="2142"/>
                  </a:lnTo>
                  <a:lnTo>
                    <a:pt x="3851" y="2461"/>
                  </a:lnTo>
                  <a:lnTo>
                    <a:pt x="3995" y="2813"/>
                  </a:lnTo>
                  <a:lnTo>
                    <a:pt x="4059" y="3004"/>
                  </a:lnTo>
                  <a:lnTo>
                    <a:pt x="4123" y="3196"/>
                  </a:lnTo>
                  <a:lnTo>
                    <a:pt x="4203" y="3516"/>
                  </a:lnTo>
                  <a:lnTo>
                    <a:pt x="4299" y="3819"/>
                  </a:lnTo>
                  <a:lnTo>
                    <a:pt x="4410" y="4107"/>
                  </a:lnTo>
                  <a:lnTo>
                    <a:pt x="4522" y="4363"/>
                  </a:lnTo>
                  <a:lnTo>
                    <a:pt x="4650" y="4618"/>
                  </a:lnTo>
                  <a:lnTo>
                    <a:pt x="4778" y="4858"/>
                  </a:lnTo>
                  <a:lnTo>
                    <a:pt x="4922" y="5082"/>
                  </a:lnTo>
                  <a:lnTo>
                    <a:pt x="5066" y="5305"/>
                  </a:lnTo>
                  <a:lnTo>
                    <a:pt x="5209" y="5497"/>
                  </a:lnTo>
                  <a:lnTo>
                    <a:pt x="5369" y="5689"/>
                  </a:lnTo>
                  <a:lnTo>
                    <a:pt x="5529" y="5864"/>
                  </a:lnTo>
                  <a:lnTo>
                    <a:pt x="5673" y="6024"/>
                  </a:lnTo>
                  <a:lnTo>
                    <a:pt x="6008" y="6312"/>
                  </a:lnTo>
                  <a:lnTo>
                    <a:pt x="6328" y="6552"/>
                  </a:lnTo>
                  <a:lnTo>
                    <a:pt x="6647" y="6759"/>
                  </a:lnTo>
                  <a:lnTo>
                    <a:pt x="6951" y="6935"/>
                  </a:lnTo>
                  <a:lnTo>
                    <a:pt x="7254" y="7063"/>
                  </a:lnTo>
                  <a:lnTo>
                    <a:pt x="7526" y="7175"/>
                  </a:lnTo>
                  <a:lnTo>
                    <a:pt x="7766" y="7255"/>
                  </a:lnTo>
                  <a:lnTo>
                    <a:pt x="7973" y="7318"/>
                  </a:lnTo>
                  <a:lnTo>
                    <a:pt x="8277" y="7382"/>
                  </a:lnTo>
                  <a:lnTo>
                    <a:pt x="8373" y="7382"/>
                  </a:lnTo>
                  <a:lnTo>
                    <a:pt x="8389" y="7334"/>
                  </a:lnTo>
                  <a:lnTo>
                    <a:pt x="8373" y="7302"/>
                  </a:lnTo>
                  <a:lnTo>
                    <a:pt x="8341" y="7286"/>
                  </a:lnTo>
                  <a:lnTo>
                    <a:pt x="8325" y="7271"/>
                  </a:lnTo>
                  <a:lnTo>
                    <a:pt x="8277" y="7271"/>
                  </a:lnTo>
                  <a:lnTo>
                    <a:pt x="7926" y="7191"/>
                  </a:lnTo>
                  <a:lnTo>
                    <a:pt x="7702" y="7127"/>
                  </a:lnTo>
                  <a:lnTo>
                    <a:pt x="7462" y="7047"/>
                  </a:lnTo>
                  <a:lnTo>
                    <a:pt x="7191" y="6935"/>
                  </a:lnTo>
                  <a:lnTo>
                    <a:pt x="6903" y="6791"/>
                  </a:lnTo>
                  <a:lnTo>
                    <a:pt x="6599" y="6615"/>
                  </a:lnTo>
                  <a:lnTo>
                    <a:pt x="6296" y="6424"/>
                  </a:lnTo>
                  <a:lnTo>
                    <a:pt x="5992" y="6168"/>
                  </a:lnTo>
                  <a:lnTo>
                    <a:pt x="5689" y="5896"/>
                  </a:lnTo>
                  <a:lnTo>
                    <a:pt x="5545" y="5737"/>
                  </a:lnTo>
                  <a:lnTo>
                    <a:pt x="5385" y="5561"/>
                  </a:lnTo>
                  <a:lnTo>
                    <a:pt x="5241" y="5385"/>
                  </a:lnTo>
                  <a:lnTo>
                    <a:pt x="5113" y="5193"/>
                  </a:lnTo>
                  <a:lnTo>
                    <a:pt x="4970" y="4986"/>
                  </a:lnTo>
                  <a:lnTo>
                    <a:pt x="4842" y="4762"/>
                  </a:lnTo>
                  <a:lnTo>
                    <a:pt x="4730" y="4538"/>
                  </a:lnTo>
                  <a:lnTo>
                    <a:pt x="4602" y="4299"/>
                  </a:lnTo>
                  <a:lnTo>
                    <a:pt x="4506" y="4043"/>
                  </a:lnTo>
                  <a:lnTo>
                    <a:pt x="4394" y="3755"/>
                  </a:lnTo>
                  <a:lnTo>
                    <a:pt x="4299" y="3468"/>
                  </a:lnTo>
                  <a:lnTo>
                    <a:pt x="4219" y="3180"/>
                  </a:lnTo>
                  <a:lnTo>
                    <a:pt x="4123" y="2845"/>
                  </a:lnTo>
                  <a:lnTo>
                    <a:pt x="3995" y="2525"/>
                  </a:lnTo>
                  <a:lnTo>
                    <a:pt x="3851" y="2222"/>
                  </a:lnTo>
                  <a:lnTo>
                    <a:pt x="3675" y="1934"/>
                  </a:lnTo>
                  <a:lnTo>
                    <a:pt x="3468" y="1662"/>
                  </a:lnTo>
                  <a:lnTo>
                    <a:pt x="3260" y="1423"/>
                  </a:lnTo>
                  <a:lnTo>
                    <a:pt x="3020" y="1183"/>
                  </a:lnTo>
                  <a:lnTo>
                    <a:pt x="2749" y="975"/>
                  </a:lnTo>
                  <a:lnTo>
                    <a:pt x="2477" y="768"/>
                  </a:lnTo>
                  <a:lnTo>
                    <a:pt x="2174" y="592"/>
                  </a:lnTo>
                  <a:lnTo>
                    <a:pt x="1870" y="448"/>
                  </a:lnTo>
                  <a:lnTo>
                    <a:pt x="1534" y="304"/>
                  </a:lnTo>
                  <a:lnTo>
                    <a:pt x="1183" y="192"/>
                  </a:lnTo>
                  <a:lnTo>
                    <a:pt x="815" y="112"/>
                  </a:lnTo>
                  <a:lnTo>
                    <a:pt x="448" y="33"/>
                  </a:lnTo>
                  <a:lnTo>
                    <a:pt x="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9"/>
            <p:cNvSpPr/>
            <p:nvPr/>
          </p:nvSpPr>
          <p:spPr>
            <a:xfrm flipH="1">
              <a:off x="2128759" y="1332082"/>
              <a:ext cx="379916" cy="270532"/>
            </a:xfrm>
            <a:custGeom>
              <a:rect b="b" l="l" r="r" t="t"/>
              <a:pathLst>
                <a:path extrusionOk="0" h="13358" w="18759">
                  <a:moveTo>
                    <a:pt x="7302" y="0"/>
                  </a:moveTo>
                  <a:lnTo>
                    <a:pt x="7270" y="80"/>
                  </a:lnTo>
                  <a:lnTo>
                    <a:pt x="7206" y="160"/>
                  </a:lnTo>
                  <a:lnTo>
                    <a:pt x="7110" y="256"/>
                  </a:lnTo>
                  <a:lnTo>
                    <a:pt x="6966" y="368"/>
                  </a:lnTo>
                  <a:lnTo>
                    <a:pt x="6791" y="463"/>
                  </a:lnTo>
                  <a:lnTo>
                    <a:pt x="6567" y="559"/>
                  </a:lnTo>
                  <a:lnTo>
                    <a:pt x="6439" y="607"/>
                  </a:lnTo>
                  <a:lnTo>
                    <a:pt x="6295" y="639"/>
                  </a:lnTo>
                  <a:lnTo>
                    <a:pt x="6215" y="1055"/>
                  </a:lnTo>
                  <a:lnTo>
                    <a:pt x="6104" y="1502"/>
                  </a:lnTo>
                  <a:lnTo>
                    <a:pt x="5976" y="1997"/>
                  </a:lnTo>
                  <a:lnTo>
                    <a:pt x="5816" y="2541"/>
                  </a:lnTo>
                  <a:lnTo>
                    <a:pt x="5465" y="3659"/>
                  </a:lnTo>
                  <a:lnTo>
                    <a:pt x="5065" y="4841"/>
                  </a:lnTo>
                  <a:lnTo>
                    <a:pt x="4650" y="6008"/>
                  </a:lnTo>
                  <a:lnTo>
                    <a:pt x="4250" y="7110"/>
                  </a:lnTo>
                  <a:lnTo>
                    <a:pt x="3611" y="8836"/>
                  </a:lnTo>
                  <a:lnTo>
                    <a:pt x="3419" y="9347"/>
                  </a:lnTo>
                  <a:lnTo>
                    <a:pt x="3196" y="9491"/>
                  </a:lnTo>
                  <a:lnTo>
                    <a:pt x="2876" y="9683"/>
                  </a:lnTo>
                  <a:lnTo>
                    <a:pt x="2461" y="9890"/>
                  </a:lnTo>
                  <a:lnTo>
                    <a:pt x="2013" y="10114"/>
                  </a:lnTo>
                  <a:lnTo>
                    <a:pt x="1518" y="10354"/>
                  </a:lnTo>
                  <a:lnTo>
                    <a:pt x="1007" y="10577"/>
                  </a:lnTo>
                  <a:lnTo>
                    <a:pt x="495" y="10801"/>
                  </a:lnTo>
                  <a:lnTo>
                    <a:pt x="0" y="10977"/>
                  </a:lnTo>
                  <a:lnTo>
                    <a:pt x="0" y="11105"/>
                  </a:lnTo>
                  <a:lnTo>
                    <a:pt x="16" y="11217"/>
                  </a:lnTo>
                  <a:lnTo>
                    <a:pt x="48" y="11328"/>
                  </a:lnTo>
                  <a:lnTo>
                    <a:pt x="96" y="11440"/>
                  </a:lnTo>
                  <a:lnTo>
                    <a:pt x="192" y="11568"/>
                  </a:lnTo>
                  <a:lnTo>
                    <a:pt x="320" y="11696"/>
                  </a:lnTo>
                  <a:lnTo>
                    <a:pt x="479" y="11808"/>
                  </a:lnTo>
                  <a:lnTo>
                    <a:pt x="687" y="11920"/>
                  </a:lnTo>
                  <a:lnTo>
                    <a:pt x="927" y="12015"/>
                  </a:lnTo>
                  <a:lnTo>
                    <a:pt x="1214" y="12095"/>
                  </a:lnTo>
                  <a:lnTo>
                    <a:pt x="1534" y="12175"/>
                  </a:lnTo>
                  <a:lnTo>
                    <a:pt x="1885" y="12255"/>
                  </a:lnTo>
                  <a:lnTo>
                    <a:pt x="2285" y="12303"/>
                  </a:lnTo>
                  <a:lnTo>
                    <a:pt x="2716" y="12367"/>
                  </a:lnTo>
                  <a:lnTo>
                    <a:pt x="3196" y="12399"/>
                  </a:lnTo>
                  <a:lnTo>
                    <a:pt x="3707" y="12447"/>
                  </a:lnTo>
                  <a:lnTo>
                    <a:pt x="4266" y="12463"/>
                  </a:lnTo>
                  <a:lnTo>
                    <a:pt x="4873" y="12479"/>
                  </a:lnTo>
                  <a:lnTo>
                    <a:pt x="6200" y="12495"/>
                  </a:lnTo>
                  <a:lnTo>
                    <a:pt x="7062" y="12511"/>
                  </a:lnTo>
                  <a:lnTo>
                    <a:pt x="7957" y="12527"/>
                  </a:lnTo>
                  <a:lnTo>
                    <a:pt x="8884" y="12575"/>
                  </a:lnTo>
                  <a:lnTo>
                    <a:pt x="9826" y="12623"/>
                  </a:lnTo>
                  <a:lnTo>
                    <a:pt x="11712" y="12734"/>
                  </a:lnTo>
                  <a:lnTo>
                    <a:pt x="13533" y="12878"/>
                  </a:lnTo>
                  <a:lnTo>
                    <a:pt x="15179" y="13022"/>
                  </a:lnTo>
                  <a:lnTo>
                    <a:pt x="16569" y="13150"/>
                  </a:lnTo>
                  <a:lnTo>
                    <a:pt x="18215" y="13326"/>
                  </a:lnTo>
                  <a:lnTo>
                    <a:pt x="18359" y="13342"/>
                  </a:lnTo>
                  <a:lnTo>
                    <a:pt x="18486" y="13358"/>
                  </a:lnTo>
                  <a:lnTo>
                    <a:pt x="18598" y="13342"/>
                  </a:lnTo>
                  <a:lnTo>
                    <a:pt x="18662" y="13326"/>
                  </a:lnTo>
                  <a:lnTo>
                    <a:pt x="18710" y="13294"/>
                  </a:lnTo>
                  <a:lnTo>
                    <a:pt x="18742" y="13262"/>
                  </a:lnTo>
                  <a:lnTo>
                    <a:pt x="18758" y="13214"/>
                  </a:lnTo>
                  <a:lnTo>
                    <a:pt x="18742" y="13166"/>
                  </a:lnTo>
                  <a:lnTo>
                    <a:pt x="18726" y="13118"/>
                  </a:lnTo>
                  <a:lnTo>
                    <a:pt x="18678" y="13054"/>
                  </a:lnTo>
                  <a:lnTo>
                    <a:pt x="18582" y="12926"/>
                  </a:lnTo>
                  <a:lnTo>
                    <a:pt x="18295" y="12655"/>
                  </a:lnTo>
                  <a:lnTo>
                    <a:pt x="17480" y="11856"/>
                  </a:lnTo>
                  <a:lnTo>
                    <a:pt x="16521" y="10881"/>
                  </a:lnTo>
                  <a:lnTo>
                    <a:pt x="15339" y="9683"/>
                  </a:lnTo>
                  <a:lnTo>
                    <a:pt x="15323" y="9683"/>
                  </a:lnTo>
                  <a:lnTo>
                    <a:pt x="15179" y="8756"/>
                  </a:lnTo>
                  <a:lnTo>
                    <a:pt x="14923" y="8676"/>
                  </a:lnTo>
                  <a:lnTo>
                    <a:pt x="14668" y="8580"/>
                  </a:lnTo>
                  <a:lnTo>
                    <a:pt x="14252" y="8404"/>
                  </a:lnTo>
                  <a:lnTo>
                    <a:pt x="13805" y="8197"/>
                  </a:lnTo>
                  <a:lnTo>
                    <a:pt x="13358" y="7989"/>
                  </a:lnTo>
                  <a:lnTo>
                    <a:pt x="12894" y="7749"/>
                  </a:lnTo>
                  <a:lnTo>
                    <a:pt x="12431" y="7510"/>
                  </a:lnTo>
                  <a:lnTo>
                    <a:pt x="11967" y="7238"/>
                  </a:lnTo>
                  <a:lnTo>
                    <a:pt x="11504" y="6966"/>
                  </a:lnTo>
                  <a:lnTo>
                    <a:pt x="11041" y="6695"/>
                  </a:lnTo>
                  <a:lnTo>
                    <a:pt x="10609" y="6407"/>
                  </a:lnTo>
                  <a:lnTo>
                    <a:pt x="10178" y="6120"/>
                  </a:lnTo>
                  <a:lnTo>
                    <a:pt x="9779" y="5832"/>
                  </a:lnTo>
                  <a:lnTo>
                    <a:pt x="9395" y="5544"/>
                  </a:lnTo>
                  <a:lnTo>
                    <a:pt x="9060" y="5257"/>
                  </a:lnTo>
                  <a:lnTo>
                    <a:pt x="8740" y="4985"/>
                  </a:lnTo>
                  <a:lnTo>
                    <a:pt x="8468" y="4714"/>
                  </a:lnTo>
                  <a:lnTo>
                    <a:pt x="8245" y="4442"/>
                  </a:lnTo>
                  <a:lnTo>
                    <a:pt x="8101" y="4250"/>
                  </a:lnTo>
                  <a:lnTo>
                    <a:pt x="7989" y="4074"/>
                  </a:lnTo>
                  <a:lnTo>
                    <a:pt x="7845" y="3755"/>
                  </a:lnTo>
                  <a:lnTo>
                    <a:pt x="7733" y="3435"/>
                  </a:lnTo>
                  <a:lnTo>
                    <a:pt x="7622" y="3100"/>
                  </a:lnTo>
                  <a:lnTo>
                    <a:pt x="7542" y="2764"/>
                  </a:lnTo>
                  <a:lnTo>
                    <a:pt x="7478" y="2429"/>
                  </a:lnTo>
                  <a:lnTo>
                    <a:pt x="7414" y="2093"/>
                  </a:lnTo>
                  <a:lnTo>
                    <a:pt x="7382" y="1758"/>
                  </a:lnTo>
                  <a:lnTo>
                    <a:pt x="7350" y="1438"/>
                  </a:lnTo>
                  <a:lnTo>
                    <a:pt x="7302" y="863"/>
                  </a:lnTo>
                  <a:lnTo>
                    <a:pt x="7302" y="415"/>
                  </a:lnTo>
                  <a:lnTo>
                    <a:pt x="7302" y="0"/>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9"/>
            <p:cNvSpPr/>
            <p:nvPr/>
          </p:nvSpPr>
          <p:spPr>
            <a:xfrm flipH="1">
              <a:off x="2110006" y="1528167"/>
              <a:ext cx="410659" cy="98710"/>
            </a:xfrm>
            <a:custGeom>
              <a:rect b="b" l="l" r="r" t="t"/>
              <a:pathLst>
                <a:path extrusionOk="0" h="4874" w="20277">
                  <a:moveTo>
                    <a:pt x="15931" y="1"/>
                  </a:moveTo>
                  <a:lnTo>
                    <a:pt x="16266" y="352"/>
                  </a:lnTo>
                  <a:lnTo>
                    <a:pt x="17577" y="1662"/>
                  </a:lnTo>
                  <a:lnTo>
                    <a:pt x="18887" y="2973"/>
                  </a:lnTo>
                  <a:lnTo>
                    <a:pt x="19174" y="3244"/>
                  </a:lnTo>
                  <a:lnTo>
                    <a:pt x="19270" y="3372"/>
                  </a:lnTo>
                  <a:lnTo>
                    <a:pt x="19318" y="3436"/>
                  </a:lnTo>
                  <a:lnTo>
                    <a:pt x="19334" y="3484"/>
                  </a:lnTo>
                  <a:lnTo>
                    <a:pt x="19350" y="3532"/>
                  </a:lnTo>
                  <a:lnTo>
                    <a:pt x="19334" y="3580"/>
                  </a:lnTo>
                  <a:lnTo>
                    <a:pt x="19302" y="3612"/>
                  </a:lnTo>
                  <a:lnTo>
                    <a:pt x="19254" y="3644"/>
                  </a:lnTo>
                  <a:lnTo>
                    <a:pt x="19190" y="3660"/>
                  </a:lnTo>
                  <a:lnTo>
                    <a:pt x="19078" y="3676"/>
                  </a:lnTo>
                  <a:lnTo>
                    <a:pt x="18951" y="3660"/>
                  </a:lnTo>
                  <a:lnTo>
                    <a:pt x="18807" y="3644"/>
                  </a:lnTo>
                  <a:lnTo>
                    <a:pt x="17161" y="3468"/>
                  </a:lnTo>
                  <a:lnTo>
                    <a:pt x="15771" y="3340"/>
                  </a:lnTo>
                  <a:lnTo>
                    <a:pt x="14125" y="3196"/>
                  </a:lnTo>
                  <a:lnTo>
                    <a:pt x="12304" y="3052"/>
                  </a:lnTo>
                  <a:lnTo>
                    <a:pt x="10418" y="2941"/>
                  </a:lnTo>
                  <a:lnTo>
                    <a:pt x="9476" y="2893"/>
                  </a:lnTo>
                  <a:lnTo>
                    <a:pt x="8549" y="2845"/>
                  </a:lnTo>
                  <a:lnTo>
                    <a:pt x="7654" y="2829"/>
                  </a:lnTo>
                  <a:lnTo>
                    <a:pt x="6792" y="2813"/>
                  </a:lnTo>
                  <a:lnTo>
                    <a:pt x="5465" y="2797"/>
                  </a:lnTo>
                  <a:lnTo>
                    <a:pt x="4858" y="2781"/>
                  </a:lnTo>
                  <a:lnTo>
                    <a:pt x="4299" y="2765"/>
                  </a:lnTo>
                  <a:lnTo>
                    <a:pt x="3788" y="2717"/>
                  </a:lnTo>
                  <a:lnTo>
                    <a:pt x="3308" y="2685"/>
                  </a:lnTo>
                  <a:lnTo>
                    <a:pt x="2877" y="2621"/>
                  </a:lnTo>
                  <a:lnTo>
                    <a:pt x="2477" y="2573"/>
                  </a:lnTo>
                  <a:lnTo>
                    <a:pt x="2126" y="2493"/>
                  </a:lnTo>
                  <a:lnTo>
                    <a:pt x="1806" y="2413"/>
                  </a:lnTo>
                  <a:lnTo>
                    <a:pt x="1519" y="2333"/>
                  </a:lnTo>
                  <a:lnTo>
                    <a:pt x="1279" y="2238"/>
                  </a:lnTo>
                  <a:lnTo>
                    <a:pt x="1071" y="2126"/>
                  </a:lnTo>
                  <a:lnTo>
                    <a:pt x="912" y="2014"/>
                  </a:lnTo>
                  <a:lnTo>
                    <a:pt x="784" y="1886"/>
                  </a:lnTo>
                  <a:lnTo>
                    <a:pt x="688" y="1758"/>
                  </a:lnTo>
                  <a:lnTo>
                    <a:pt x="640" y="1646"/>
                  </a:lnTo>
                  <a:lnTo>
                    <a:pt x="608" y="1535"/>
                  </a:lnTo>
                  <a:lnTo>
                    <a:pt x="592" y="1423"/>
                  </a:lnTo>
                  <a:lnTo>
                    <a:pt x="592" y="1295"/>
                  </a:lnTo>
                  <a:lnTo>
                    <a:pt x="608" y="1167"/>
                  </a:lnTo>
                  <a:lnTo>
                    <a:pt x="624" y="1023"/>
                  </a:lnTo>
                  <a:lnTo>
                    <a:pt x="672" y="847"/>
                  </a:lnTo>
                  <a:lnTo>
                    <a:pt x="736" y="672"/>
                  </a:lnTo>
                  <a:lnTo>
                    <a:pt x="832" y="480"/>
                  </a:lnTo>
                  <a:lnTo>
                    <a:pt x="896" y="384"/>
                  </a:lnTo>
                  <a:lnTo>
                    <a:pt x="960" y="288"/>
                  </a:lnTo>
                  <a:lnTo>
                    <a:pt x="1055" y="208"/>
                  </a:lnTo>
                  <a:lnTo>
                    <a:pt x="1151" y="144"/>
                  </a:lnTo>
                  <a:lnTo>
                    <a:pt x="1135" y="144"/>
                  </a:lnTo>
                  <a:lnTo>
                    <a:pt x="1008" y="192"/>
                  </a:lnTo>
                  <a:lnTo>
                    <a:pt x="896" y="240"/>
                  </a:lnTo>
                  <a:lnTo>
                    <a:pt x="752" y="320"/>
                  </a:lnTo>
                  <a:lnTo>
                    <a:pt x="528" y="480"/>
                  </a:lnTo>
                  <a:lnTo>
                    <a:pt x="416" y="560"/>
                  </a:lnTo>
                  <a:lnTo>
                    <a:pt x="304" y="672"/>
                  </a:lnTo>
                  <a:lnTo>
                    <a:pt x="209" y="784"/>
                  </a:lnTo>
                  <a:lnTo>
                    <a:pt x="129" y="911"/>
                  </a:lnTo>
                  <a:lnTo>
                    <a:pt x="65" y="1055"/>
                  </a:lnTo>
                  <a:lnTo>
                    <a:pt x="33" y="1215"/>
                  </a:lnTo>
                  <a:lnTo>
                    <a:pt x="1" y="1359"/>
                  </a:lnTo>
                  <a:lnTo>
                    <a:pt x="1" y="1535"/>
                  </a:lnTo>
                  <a:lnTo>
                    <a:pt x="17" y="1710"/>
                  </a:lnTo>
                  <a:lnTo>
                    <a:pt x="49" y="1902"/>
                  </a:lnTo>
                  <a:lnTo>
                    <a:pt x="113" y="2110"/>
                  </a:lnTo>
                  <a:lnTo>
                    <a:pt x="225" y="2301"/>
                  </a:lnTo>
                  <a:lnTo>
                    <a:pt x="368" y="2509"/>
                  </a:lnTo>
                  <a:lnTo>
                    <a:pt x="448" y="2605"/>
                  </a:lnTo>
                  <a:lnTo>
                    <a:pt x="544" y="2701"/>
                  </a:lnTo>
                  <a:lnTo>
                    <a:pt x="656" y="2781"/>
                  </a:lnTo>
                  <a:lnTo>
                    <a:pt x="784" y="2877"/>
                  </a:lnTo>
                  <a:lnTo>
                    <a:pt x="928" y="2957"/>
                  </a:lnTo>
                  <a:lnTo>
                    <a:pt x="1071" y="3036"/>
                  </a:lnTo>
                  <a:lnTo>
                    <a:pt x="1231" y="3116"/>
                  </a:lnTo>
                  <a:lnTo>
                    <a:pt x="1423" y="3196"/>
                  </a:lnTo>
                  <a:lnTo>
                    <a:pt x="1615" y="3260"/>
                  </a:lnTo>
                  <a:lnTo>
                    <a:pt x="1838" y="3324"/>
                  </a:lnTo>
                  <a:lnTo>
                    <a:pt x="2062" y="3372"/>
                  </a:lnTo>
                  <a:lnTo>
                    <a:pt x="2318" y="3420"/>
                  </a:lnTo>
                  <a:lnTo>
                    <a:pt x="2573" y="3468"/>
                  </a:lnTo>
                  <a:lnTo>
                    <a:pt x="2861" y="3500"/>
                  </a:lnTo>
                  <a:lnTo>
                    <a:pt x="3181" y="3532"/>
                  </a:lnTo>
                  <a:lnTo>
                    <a:pt x="3500" y="3548"/>
                  </a:lnTo>
                  <a:lnTo>
                    <a:pt x="4219" y="3548"/>
                  </a:lnTo>
                  <a:lnTo>
                    <a:pt x="5737" y="3532"/>
                  </a:lnTo>
                  <a:lnTo>
                    <a:pt x="7223" y="3532"/>
                  </a:lnTo>
                  <a:lnTo>
                    <a:pt x="8661" y="3548"/>
                  </a:lnTo>
                  <a:lnTo>
                    <a:pt x="9364" y="3564"/>
                  </a:lnTo>
                  <a:lnTo>
                    <a:pt x="10051" y="3596"/>
                  </a:lnTo>
                  <a:lnTo>
                    <a:pt x="10722" y="3644"/>
                  </a:lnTo>
                  <a:lnTo>
                    <a:pt x="11393" y="3692"/>
                  </a:lnTo>
                  <a:lnTo>
                    <a:pt x="12032" y="3755"/>
                  </a:lnTo>
                  <a:lnTo>
                    <a:pt x="12671" y="3835"/>
                  </a:lnTo>
                  <a:lnTo>
                    <a:pt x="13279" y="3931"/>
                  </a:lnTo>
                  <a:lnTo>
                    <a:pt x="13870" y="4043"/>
                  </a:lnTo>
                  <a:lnTo>
                    <a:pt x="14445" y="4171"/>
                  </a:lnTo>
                  <a:lnTo>
                    <a:pt x="14988" y="4315"/>
                  </a:lnTo>
                  <a:lnTo>
                    <a:pt x="15467" y="4427"/>
                  </a:lnTo>
                  <a:lnTo>
                    <a:pt x="15963" y="4554"/>
                  </a:lnTo>
                  <a:lnTo>
                    <a:pt x="16506" y="4650"/>
                  </a:lnTo>
                  <a:lnTo>
                    <a:pt x="17049" y="4746"/>
                  </a:lnTo>
                  <a:lnTo>
                    <a:pt x="17608" y="4826"/>
                  </a:lnTo>
                  <a:lnTo>
                    <a:pt x="18136" y="4874"/>
                  </a:lnTo>
                  <a:lnTo>
                    <a:pt x="18887" y="4874"/>
                  </a:lnTo>
                  <a:lnTo>
                    <a:pt x="19110" y="4842"/>
                  </a:lnTo>
                  <a:lnTo>
                    <a:pt x="19318" y="4810"/>
                  </a:lnTo>
                  <a:lnTo>
                    <a:pt x="19494" y="4762"/>
                  </a:lnTo>
                  <a:lnTo>
                    <a:pt x="19670" y="4698"/>
                  </a:lnTo>
                  <a:lnTo>
                    <a:pt x="19829" y="4618"/>
                  </a:lnTo>
                  <a:lnTo>
                    <a:pt x="19973" y="4538"/>
                  </a:lnTo>
                  <a:lnTo>
                    <a:pt x="20085" y="4427"/>
                  </a:lnTo>
                  <a:lnTo>
                    <a:pt x="20181" y="4315"/>
                  </a:lnTo>
                  <a:lnTo>
                    <a:pt x="20261" y="4187"/>
                  </a:lnTo>
                  <a:lnTo>
                    <a:pt x="20277" y="4123"/>
                  </a:lnTo>
                  <a:lnTo>
                    <a:pt x="20277" y="4043"/>
                  </a:lnTo>
                  <a:lnTo>
                    <a:pt x="20261" y="3963"/>
                  </a:lnTo>
                  <a:lnTo>
                    <a:pt x="20245" y="3867"/>
                  </a:lnTo>
                  <a:lnTo>
                    <a:pt x="20197" y="3771"/>
                  </a:lnTo>
                  <a:lnTo>
                    <a:pt x="20133" y="3660"/>
                  </a:lnTo>
                  <a:lnTo>
                    <a:pt x="19973" y="3436"/>
                  </a:lnTo>
                  <a:lnTo>
                    <a:pt x="19766" y="3180"/>
                  </a:lnTo>
                  <a:lnTo>
                    <a:pt x="19510" y="2925"/>
                  </a:lnTo>
                  <a:lnTo>
                    <a:pt x="19238" y="2637"/>
                  </a:lnTo>
                  <a:lnTo>
                    <a:pt x="18935" y="2365"/>
                  </a:lnTo>
                  <a:lnTo>
                    <a:pt x="18280" y="1790"/>
                  </a:lnTo>
                  <a:lnTo>
                    <a:pt x="17608" y="1247"/>
                  </a:lnTo>
                  <a:lnTo>
                    <a:pt x="16969" y="768"/>
                  </a:lnTo>
                  <a:lnTo>
                    <a:pt x="16442" y="368"/>
                  </a:lnTo>
                  <a:lnTo>
                    <a:pt x="159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9"/>
            <p:cNvSpPr/>
            <p:nvPr/>
          </p:nvSpPr>
          <p:spPr>
            <a:xfrm flipH="1">
              <a:off x="2220341" y="1971817"/>
              <a:ext cx="557894" cy="396422"/>
            </a:xfrm>
            <a:custGeom>
              <a:rect b="b" l="l" r="r" t="t"/>
              <a:pathLst>
                <a:path extrusionOk="0" h="19574" w="27547">
                  <a:moveTo>
                    <a:pt x="1" y="0"/>
                  </a:moveTo>
                  <a:lnTo>
                    <a:pt x="80" y="1199"/>
                  </a:lnTo>
                  <a:lnTo>
                    <a:pt x="192" y="2429"/>
                  </a:lnTo>
                  <a:lnTo>
                    <a:pt x="320" y="3691"/>
                  </a:lnTo>
                  <a:lnTo>
                    <a:pt x="464" y="4969"/>
                  </a:lnTo>
                  <a:lnTo>
                    <a:pt x="783" y="7526"/>
                  </a:lnTo>
                  <a:lnTo>
                    <a:pt x="1135" y="10066"/>
                  </a:lnTo>
                  <a:lnTo>
                    <a:pt x="2765" y="11393"/>
                  </a:lnTo>
                  <a:lnTo>
                    <a:pt x="3707" y="12144"/>
                  </a:lnTo>
                  <a:lnTo>
                    <a:pt x="4714" y="12926"/>
                  </a:lnTo>
                  <a:lnTo>
                    <a:pt x="5769" y="13741"/>
                  </a:lnTo>
                  <a:lnTo>
                    <a:pt x="6839" y="14556"/>
                  </a:lnTo>
                  <a:lnTo>
                    <a:pt x="7942" y="15355"/>
                  </a:lnTo>
                  <a:lnTo>
                    <a:pt x="9044" y="16122"/>
                  </a:lnTo>
                  <a:lnTo>
                    <a:pt x="10115" y="16857"/>
                  </a:lnTo>
                  <a:lnTo>
                    <a:pt x="11169" y="17528"/>
                  </a:lnTo>
                  <a:lnTo>
                    <a:pt x="11680" y="17848"/>
                  </a:lnTo>
                  <a:lnTo>
                    <a:pt x="12176" y="18135"/>
                  </a:lnTo>
                  <a:lnTo>
                    <a:pt x="12671" y="18407"/>
                  </a:lnTo>
                  <a:lnTo>
                    <a:pt x="13134" y="18663"/>
                  </a:lnTo>
                  <a:lnTo>
                    <a:pt x="13582" y="18886"/>
                  </a:lnTo>
                  <a:lnTo>
                    <a:pt x="13997" y="19078"/>
                  </a:lnTo>
                  <a:lnTo>
                    <a:pt x="14397" y="19238"/>
                  </a:lnTo>
                  <a:lnTo>
                    <a:pt x="14780" y="19366"/>
                  </a:lnTo>
                  <a:lnTo>
                    <a:pt x="15132" y="19477"/>
                  </a:lnTo>
                  <a:lnTo>
                    <a:pt x="15451" y="19541"/>
                  </a:lnTo>
                  <a:lnTo>
                    <a:pt x="15755" y="19573"/>
                  </a:lnTo>
                  <a:lnTo>
                    <a:pt x="15883" y="19557"/>
                  </a:lnTo>
                  <a:lnTo>
                    <a:pt x="16010" y="19557"/>
                  </a:lnTo>
                  <a:lnTo>
                    <a:pt x="16282" y="19509"/>
                  </a:lnTo>
                  <a:lnTo>
                    <a:pt x="16570" y="19461"/>
                  </a:lnTo>
                  <a:lnTo>
                    <a:pt x="16873" y="19382"/>
                  </a:lnTo>
                  <a:lnTo>
                    <a:pt x="17193" y="19286"/>
                  </a:lnTo>
                  <a:lnTo>
                    <a:pt x="17864" y="19062"/>
                  </a:lnTo>
                  <a:lnTo>
                    <a:pt x="18599" y="18790"/>
                  </a:lnTo>
                  <a:lnTo>
                    <a:pt x="19366" y="18471"/>
                  </a:lnTo>
                  <a:lnTo>
                    <a:pt x="20165" y="18103"/>
                  </a:lnTo>
                  <a:lnTo>
                    <a:pt x="20979" y="17720"/>
                  </a:lnTo>
                  <a:lnTo>
                    <a:pt x="21810" y="17320"/>
                  </a:lnTo>
                  <a:lnTo>
                    <a:pt x="22625" y="16905"/>
                  </a:lnTo>
                  <a:lnTo>
                    <a:pt x="23424" y="16490"/>
                  </a:lnTo>
                  <a:lnTo>
                    <a:pt x="24942" y="15659"/>
                  </a:lnTo>
                  <a:lnTo>
                    <a:pt x="26284" y="14924"/>
                  </a:lnTo>
                  <a:lnTo>
                    <a:pt x="27339" y="14301"/>
                  </a:lnTo>
                  <a:lnTo>
                    <a:pt x="27339" y="14237"/>
                  </a:lnTo>
                  <a:lnTo>
                    <a:pt x="27371" y="13661"/>
                  </a:lnTo>
                  <a:lnTo>
                    <a:pt x="27419" y="13070"/>
                  </a:lnTo>
                  <a:lnTo>
                    <a:pt x="27482" y="12463"/>
                  </a:lnTo>
                  <a:lnTo>
                    <a:pt x="27546" y="11856"/>
                  </a:lnTo>
                  <a:lnTo>
                    <a:pt x="25661" y="12431"/>
                  </a:lnTo>
                  <a:lnTo>
                    <a:pt x="23808" y="13006"/>
                  </a:lnTo>
                  <a:lnTo>
                    <a:pt x="22050" y="13566"/>
                  </a:lnTo>
                  <a:lnTo>
                    <a:pt x="20436" y="14109"/>
                  </a:lnTo>
                  <a:lnTo>
                    <a:pt x="19557" y="14396"/>
                  </a:lnTo>
                  <a:lnTo>
                    <a:pt x="18743" y="14636"/>
                  </a:lnTo>
                  <a:lnTo>
                    <a:pt x="17976" y="14828"/>
                  </a:lnTo>
                  <a:lnTo>
                    <a:pt x="17273" y="14972"/>
                  </a:lnTo>
                  <a:lnTo>
                    <a:pt x="16602" y="15067"/>
                  </a:lnTo>
                  <a:lnTo>
                    <a:pt x="15994" y="15131"/>
                  </a:lnTo>
                  <a:lnTo>
                    <a:pt x="15707" y="15147"/>
                  </a:lnTo>
                  <a:lnTo>
                    <a:pt x="15164" y="15147"/>
                  </a:lnTo>
                  <a:lnTo>
                    <a:pt x="14908" y="15131"/>
                  </a:lnTo>
                  <a:lnTo>
                    <a:pt x="14652" y="15099"/>
                  </a:lnTo>
                  <a:lnTo>
                    <a:pt x="14413" y="15067"/>
                  </a:lnTo>
                  <a:lnTo>
                    <a:pt x="14189" y="15020"/>
                  </a:lnTo>
                  <a:lnTo>
                    <a:pt x="13965" y="14972"/>
                  </a:lnTo>
                  <a:lnTo>
                    <a:pt x="13742" y="14908"/>
                  </a:lnTo>
                  <a:lnTo>
                    <a:pt x="13534" y="14844"/>
                  </a:lnTo>
                  <a:lnTo>
                    <a:pt x="13342" y="14764"/>
                  </a:lnTo>
                  <a:lnTo>
                    <a:pt x="13150" y="14684"/>
                  </a:lnTo>
                  <a:lnTo>
                    <a:pt x="12959" y="14588"/>
                  </a:lnTo>
                  <a:lnTo>
                    <a:pt x="12783" y="14492"/>
                  </a:lnTo>
                  <a:lnTo>
                    <a:pt x="12431" y="14269"/>
                  </a:lnTo>
                  <a:lnTo>
                    <a:pt x="12112" y="14013"/>
                  </a:lnTo>
                  <a:lnTo>
                    <a:pt x="11792" y="13725"/>
                  </a:lnTo>
                  <a:lnTo>
                    <a:pt x="11441" y="13374"/>
                  </a:lnTo>
                  <a:lnTo>
                    <a:pt x="11105" y="12974"/>
                  </a:lnTo>
                  <a:lnTo>
                    <a:pt x="10770" y="12543"/>
                  </a:lnTo>
                  <a:lnTo>
                    <a:pt x="10450" y="12096"/>
                  </a:lnTo>
                  <a:lnTo>
                    <a:pt x="9955" y="11377"/>
                  </a:lnTo>
                  <a:lnTo>
                    <a:pt x="9459" y="10642"/>
                  </a:lnTo>
                  <a:lnTo>
                    <a:pt x="8980" y="9891"/>
                  </a:lnTo>
                  <a:lnTo>
                    <a:pt x="8517" y="9172"/>
                  </a:lnTo>
                  <a:lnTo>
                    <a:pt x="7798" y="7989"/>
                  </a:lnTo>
                  <a:lnTo>
                    <a:pt x="7702" y="7830"/>
                  </a:lnTo>
                  <a:lnTo>
                    <a:pt x="7462" y="7430"/>
                  </a:lnTo>
                  <a:lnTo>
                    <a:pt x="7207" y="7542"/>
                  </a:lnTo>
                  <a:lnTo>
                    <a:pt x="6935" y="7622"/>
                  </a:lnTo>
                  <a:lnTo>
                    <a:pt x="6663" y="7702"/>
                  </a:lnTo>
                  <a:lnTo>
                    <a:pt x="6376" y="7766"/>
                  </a:lnTo>
                  <a:lnTo>
                    <a:pt x="6104" y="7798"/>
                  </a:lnTo>
                  <a:lnTo>
                    <a:pt x="5832" y="7845"/>
                  </a:lnTo>
                  <a:lnTo>
                    <a:pt x="5305" y="7877"/>
                  </a:lnTo>
                  <a:lnTo>
                    <a:pt x="4474" y="7877"/>
                  </a:lnTo>
                  <a:lnTo>
                    <a:pt x="4155" y="7845"/>
                  </a:lnTo>
                  <a:lnTo>
                    <a:pt x="3564" y="6903"/>
                  </a:lnTo>
                  <a:lnTo>
                    <a:pt x="2988" y="5960"/>
                  </a:lnTo>
                  <a:lnTo>
                    <a:pt x="2413" y="5001"/>
                  </a:lnTo>
                  <a:lnTo>
                    <a:pt x="1870" y="4027"/>
                  </a:lnTo>
                  <a:lnTo>
                    <a:pt x="1343" y="3036"/>
                  </a:lnTo>
                  <a:lnTo>
                    <a:pt x="1103" y="2541"/>
                  </a:lnTo>
                  <a:lnTo>
                    <a:pt x="847" y="2046"/>
                  </a:lnTo>
                  <a:lnTo>
                    <a:pt x="624" y="1534"/>
                  </a:lnTo>
                  <a:lnTo>
                    <a:pt x="400" y="1039"/>
                  </a:lnTo>
                  <a:lnTo>
                    <a:pt x="192" y="528"/>
                  </a:lnTo>
                  <a:lnTo>
                    <a:pt x="1" y="0"/>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9"/>
            <p:cNvSpPr/>
            <p:nvPr/>
          </p:nvSpPr>
          <p:spPr>
            <a:xfrm flipH="1">
              <a:off x="2435523" y="1511013"/>
              <a:ext cx="73152" cy="43381"/>
            </a:xfrm>
            <a:custGeom>
              <a:rect b="b" l="l" r="r" t="t"/>
              <a:pathLst>
                <a:path extrusionOk="0" h="2142" w="3612">
                  <a:moveTo>
                    <a:pt x="3611" y="1"/>
                  </a:moveTo>
                  <a:lnTo>
                    <a:pt x="3387" y="33"/>
                  </a:lnTo>
                  <a:lnTo>
                    <a:pt x="3084" y="65"/>
                  </a:lnTo>
                  <a:lnTo>
                    <a:pt x="2732" y="129"/>
                  </a:lnTo>
                  <a:lnTo>
                    <a:pt x="2333" y="225"/>
                  </a:lnTo>
                  <a:lnTo>
                    <a:pt x="1885" y="336"/>
                  </a:lnTo>
                  <a:lnTo>
                    <a:pt x="1662" y="416"/>
                  </a:lnTo>
                  <a:lnTo>
                    <a:pt x="1438" y="512"/>
                  </a:lnTo>
                  <a:lnTo>
                    <a:pt x="1214" y="608"/>
                  </a:lnTo>
                  <a:lnTo>
                    <a:pt x="991" y="720"/>
                  </a:lnTo>
                  <a:lnTo>
                    <a:pt x="767" y="848"/>
                  </a:lnTo>
                  <a:lnTo>
                    <a:pt x="559" y="991"/>
                  </a:lnTo>
                  <a:lnTo>
                    <a:pt x="463" y="1055"/>
                  </a:lnTo>
                  <a:lnTo>
                    <a:pt x="368" y="1135"/>
                  </a:lnTo>
                  <a:lnTo>
                    <a:pt x="304" y="1231"/>
                  </a:lnTo>
                  <a:lnTo>
                    <a:pt x="240" y="1327"/>
                  </a:lnTo>
                  <a:lnTo>
                    <a:pt x="144" y="1519"/>
                  </a:lnTo>
                  <a:lnTo>
                    <a:pt x="80" y="1694"/>
                  </a:lnTo>
                  <a:lnTo>
                    <a:pt x="32" y="1870"/>
                  </a:lnTo>
                  <a:lnTo>
                    <a:pt x="16" y="2014"/>
                  </a:lnTo>
                  <a:lnTo>
                    <a:pt x="0" y="2142"/>
                  </a:lnTo>
                  <a:lnTo>
                    <a:pt x="495" y="1966"/>
                  </a:lnTo>
                  <a:lnTo>
                    <a:pt x="1007" y="1742"/>
                  </a:lnTo>
                  <a:lnTo>
                    <a:pt x="1518" y="1519"/>
                  </a:lnTo>
                  <a:lnTo>
                    <a:pt x="2013" y="1279"/>
                  </a:lnTo>
                  <a:lnTo>
                    <a:pt x="2461" y="1055"/>
                  </a:lnTo>
                  <a:lnTo>
                    <a:pt x="2876" y="848"/>
                  </a:lnTo>
                  <a:lnTo>
                    <a:pt x="3196" y="656"/>
                  </a:lnTo>
                  <a:lnTo>
                    <a:pt x="3419" y="512"/>
                  </a:lnTo>
                  <a:lnTo>
                    <a:pt x="36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9"/>
            <p:cNvSpPr/>
            <p:nvPr/>
          </p:nvSpPr>
          <p:spPr>
            <a:xfrm flipH="1">
              <a:off x="2291204" y="1356021"/>
              <a:ext cx="89010" cy="202909"/>
            </a:xfrm>
            <a:custGeom>
              <a:rect b="b" l="l" r="r" t="t"/>
              <a:pathLst>
                <a:path extrusionOk="0" h="10019" w="4395">
                  <a:moveTo>
                    <a:pt x="16" y="0"/>
                  </a:moveTo>
                  <a:lnTo>
                    <a:pt x="0" y="16"/>
                  </a:lnTo>
                  <a:lnTo>
                    <a:pt x="0" y="32"/>
                  </a:lnTo>
                  <a:lnTo>
                    <a:pt x="4346" y="10003"/>
                  </a:lnTo>
                  <a:lnTo>
                    <a:pt x="4362" y="10019"/>
                  </a:lnTo>
                  <a:lnTo>
                    <a:pt x="4378" y="10019"/>
                  </a:lnTo>
                  <a:lnTo>
                    <a:pt x="4394" y="10003"/>
                  </a:lnTo>
                  <a:lnTo>
                    <a:pt x="4394" y="9987"/>
                  </a:lnTo>
                  <a:lnTo>
                    <a:pt x="48" y="16"/>
                  </a:lnTo>
                  <a:lnTo>
                    <a:pt x="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9"/>
            <p:cNvSpPr/>
            <p:nvPr/>
          </p:nvSpPr>
          <p:spPr>
            <a:xfrm flipH="1">
              <a:off x="2198023" y="1422023"/>
              <a:ext cx="143691" cy="106163"/>
            </a:xfrm>
            <a:custGeom>
              <a:rect b="b" l="l" r="r" t="t"/>
              <a:pathLst>
                <a:path extrusionOk="0" h="5242" w="7095">
                  <a:moveTo>
                    <a:pt x="1" y="1"/>
                  </a:moveTo>
                  <a:lnTo>
                    <a:pt x="240" y="384"/>
                  </a:lnTo>
                  <a:lnTo>
                    <a:pt x="496" y="736"/>
                  </a:lnTo>
                  <a:lnTo>
                    <a:pt x="752" y="1071"/>
                  </a:lnTo>
                  <a:lnTo>
                    <a:pt x="1023" y="1407"/>
                  </a:lnTo>
                  <a:lnTo>
                    <a:pt x="1311" y="1711"/>
                  </a:lnTo>
                  <a:lnTo>
                    <a:pt x="1598" y="1998"/>
                  </a:lnTo>
                  <a:lnTo>
                    <a:pt x="1886" y="2286"/>
                  </a:lnTo>
                  <a:lnTo>
                    <a:pt x="2174" y="2541"/>
                  </a:lnTo>
                  <a:lnTo>
                    <a:pt x="2461" y="2797"/>
                  </a:lnTo>
                  <a:lnTo>
                    <a:pt x="2765" y="3021"/>
                  </a:lnTo>
                  <a:lnTo>
                    <a:pt x="3052" y="3244"/>
                  </a:lnTo>
                  <a:lnTo>
                    <a:pt x="3356" y="3452"/>
                  </a:lnTo>
                  <a:lnTo>
                    <a:pt x="3931" y="3836"/>
                  </a:lnTo>
                  <a:lnTo>
                    <a:pt x="4490" y="4155"/>
                  </a:lnTo>
                  <a:lnTo>
                    <a:pt x="5018" y="4427"/>
                  </a:lnTo>
                  <a:lnTo>
                    <a:pt x="5513" y="4666"/>
                  </a:lnTo>
                  <a:lnTo>
                    <a:pt x="5944" y="4842"/>
                  </a:lnTo>
                  <a:lnTo>
                    <a:pt x="6328" y="5002"/>
                  </a:lnTo>
                  <a:lnTo>
                    <a:pt x="6647" y="5114"/>
                  </a:lnTo>
                  <a:lnTo>
                    <a:pt x="6887" y="5178"/>
                  </a:lnTo>
                  <a:lnTo>
                    <a:pt x="7078" y="5237"/>
                  </a:lnTo>
                  <a:lnTo>
                    <a:pt x="6935" y="4315"/>
                  </a:lnTo>
                  <a:lnTo>
                    <a:pt x="6679" y="4235"/>
                  </a:lnTo>
                  <a:lnTo>
                    <a:pt x="6424" y="4139"/>
                  </a:lnTo>
                  <a:lnTo>
                    <a:pt x="6008" y="3963"/>
                  </a:lnTo>
                  <a:lnTo>
                    <a:pt x="5561" y="3756"/>
                  </a:lnTo>
                  <a:lnTo>
                    <a:pt x="5114" y="3548"/>
                  </a:lnTo>
                  <a:lnTo>
                    <a:pt x="4650" y="3308"/>
                  </a:lnTo>
                  <a:lnTo>
                    <a:pt x="4187" y="3069"/>
                  </a:lnTo>
                  <a:lnTo>
                    <a:pt x="3723" y="2797"/>
                  </a:lnTo>
                  <a:lnTo>
                    <a:pt x="3260" y="2525"/>
                  </a:lnTo>
                  <a:lnTo>
                    <a:pt x="2797" y="2254"/>
                  </a:lnTo>
                  <a:lnTo>
                    <a:pt x="2365" y="1966"/>
                  </a:lnTo>
                  <a:lnTo>
                    <a:pt x="1934" y="1679"/>
                  </a:lnTo>
                  <a:lnTo>
                    <a:pt x="1535" y="1391"/>
                  </a:lnTo>
                  <a:lnTo>
                    <a:pt x="1151" y="1103"/>
                  </a:lnTo>
                  <a:lnTo>
                    <a:pt x="816" y="816"/>
                  </a:lnTo>
                  <a:lnTo>
                    <a:pt x="496" y="544"/>
                  </a:lnTo>
                  <a:lnTo>
                    <a:pt x="224" y="273"/>
                  </a:lnTo>
                  <a:lnTo>
                    <a:pt x="1" y="1"/>
                  </a:lnTo>
                  <a:close/>
                  <a:moveTo>
                    <a:pt x="7078" y="5237"/>
                  </a:moveTo>
                  <a:lnTo>
                    <a:pt x="7079" y="5242"/>
                  </a:lnTo>
                  <a:lnTo>
                    <a:pt x="7095" y="5242"/>
                  </a:lnTo>
                  <a:lnTo>
                    <a:pt x="7078" y="5237"/>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9"/>
            <p:cNvSpPr/>
            <p:nvPr/>
          </p:nvSpPr>
          <p:spPr>
            <a:xfrm flipH="1">
              <a:off x="1875077" y="1984758"/>
              <a:ext cx="760135" cy="293843"/>
            </a:xfrm>
            <a:custGeom>
              <a:rect b="b" l="l" r="r" t="t"/>
              <a:pathLst>
                <a:path extrusionOk="0" h="14509" w="37533">
                  <a:moveTo>
                    <a:pt x="35999" y="0"/>
                  </a:moveTo>
                  <a:lnTo>
                    <a:pt x="35504" y="208"/>
                  </a:lnTo>
                  <a:lnTo>
                    <a:pt x="34721" y="560"/>
                  </a:lnTo>
                  <a:lnTo>
                    <a:pt x="32739" y="1470"/>
                  </a:lnTo>
                  <a:lnTo>
                    <a:pt x="30119" y="2685"/>
                  </a:lnTo>
                  <a:lnTo>
                    <a:pt x="28937" y="3052"/>
                  </a:lnTo>
                  <a:lnTo>
                    <a:pt x="27786" y="3372"/>
                  </a:lnTo>
                  <a:lnTo>
                    <a:pt x="26684" y="3675"/>
                  </a:lnTo>
                  <a:lnTo>
                    <a:pt x="25613" y="3947"/>
                  </a:lnTo>
                  <a:lnTo>
                    <a:pt x="24591" y="4187"/>
                  </a:lnTo>
                  <a:lnTo>
                    <a:pt x="23584" y="4410"/>
                  </a:lnTo>
                  <a:lnTo>
                    <a:pt x="22625" y="4618"/>
                  </a:lnTo>
                  <a:lnTo>
                    <a:pt x="21699" y="4794"/>
                  </a:lnTo>
                  <a:lnTo>
                    <a:pt x="20692" y="4970"/>
                  </a:lnTo>
                  <a:lnTo>
                    <a:pt x="19717" y="5129"/>
                  </a:lnTo>
                  <a:lnTo>
                    <a:pt x="18791" y="5257"/>
                  </a:lnTo>
                  <a:lnTo>
                    <a:pt x="17896" y="5369"/>
                  </a:lnTo>
                  <a:lnTo>
                    <a:pt x="17033" y="5481"/>
                  </a:lnTo>
                  <a:lnTo>
                    <a:pt x="16234" y="5561"/>
                  </a:lnTo>
                  <a:lnTo>
                    <a:pt x="14700" y="5689"/>
                  </a:lnTo>
                  <a:lnTo>
                    <a:pt x="12080" y="5896"/>
                  </a:lnTo>
                  <a:lnTo>
                    <a:pt x="10946" y="6008"/>
                  </a:lnTo>
                  <a:lnTo>
                    <a:pt x="10418" y="6072"/>
                  </a:lnTo>
                  <a:lnTo>
                    <a:pt x="9923" y="6136"/>
                  </a:lnTo>
                  <a:lnTo>
                    <a:pt x="9204" y="4634"/>
                  </a:lnTo>
                  <a:lnTo>
                    <a:pt x="8597" y="3308"/>
                  </a:lnTo>
                  <a:lnTo>
                    <a:pt x="8102" y="2173"/>
                  </a:lnTo>
                  <a:lnTo>
                    <a:pt x="7734" y="1295"/>
                  </a:lnTo>
                  <a:lnTo>
                    <a:pt x="7654" y="1119"/>
                  </a:lnTo>
                  <a:lnTo>
                    <a:pt x="7383" y="400"/>
                  </a:lnTo>
                  <a:lnTo>
                    <a:pt x="6935" y="847"/>
                  </a:lnTo>
                  <a:lnTo>
                    <a:pt x="6791" y="991"/>
                  </a:lnTo>
                  <a:lnTo>
                    <a:pt x="6648" y="1135"/>
                  </a:lnTo>
                  <a:lnTo>
                    <a:pt x="6504" y="1279"/>
                  </a:lnTo>
                  <a:lnTo>
                    <a:pt x="5992" y="1758"/>
                  </a:lnTo>
                  <a:lnTo>
                    <a:pt x="5705" y="2030"/>
                  </a:lnTo>
                  <a:lnTo>
                    <a:pt x="4890" y="2749"/>
                  </a:lnTo>
                  <a:lnTo>
                    <a:pt x="4459" y="3116"/>
                  </a:lnTo>
                  <a:lnTo>
                    <a:pt x="3995" y="3484"/>
                  </a:lnTo>
                  <a:lnTo>
                    <a:pt x="3803" y="3643"/>
                  </a:lnTo>
                  <a:lnTo>
                    <a:pt x="3692" y="3723"/>
                  </a:lnTo>
                  <a:lnTo>
                    <a:pt x="3164" y="4123"/>
                  </a:lnTo>
                  <a:lnTo>
                    <a:pt x="2989" y="4251"/>
                  </a:lnTo>
                  <a:lnTo>
                    <a:pt x="2557" y="4554"/>
                  </a:lnTo>
                  <a:lnTo>
                    <a:pt x="2126" y="4858"/>
                  </a:lnTo>
                  <a:lnTo>
                    <a:pt x="1694" y="5145"/>
                  </a:lnTo>
                  <a:lnTo>
                    <a:pt x="1535" y="5241"/>
                  </a:lnTo>
                  <a:lnTo>
                    <a:pt x="1375" y="5337"/>
                  </a:lnTo>
                  <a:lnTo>
                    <a:pt x="1247" y="5417"/>
                  </a:lnTo>
                  <a:lnTo>
                    <a:pt x="975" y="5577"/>
                  </a:lnTo>
                  <a:lnTo>
                    <a:pt x="736" y="5721"/>
                  </a:lnTo>
                  <a:lnTo>
                    <a:pt x="592" y="5800"/>
                  </a:lnTo>
                  <a:lnTo>
                    <a:pt x="544" y="5816"/>
                  </a:lnTo>
                  <a:lnTo>
                    <a:pt x="480" y="5864"/>
                  </a:lnTo>
                  <a:lnTo>
                    <a:pt x="384" y="5912"/>
                  </a:lnTo>
                  <a:lnTo>
                    <a:pt x="320" y="5944"/>
                  </a:lnTo>
                  <a:lnTo>
                    <a:pt x="193" y="6008"/>
                  </a:lnTo>
                  <a:lnTo>
                    <a:pt x="1" y="6104"/>
                  </a:lnTo>
                  <a:lnTo>
                    <a:pt x="400" y="6791"/>
                  </a:lnTo>
                  <a:lnTo>
                    <a:pt x="640" y="7191"/>
                  </a:lnTo>
                  <a:lnTo>
                    <a:pt x="736" y="7350"/>
                  </a:lnTo>
                  <a:lnTo>
                    <a:pt x="1455" y="8533"/>
                  </a:lnTo>
                  <a:lnTo>
                    <a:pt x="1918" y="9252"/>
                  </a:lnTo>
                  <a:lnTo>
                    <a:pt x="2397" y="10003"/>
                  </a:lnTo>
                  <a:lnTo>
                    <a:pt x="2893" y="10738"/>
                  </a:lnTo>
                  <a:lnTo>
                    <a:pt x="3388" y="11457"/>
                  </a:lnTo>
                  <a:lnTo>
                    <a:pt x="3708" y="11904"/>
                  </a:lnTo>
                  <a:lnTo>
                    <a:pt x="4043" y="12335"/>
                  </a:lnTo>
                  <a:lnTo>
                    <a:pt x="4379" y="12735"/>
                  </a:lnTo>
                  <a:lnTo>
                    <a:pt x="4730" y="13086"/>
                  </a:lnTo>
                  <a:lnTo>
                    <a:pt x="5050" y="13374"/>
                  </a:lnTo>
                  <a:lnTo>
                    <a:pt x="5369" y="13630"/>
                  </a:lnTo>
                  <a:lnTo>
                    <a:pt x="5721" y="13853"/>
                  </a:lnTo>
                  <a:lnTo>
                    <a:pt x="5897" y="13949"/>
                  </a:lnTo>
                  <a:lnTo>
                    <a:pt x="6088" y="14045"/>
                  </a:lnTo>
                  <a:lnTo>
                    <a:pt x="6280" y="14125"/>
                  </a:lnTo>
                  <a:lnTo>
                    <a:pt x="6472" y="14205"/>
                  </a:lnTo>
                  <a:lnTo>
                    <a:pt x="6680" y="14269"/>
                  </a:lnTo>
                  <a:lnTo>
                    <a:pt x="6903" y="14333"/>
                  </a:lnTo>
                  <a:lnTo>
                    <a:pt x="7127" y="14381"/>
                  </a:lnTo>
                  <a:lnTo>
                    <a:pt x="7351" y="14428"/>
                  </a:lnTo>
                  <a:lnTo>
                    <a:pt x="7590" y="14460"/>
                  </a:lnTo>
                  <a:lnTo>
                    <a:pt x="7846" y="14492"/>
                  </a:lnTo>
                  <a:lnTo>
                    <a:pt x="8102" y="14508"/>
                  </a:lnTo>
                  <a:lnTo>
                    <a:pt x="8645" y="14508"/>
                  </a:lnTo>
                  <a:lnTo>
                    <a:pt x="8932" y="14492"/>
                  </a:lnTo>
                  <a:lnTo>
                    <a:pt x="9540" y="14428"/>
                  </a:lnTo>
                  <a:lnTo>
                    <a:pt x="10211" y="14333"/>
                  </a:lnTo>
                  <a:lnTo>
                    <a:pt x="10914" y="14189"/>
                  </a:lnTo>
                  <a:lnTo>
                    <a:pt x="11681" y="13997"/>
                  </a:lnTo>
                  <a:lnTo>
                    <a:pt x="12495" y="13757"/>
                  </a:lnTo>
                  <a:lnTo>
                    <a:pt x="13374" y="13470"/>
                  </a:lnTo>
                  <a:lnTo>
                    <a:pt x="14988" y="12927"/>
                  </a:lnTo>
                  <a:lnTo>
                    <a:pt x="16746" y="12367"/>
                  </a:lnTo>
                  <a:lnTo>
                    <a:pt x="18599" y="11792"/>
                  </a:lnTo>
                  <a:lnTo>
                    <a:pt x="20484" y="11217"/>
                  </a:lnTo>
                  <a:lnTo>
                    <a:pt x="22482" y="10642"/>
                  </a:lnTo>
                  <a:lnTo>
                    <a:pt x="24383" y="10098"/>
                  </a:lnTo>
                  <a:lnTo>
                    <a:pt x="27770" y="9140"/>
                  </a:lnTo>
                  <a:lnTo>
                    <a:pt x="30151" y="8485"/>
                  </a:lnTo>
                  <a:lnTo>
                    <a:pt x="31046" y="8245"/>
                  </a:lnTo>
                  <a:lnTo>
                    <a:pt x="32180" y="8197"/>
                  </a:lnTo>
                  <a:lnTo>
                    <a:pt x="33235" y="8133"/>
                  </a:lnTo>
                  <a:lnTo>
                    <a:pt x="34225" y="8053"/>
                  </a:lnTo>
                  <a:lnTo>
                    <a:pt x="35104" y="7973"/>
                  </a:lnTo>
                  <a:lnTo>
                    <a:pt x="36398" y="7830"/>
                  </a:lnTo>
                  <a:lnTo>
                    <a:pt x="36894" y="7766"/>
                  </a:lnTo>
                  <a:lnTo>
                    <a:pt x="36973" y="7302"/>
                  </a:lnTo>
                  <a:lnTo>
                    <a:pt x="37165" y="6168"/>
                  </a:lnTo>
                  <a:lnTo>
                    <a:pt x="37245" y="5641"/>
                  </a:lnTo>
                  <a:lnTo>
                    <a:pt x="37389" y="4666"/>
                  </a:lnTo>
                  <a:lnTo>
                    <a:pt x="37485" y="3963"/>
                  </a:lnTo>
                  <a:lnTo>
                    <a:pt x="37533" y="3452"/>
                  </a:lnTo>
                  <a:lnTo>
                    <a:pt x="37533" y="3260"/>
                  </a:lnTo>
                  <a:lnTo>
                    <a:pt x="37533" y="3100"/>
                  </a:lnTo>
                  <a:lnTo>
                    <a:pt x="37517" y="2924"/>
                  </a:lnTo>
                  <a:lnTo>
                    <a:pt x="37485" y="2765"/>
                  </a:lnTo>
                  <a:lnTo>
                    <a:pt x="37453" y="2589"/>
                  </a:lnTo>
                  <a:lnTo>
                    <a:pt x="37389" y="2413"/>
                  </a:lnTo>
                  <a:lnTo>
                    <a:pt x="37245" y="2062"/>
                  </a:lnTo>
                  <a:lnTo>
                    <a:pt x="37069" y="1678"/>
                  </a:lnTo>
                  <a:lnTo>
                    <a:pt x="36846" y="1295"/>
                  </a:lnTo>
                  <a:lnTo>
                    <a:pt x="36590" y="879"/>
                  </a:lnTo>
                  <a:lnTo>
                    <a:pt x="35999" y="0"/>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9"/>
            <p:cNvSpPr/>
            <p:nvPr/>
          </p:nvSpPr>
          <p:spPr>
            <a:xfrm flipH="1">
              <a:off x="2467887" y="1598382"/>
              <a:ext cx="332343" cy="532336"/>
            </a:xfrm>
            <a:custGeom>
              <a:rect b="b" l="l" r="r" t="t"/>
              <a:pathLst>
                <a:path extrusionOk="0" h="26285" w="16410">
                  <a:moveTo>
                    <a:pt x="7637" y="1"/>
                  </a:moveTo>
                  <a:lnTo>
                    <a:pt x="6056" y="928"/>
                  </a:lnTo>
                  <a:lnTo>
                    <a:pt x="5385" y="1327"/>
                  </a:lnTo>
                  <a:lnTo>
                    <a:pt x="4761" y="1726"/>
                  </a:lnTo>
                  <a:lnTo>
                    <a:pt x="4218" y="2110"/>
                  </a:lnTo>
                  <a:lnTo>
                    <a:pt x="3963" y="2302"/>
                  </a:lnTo>
                  <a:lnTo>
                    <a:pt x="3707" y="2493"/>
                  </a:lnTo>
                  <a:lnTo>
                    <a:pt x="3483" y="2701"/>
                  </a:lnTo>
                  <a:lnTo>
                    <a:pt x="3260" y="2909"/>
                  </a:lnTo>
                  <a:lnTo>
                    <a:pt x="3052" y="3117"/>
                  </a:lnTo>
                  <a:lnTo>
                    <a:pt x="2844" y="3340"/>
                  </a:lnTo>
                  <a:lnTo>
                    <a:pt x="2652" y="3580"/>
                  </a:lnTo>
                  <a:lnTo>
                    <a:pt x="2477" y="3820"/>
                  </a:lnTo>
                  <a:lnTo>
                    <a:pt x="2301" y="4091"/>
                  </a:lnTo>
                  <a:lnTo>
                    <a:pt x="2141" y="4363"/>
                  </a:lnTo>
                  <a:lnTo>
                    <a:pt x="1965" y="4666"/>
                  </a:lnTo>
                  <a:lnTo>
                    <a:pt x="1822" y="4970"/>
                  </a:lnTo>
                  <a:lnTo>
                    <a:pt x="1662" y="5306"/>
                  </a:lnTo>
                  <a:lnTo>
                    <a:pt x="1518" y="5657"/>
                  </a:lnTo>
                  <a:lnTo>
                    <a:pt x="1374" y="6041"/>
                  </a:lnTo>
                  <a:lnTo>
                    <a:pt x="1230" y="6440"/>
                  </a:lnTo>
                  <a:lnTo>
                    <a:pt x="943" y="7335"/>
                  </a:lnTo>
                  <a:lnTo>
                    <a:pt x="671" y="8341"/>
                  </a:lnTo>
                  <a:lnTo>
                    <a:pt x="384" y="9476"/>
                  </a:lnTo>
                  <a:lnTo>
                    <a:pt x="256" y="10083"/>
                  </a:lnTo>
                  <a:lnTo>
                    <a:pt x="160" y="10674"/>
                  </a:lnTo>
                  <a:lnTo>
                    <a:pt x="80" y="11265"/>
                  </a:lnTo>
                  <a:lnTo>
                    <a:pt x="32" y="11856"/>
                  </a:lnTo>
                  <a:lnTo>
                    <a:pt x="0" y="12432"/>
                  </a:lnTo>
                  <a:lnTo>
                    <a:pt x="0" y="13007"/>
                  </a:lnTo>
                  <a:lnTo>
                    <a:pt x="16" y="13566"/>
                  </a:lnTo>
                  <a:lnTo>
                    <a:pt x="64" y="14125"/>
                  </a:lnTo>
                  <a:lnTo>
                    <a:pt x="128" y="14685"/>
                  </a:lnTo>
                  <a:lnTo>
                    <a:pt x="208" y="15244"/>
                  </a:lnTo>
                  <a:lnTo>
                    <a:pt x="320" y="15787"/>
                  </a:lnTo>
                  <a:lnTo>
                    <a:pt x="431" y="16330"/>
                  </a:lnTo>
                  <a:lnTo>
                    <a:pt x="575" y="16858"/>
                  </a:lnTo>
                  <a:lnTo>
                    <a:pt x="719" y="17385"/>
                  </a:lnTo>
                  <a:lnTo>
                    <a:pt x="895" y="17928"/>
                  </a:lnTo>
                  <a:lnTo>
                    <a:pt x="1087" y="18439"/>
                  </a:lnTo>
                  <a:lnTo>
                    <a:pt x="1278" y="18967"/>
                  </a:lnTo>
                  <a:lnTo>
                    <a:pt x="1486" y="19478"/>
                  </a:lnTo>
                  <a:lnTo>
                    <a:pt x="1710" y="19973"/>
                  </a:lnTo>
                  <a:lnTo>
                    <a:pt x="1933" y="20485"/>
                  </a:lnTo>
                  <a:lnTo>
                    <a:pt x="2189" y="20980"/>
                  </a:lnTo>
                  <a:lnTo>
                    <a:pt x="2429" y="21475"/>
                  </a:lnTo>
                  <a:lnTo>
                    <a:pt x="2956" y="22466"/>
                  </a:lnTo>
                  <a:lnTo>
                    <a:pt x="3499" y="23440"/>
                  </a:lnTo>
                  <a:lnTo>
                    <a:pt x="4074" y="24399"/>
                  </a:lnTo>
                  <a:lnTo>
                    <a:pt x="4650" y="25342"/>
                  </a:lnTo>
                  <a:lnTo>
                    <a:pt x="5241" y="26284"/>
                  </a:lnTo>
                  <a:lnTo>
                    <a:pt x="5608" y="26189"/>
                  </a:lnTo>
                  <a:lnTo>
                    <a:pt x="5976" y="26077"/>
                  </a:lnTo>
                  <a:lnTo>
                    <a:pt x="6343" y="25965"/>
                  </a:lnTo>
                  <a:lnTo>
                    <a:pt x="6711" y="25821"/>
                  </a:lnTo>
                  <a:lnTo>
                    <a:pt x="7078" y="25677"/>
                  </a:lnTo>
                  <a:lnTo>
                    <a:pt x="7430" y="25534"/>
                  </a:lnTo>
                  <a:lnTo>
                    <a:pt x="7797" y="25358"/>
                  </a:lnTo>
                  <a:lnTo>
                    <a:pt x="8149" y="25182"/>
                  </a:lnTo>
                  <a:lnTo>
                    <a:pt x="8341" y="25086"/>
                  </a:lnTo>
                  <a:lnTo>
                    <a:pt x="8468" y="25022"/>
                  </a:lnTo>
                  <a:lnTo>
                    <a:pt x="8532" y="24990"/>
                  </a:lnTo>
                  <a:lnTo>
                    <a:pt x="8628" y="24942"/>
                  </a:lnTo>
                  <a:lnTo>
                    <a:pt x="8692" y="24894"/>
                  </a:lnTo>
                  <a:lnTo>
                    <a:pt x="8740" y="24878"/>
                  </a:lnTo>
                  <a:lnTo>
                    <a:pt x="8884" y="24799"/>
                  </a:lnTo>
                  <a:lnTo>
                    <a:pt x="9123" y="24655"/>
                  </a:lnTo>
                  <a:lnTo>
                    <a:pt x="9395" y="24495"/>
                  </a:lnTo>
                  <a:lnTo>
                    <a:pt x="9523" y="24415"/>
                  </a:lnTo>
                  <a:lnTo>
                    <a:pt x="9683" y="24319"/>
                  </a:lnTo>
                  <a:lnTo>
                    <a:pt x="9842" y="24223"/>
                  </a:lnTo>
                  <a:lnTo>
                    <a:pt x="10274" y="23936"/>
                  </a:lnTo>
                  <a:lnTo>
                    <a:pt x="10705" y="23632"/>
                  </a:lnTo>
                  <a:lnTo>
                    <a:pt x="11137" y="23329"/>
                  </a:lnTo>
                  <a:lnTo>
                    <a:pt x="11312" y="23201"/>
                  </a:lnTo>
                  <a:lnTo>
                    <a:pt x="11840" y="22801"/>
                  </a:lnTo>
                  <a:lnTo>
                    <a:pt x="11951" y="22721"/>
                  </a:lnTo>
                  <a:lnTo>
                    <a:pt x="12143" y="22562"/>
                  </a:lnTo>
                  <a:lnTo>
                    <a:pt x="12607" y="22194"/>
                  </a:lnTo>
                  <a:lnTo>
                    <a:pt x="13038" y="21827"/>
                  </a:lnTo>
                  <a:lnTo>
                    <a:pt x="13853" y="21108"/>
                  </a:lnTo>
                  <a:lnTo>
                    <a:pt x="14140" y="20836"/>
                  </a:lnTo>
                  <a:lnTo>
                    <a:pt x="14652" y="20357"/>
                  </a:lnTo>
                  <a:lnTo>
                    <a:pt x="14796" y="20213"/>
                  </a:lnTo>
                  <a:lnTo>
                    <a:pt x="14939" y="20069"/>
                  </a:lnTo>
                  <a:lnTo>
                    <a:pt x="15083" y="19925"/>
                  </a:lnTo>
                  <a:lnTo>
                    <a:pt x="15531" y="19478"/>
                  </a:lnTo>
                  <a:lnTo>
                    <a:pt x="16186" y="18775"/>
                  </a:lnTo>
                  <a:lnTo>
                    <a:pt x="16409" y="18503"/>
                  </a:lnTo>
                  <a:lnTo>
                    <a:pt x="16154" y="18008"/>
                  </a:lnTo>
                  <a:lnTo>
                    <a:pt x="15866" y="17449"/>
                  </a:lnTo>
                  <a:lnTo>
                    <a:pt x="15531" y="16730"/>
                  </a:lnTo>
                  <a:lnTo>
                    <a:pt x="15515" y="16730"/>
                  </a:lnTo>
                  <a:lnTo>
                    <a:pt x="15195" y="16011"/>
                  </a:lnTo>
                  <a:lnTo>
                    <a:pt x="14859" y="15244"/>
                  </a:lnTo>
                  <a:lnTo>
                    <a:pt x="14524" y="14429"/>
                  </a:lnTo>
                  <a:lnTo>
                    <a:pt x="14220" y="13614"/>
                  </a:lnTo>
                  <a:lnTo>
                    <a:pt x="14061" y="13119"/>
                  </a:lnTo>
                  <a:lnTo>
                    <a:pt x="13917" y="12655"/>
                  </a:lnTo>
                  <a:lnTo>
                    <a:pt x="13805" y="12240"/>
                  </a:lnTo>
                  <a:lnTo>
                    <a:pt x="13597" y="11441"/>
                  </a:lnTo>
                  <a:lnTo>
                    <a:pt x="13453" y="10722"/>
                  </a:lnTo>
                  <a:lnTo>
                    <a:pt x="13326" y="10019"/>
                  </a:lnTo>
                  <a:lnTo>
                    <a:pt x="13086" y="8565"/>
                  </a:lnTo>
                  <a:lnTo>
                    <a:pt x="12942" y="7734"/>
                  </a:lnTo>
                  <a:lnTo>
                    <a:pt x="12750" y="6791"/>
                  </a:lnTo>
                  <a:lnTo>
                    <a:pt x="12639" y="6232"/>
                  </a:lnTo>
                  <a:lnTo>
                    <a:pt x="12511" y="5689"/>
                  </a:lnTo>
                  <a:lnTo>
                    <a:pt x="12367" y="5178"/>
                  </a:lnTo>
                  <a:lnTo>
                    <a:pt x="12223" y="4698"/>
                  </a:lnTo>
                  <a:lnTo>
                    <a:pt x="12047" y="4251"/>
                  </a:lnTo>
                  <a:lnTo>
                    <a:pt x="11872" y="3836"/>
                  </a:lnTo>
                  <a:lnTo>
                    <a:pt x="11696" y="3452"/>
                  </a:lnTo>
                  <a:lnTo>
                    <a:pt x="11504" y="3085"/>
                  </a:lnTo>
                  <a:lnTo>
                    <a:pt x="11296" y="2749"/>
                  </a:lnTo>
                  <a:lnTo>
                    <a:pt x="11089" y="2445"/>
                  </a:lnTo>
                  <a:lnTo>
                    <a:pt x="10881" y="2158"/>
                  </a:lnTo>
                  <a:lnTo>
                    <a:pt x="10657" y="1886"/>
                  </a:lnTo>
                  <a:lnTo>
                    <a:pt x="10450" y="1647"/>
                  </a:lnTo>
                  <a:lnTo>
                    <a:pt x="10226" y="1423"/>
                  </a:lnTo>
                  <a:lnTo>
                    <a:pt x="10002" y="1231"/>
                  </a:lnTo>
                  <a:lnTo>
                    <a:pt x="9794" y="1055"/>
                  </a:lnTo>
                  <a:lnTo>
                    <a:pt x="9587" y="880"/>
                  </a:lnTo>
                  <a:lnTo>
                    <a:pt x="9379" y="736"/>
                  </a:lnTo>
                  <a:lnTo>
                    <a:pt x="9171" y="608"/>
                  </a:lnTo>
                  <a:lnTo>
                    <a:pt x="8980" y="496"/>
                  </a:lnTo>
                  <a:lnTo>
                    <a:pt x="8612" y="320"/>
                  </a:lnTo>
                  <a:lnTo>
                    <a:pt x="8293" y="177"/>
                  </a:lnTo>
                  <a:lnTo>
                    <a:pt x="8021" y="97"/>
                  </a:lnTo>
                  <a:lnTo>
                    <a:pt x="7813" y="33"/>
                  </a:lnTo>
                  <a:lnTo>
                    <a:pt x="76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9"/>
            <p:cNvSpPr/>
            <p:nvPr/>
          </p:nvSpPr>
          <p:spPr>
            <a:xfrm flipH="1">
              <a:off x="2511571" y="1713274"/>
              <a:ext cx="68636" cy="161473"/>
            </a:xfrm>
            <a:custGeom>
              <a:rect b="b" l="l" r="r" t="t"/>
              <a:pathLst>
                <a:path extrusionOk="0" h="7973" w="3389">
                  <a:moveTo>
                    <a:pt x="17" y="0"/>
                  </a:moveTo>
                  <a:lnTo>
                    <a:pt x="1" y="16"/>
                  </a:lnTo>
                  <a:lnTo>
                    <a:pt x="1" y="32"/>
                  </a:lnTo>
                  <a:lnTo>
                    <a:pt x="544" y="1278"/>
                  </a:lnTo>
                  <a:lnTo>
                    <a:pt x="1407" y="3355"/>
                  </a:lnTo>
                  <a:lnTo>
                    <a:pt x="3340" y="7957"/>
                  </a:lnTo>
                  <a:lnTo>
                    <a:pt x="3356" y="7973"/>
                  </a:lnTo>
                  <a:lnTo>
                    <a:pt x="3372" y="7973"/>
                  </a:lnTo>
                  <a:lnTo>
                    <a:pt x="3388" y="7957"/>
                  </a:lnTo>
                  <a:lnTo>
                    <a:pt x="3388" y="7941"/>
                  </a:lnTo>
                  <a:lnTo>
                    <a:pt x="1455" y="3323"/>
                  </a:lnTo>
                  <a:lnTo>
                    <a:pt x="592" y="1262"/>
                  </a:lnTo>
                  <a:lnTo>
                    <a:pt x="49" y="16"/>
                  </a:lnTo>
                  <a:lnTo>
                    <a:pt x="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9"/>
            <p:cNvSpPr/>
            <p:nvPr/>
          </p:nvSpPr>
          <p:spPr>
            <a:xfrm flipH="1">
              <a:off x="2478560" y="1992839"/>
              <a:ext cx="156653" cy="164733"/>
            </a:xfrm>
            <a:custGeom>
              <a:rect b="b" l="l" r="r" t="t"/>
              <a:pathLst>
                <a:path extrusionOk="0" h="8134" w="7735">
                  <a:moveTo>
                    <a:pt x="7383" y="1"/>
                  </a:moveTo>
                  <a:lnTo>
                    <a:pt x="6935" y="448"/>
                  </a:lnTo>
                  <a:lnTo>
                    <a:pt x="6791" y="592"/>
                  </a:lnTo>
                  <a:lnTo>
                    <a:pt x="6648" y="736"/>
                  </a:lnTo>
                  <a:lnTo>
                    <a:pt x="6504" y="880"/>
                  </a:lnTo>
                  <a:lnTo>
                    <a:pt x="5992" y="1359"/>
                  </a:lnTo>
                  <a:lnTo>
                    <a:pt x="5705" y="1631"/>
                  </a:lnTo>
                  <a:lnTo>
                    <a:pt x="4890" y="2350"/>
                  </a:lnTo>
                  <a:lnTo>
                    <a:pt x="4459" y="2717"/>
                  </a:lnTo>
                  <a:lnTo>
                    <a:pt x="3995" y="3085"/>
                  </a:lnTo>
                  <a:lnTo>
                    <a:pt x="3803" y="3244"/>
                  </a:lnTo>
                  <a:lnTo>
                    <a:pt x="3692" y="3324"/>
                  </a:lnTo>
                  <a:lnTo>
                    <a:pt x="3164" y="3724"/>
                  </a:lnTo>
                  <a:lnTo>
                    <a:pt x="2989" y="3852"/>
                  </a:lnTo>
                  <a:lnTo>
                    <a:pt x="2557" y="4155"/>
                  </a:lnTo>
                  <a:lnTo>
                    <a:pt x="2126" y="4459"/>
                  </a:lnTo>
                  <a:lnTo>
                    <a:pt x="1694" y="4746"/>
                  </a:lnTo>
                  <a:lnTo>
                    <a:pt x="1535" y="4842"/>
                  </a:lnTo>
                  <a:lnTo>
                    <a:pt x="1375" y="4938"/>
                  </a:lnTo>
                  <a:lnTo>
                    <a:pt x="1247" y="5018"/>
                  </a:lnTo>
                  <a:lnTo>
                    <a:pt x="975" y="5178"/>
                  </a:lnTo>
                  <a:lnTo>
                    <a:pt x="736" y="5322"/>
                  </a:lnTo>
                  <a:lnTo>
                    <a:pt x="592" y="5401"/>
                  </a:lnTo>
                  <a:lnTo>
                    <a:pt x="544" y="5417"/>
                  </a:lnTo>
                  <a:lnTo>
                    <a:pt x="480" y="5465"/>
                  </a:lnTo>
                  <a:lnTo>
                    <a:pt x="384" y="5513"/>
                  </a:lnTo>
                  <a:lnTo>
                    <a:pt x="320" y="5545"/>
                  </a:lnTo>
                  <a:lnTo>
                    <a:pt x="193" y="5609"/>
                  </a:lnTo>
                  <a:lnTo>
                    <a:pt x="1" y="5705"/>
                  </a:lnTo>
                  <a:lnTo>
                    <a:pt x="400" y="6392"/>
                  </a:lnTo>
                  <a:lnTo>
                    <a:pt x="640" y="6792"/>
                  </a:lnTo>
                  <a:lnTo>
                    <a:pt x="736" y="6951"/>
                  </a:lnTo>
                  <a:lnTo>
                    <a:pt x="1455" y="8134"/>
                  </a:lnTo>
                  <a:lnTo>
                    <a:pt x="1535" y="7782"/>
                  </a:lnTo>
                  <a:lnTo>
                    <a:pt x="1631" y="7463"/>
                  </a:lnTo>
                  <a:lnTo>
                    <a:pt x="1726" y="7127"/>
                  </a:lnTo>
                  <a:lnTo>
                    <a:pt x="1854" y="6823"/>
                  </a:lnTo>
                  <a:lnTo>
                    <a:pt x="1982" y="6504"/>
                  </a:lnTo>
                  <a:lnTo>
                    <a:pt x="2126" y="6200"/>
                  </a:lnTo>
                  <a:lnTo>
                    <a:pt x="2286" y="5913"/>
                  </a:lnTo>
                  <a:lnTo>
                    <a:pt x="2445" y="5625"/>
                  </a:lnTo>
                  <a:lnTo>
                    <a:pt x="2621" y="5354"/>
                  </a:lnTo>
                  <a:lnTo>
                    <a:pt x="2797" y="5082"/>
                  </a:lnTo>
                  <a:lnTo>
                    <a:pt x="2989" y="4810"/>
                  </a:lnTo>
                  <a:lnTo>
                    <a:pt x="3180" y="4555"/>
                  </a:lnTo>
                  <a:lnTo>
                    <a:pt x="3596" y="4075"/>
                  </a:lnTo>
                  <a:lnTo>
                    <a:pt x="4011" y="3628"/>
                  </a:lnTo>
                  <a:lnTo>
                    <a:pt x="4347" y="3308"/>
                  </a:lnTo>
                  <a:lnTo>
                    <a:pt x="4682" y="3005"/>
                  </a:lnTo>
                  <a:lnTo>
                    <a:pt x="5002" y="2717"/>
                  </a:lnTo>
                  <a:lnTo>
                    <a:pt x="5337" y="2446"/>
                  </a:lnTo>
                  <a:lnTo>
                    <a:pt x="5657" y="2206"/>
                  </a:lnTo>
                  <a:lnTo>
                    <a:pt x="5960" y="1982"/>
                  </a:lnTo>
                  <a:lnTo>
                    <a:pt x="6536" y="1599"/>
                  </a:lnTo>
                  <a:lnTo>
                    <a:pt x="7015" y="1295"/>
                  </a:lnTo>
                  <a:lnTo>
                    <a:pt x="7399" y="1071"/>
                  </a:lnTo>
                  <a:lnTo>
                    <a:pt x="7734" y="896"/>
                  </a:lnTo>
                  <a:lnTo>
                    <a:pt x="7654" y="720"/>
                  </a:lnTo>
                  <a:lnTo>
                    <a:pt x="7383" y="1"/>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9"/>
            <p:cNvSpPr/>
            <p:nvPr/>
          </p:nvSpPr>
          <p:spPr>
            <a:xfrm flipH="1">
              <a:off x="2467563" y="1973113"/>
              <a:ext cx="18146" cy="34308"/>
            </a:xfrm>
            <a:custGeom>
              <a:rect b="b" l="l" r="r" t="t"/>
              <a:pathLst>
                <a:path extrusionOk="0" h="1694" w="896">
                  <a:moveTo>
                    <a:pt x="879" y="0"/>
                  </a:moveTo>
                  <a:lnTo>
                    <a:pt x="656" y="272"/>
                  </a:lnTo>
                  <a:lnTo>
                    <a:pt x="1" y="975"/>
                  </a:lnTo>
                  <a:lnTo>
                    <a:pt x="272" y="1694"/>
                  </a:lnTo>
                  <a:lnTo>
                    <a:pt x="416" y="1550"/>
                  </a:lnTo>
                  <a:lnTo>
                    <a:pt x="528" y="1390"/>
                  </a:lnTo>
                  <a:lnTo>
                    <a:pt x="624" y="1247"/>
                  </a:lnTo>
                  <a:lnTo>
                    <a:pt x="704" y="1103"/>
                  </a:lnTo>
                  <a:lnTo>
                    <a:pt x="767" y="959"/>
                  </a:lnTo>
                  <a:lnTo>
                    <a:pt x="815" y="815"/>
                  </a:lnTo>
                  <a:lnTo>
                    <a:pt x="879" y="559"/>
                  </a:lnTo>
                  <a:lnTo>
                    <a:pt x="895" y="336"/>
                  </a:lnTo>
                  <a:lnTo>
                    <a:pt x="895" y="160"/>
                  </a:lnTo>
                  <a:lnTo>
                    <a:pt x="8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9"/>
            <p:cNvSpPr/>
            <p:nvPr/>
          </p:nvSpPr>
          <p:spPr>
            <a:xfrm flipH="1">
              <a:off x="2627091" y="2108379"/>
              <a:ext cx="67015" cy="22987"/>
            </a:xfrm>
            <a:custGeom>
              <a:rect b="b" l="l" r="r" t="t"/>
              <a:pathLst>
                <a:path extrusionOk="0" h="1135" w="3309">
                  <a:moveTo>
                    <a:pt x="2909" y="0"/>
                  </a:moveTo>
                  <a:lnTo>
                    <a:pt x="2557" y="176"/>
                  </a:lnTo>
                  <a:lnTo>
                    <a:pt x="2190" y="352"/>
                  </a:lnTo>
                  <a:lnTo>
                    <a:pt x="1838" y="495"/>
                  </a:lnTo>
                  <a:lnTo>
                    <a:pt x="1471" y="639"/>
                  </a:lnTo>
                  <a:lnTo>
                    <a:pt x="1103" y="783"/>
                  </a:lnTo>
                  <a:lnTo>
                    <a:pt x="736" y="895"/>
                  </a:lnTo>
                  <a:lnTo>
                    <a:pt x="368" y="1007"/>
                  </a:lnTo>
                  <a:lnTo>
                    <a:pt x="1" y="1102"/>
                  </a:lnTo>
                  <a:lnTo>
                    <a:pt x="320" y="1134"/>
                  </a:lnTo>
                  <a:lnTo>
                    <a:pt x="1151" y="1134"/>
                  </a:lnTo>
                  <a:lnTo>
                    <a:pt x="1678" y="1102"/>
                  </a:lnTo>
                  <a:lnTo>
                    <a:pt x="1950" y="1055"/>
                  </a:lnTo>
                  <a:lnTo>
                    <a:pt x="2222" y="1023"/>
                  </a:lnTo>
                  <a:lnTo>
                    <a:pt x="2509" y="959"/>
                  </a:lnTo>
                  <a:lnTo>
                    <a:pt x="2781" y="879"/>
                  </a:lnTo>
                  <a:lnTo>
                    <a:pt x="3053" y="799"/>
                  </a:lnTo>
                  <a:lnTo>
                    <a:pt x="3308" y="687"/>
                  </a:lnTo>
                  <a:lnTo>
                    <a:pt x="29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9"/>
            <p:cNvSpPr/>
            <p:nvPr/>
          </p:nvSpPr>
          <p:spPr>
            <a:xfrm flipH="1">
              <a:off x="1759233" y="1984758"/>
              <a:ext cx="146932" cy="97414"/>
            </a:xfrm>
            <a:custGeom>
              <a:rect b="b" l="l" r="r" t="t"/>
              <a:pathLst>
                <a:path extrusionOk="0" h="4810" w="7255">
                  <a:moveTo>
                    <a:pt x="1" y="0"/>
                  </a:moveTo>
                  <a:lnTo>
                    <a:pt x="592" y="879"/>
                  </a:lnTo>
                  <a:lnTo>
                    <a:pt x="848" y="1295"/>
                  </a:lnTo>
                  <a:lnTo>
                    <a:pt x="1071" y="1678"/>
                  </a:lnTo>
                  <a:lnTo>
                    <a:pt x="1247" y="2062"/>
                  </a:lnTo>
                  <a:lnTo>
                    <a:pt x="1391" y="2413"/>
                  </a:lnTo>
                  <a:lnTo>
                    <a:pt x="1455" y="2589"/>
                  </a:lnTo>
                  <a:lnTo>
                    <a:pt x="1487" y="2765"/>
                  </a:lnTo>
                  <a:lnTo>
                    <a:pt x="1519" y="2924"/>
                  </a:lnTo>
                  <a:lnTo>
                    <a:pt x="1535" y="3100"/>
                  </a:lnTo>
                  <a:lnTo>
                    <a:pt x="1535" y="3260"/>
                  </a:lnTo>
                  <a:lnTo>
                    <a:pt x="1535" y="3452"/>
                  </a:lnTo>
                  <a:lnTo>
                    <a:pt x="1487" y="3963"/>
                  </a:lnTo>
                  <a:lnTo>
                    <a:pt x="1391" y="4666"/>
                  </a:lnTo>
                  <a:lnTo>
                    <a:pt x="4523" y="4762"/>
                  </a:lnTo>
                  <a:lnTo>
                    <a:pt x="5865" y="4810"/>
                  </a:lnTo>
                  <a:lnTo>
                    <a:pt x="5977" y="4810"/>
                  </a:lnTo>
                  <a:lnTo>
                    <a:pt x="6072" y="4778"/>
                  </a:lnTo>
                  <a:lnTo>
                    <a:pt x="6168" y="4746"/>
                  </a:lnTo>
                  <a:lnTo>
                    <a:pt x="6248" y="4698"/>
                  </a:lnTo>
                  <a:lnTo>
                    <a:pt x="6328" y="4634"/>
                  </a:lnTo>
                  <a:lnTo>
                    <a:pt x="6392" y="4554"/>
                  </a:lnTo>
                  <a:lnTo>
                    <a:pt x="6440" y="4458"/>
                  </a:lnTo>
                  <a:lnTo>
                    <a:pt x="6472" y="4362"/>
                  </a:lnTo>
                  <a:lnTo>
                    <a:pt x="6504" y="4283"/>
                  </a:lnTo>
                  <a:lnTo>
                    <a:pt x="6504" y="4203"/>
                  </a:lnTo>
                  <a:lnTo>
                    <a:pt x="6488" y="4091"/>
                  </a:lnTo>
                  <a:lnTo>
                    <a:pt x="6472" y="3995"/>
                  </a:lnTo>
                  <a:lnTo>
                    <a:pt x="6424" y="3899"/>
                  </a:lnTo>
                  <a:lnTo>
                    <a:pt x="6376" y="3819"/>
                  </a:lnTo>
                  <a:lnTo>
                    <a:pt x="6312" y="3739"/>
                  </a:lnTo>
                  <a:lnTo>
                    <a:pt x="6232" y="3691"/>
                  </a:lnTo>
                  <a:lnTo>
                    <a:pt x="6136" y="3627"/>
                  </a:lnTo>
                  <a:lnTo>
                    <a:pt x="6040" y="3595"/>
                  </a:lnTo>
                  <a:lnTo>
                    <a:pt x="1647" y="2541"/>
                  </a:lnTo>
                  <a:lnTo>
                    <a:pt x="1647" y="2541"/>
                  </a:lnTo>
                  <a:lnTo>
                    <a:pt x="6296" y="3548"/>
                  </a:lnTo>
                  <a:lnTo>
                    <a:pt x="6456" y="3564"/>
                  </a:lnTo>
                  <a:lnTo>
                    <a:pt x="6600" y="3548"/>
                  </a:lnTo>
                  <a:lnTo>
                    <a:pt x="6743" y="3516"/>
                  </a:lnTo>
                  <a:lnTo>
                    <a:pt x="6871" y="3452"/>
                  </a:lnTo>
                  <a:lnTo>
                    <a:pt x="6983" y="3372"/>
                  </a:lnTo>
                  <a:lnTo>
                    <a:pt x="7079" y="3260"/>
                  </a:lnTo>
                  <a:lnTo>
                    <a:pt x="7175" y="3148"/>
                  </a:lnTo>
                  <a:lnTo>
                    <a:pt x="7223" y="3004"/>
                  </a:lnTo>
                  <a:lnTo>
                    <a:pt x="7255" y="2892"/>
                  </a:lnTo>
                  <a:lnTo>
                    <a:pt x="7255" y="2781"/>
                  </a:lnTo>
                  <a:lnTo>
                    <a:pt x="7255" y="2653"/>
                  </a:lnTo>
                  <a:lnTo>
                    <a:pt x="7223" y="2525"/>
                  </a:lnTo>
                  <a:lnTo>
                    <a:pt x="7175" y="2413"/>
                  </a:lnTo>
                  <a:lnTo>
                    <a:pt x="7111" y="2301"/>
                  </a:lnTo>
                  <a:lnTo>
                    <a:pt x="7031" y="2221"/>
                  </a:lnTo>
                  <a:lnTo>
                    <a:pt x="6935" y="2142"/>
                  </a:lnTo>
                  <a:lnTo>
                    <a:pt x="6823" y="2062"/>
                  </a:lnTo>
                  <a:lnTo>
                    <a:pt x="6696" y="2014"/>
                  </a:lnTo>
                  <a:lnTo>
                    <a:pt x="1" y="0"/>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9"/>
            <p:cNvSpPr/>
            <p:nvPr/>
          </p:nvSpPr>
          <p:spPr>
            <a:xfrm flipH="1">
              <a:off x="1820720" y="2079256"/>
              <a:ext cx="61810" cy="30419"/>
            </a:xfrm>
            <a:custGeom>
              <a:rect b="b" l="l" r="r" t="t"/>
              <a:pathLst>
                <a:path extrusionOk="0" h="1502" w="3052">
                  <a:moveTo>
                    <a:pt x="224" y="0"/>
                  </a:moveTo>
                  <a:lnTo>
                    <a:pt x="80" y="975"/>
                  </a:lnTo>
                  <a:lnTo>
                    <a:pt x="0" y="1502"/>
                  </a:lnTo>
                  <a:lnTo>
                    <a:pt x="1997" y="1502"/>
                  </a:lnTo>
                  <a:lnTo>
                    <a:pt x="2189" y="1486"/>
                  </a:lnTo>
                  <a:lnTo>
                    <a:pt x="2381" y="1438"/>
                  </a:lnTo>
                  <a:lnTo>
                    <a:pt x="2557" y="1358"/>
                  </a:lnTo>
                  <a:lnTo>
                    <a:pt x="2716" y="1246"/>
                  </a:lnTo>
                  <a:lnTo>
                    <a:pt x="2860" y="1102"/>
                  </a:lnTo>
                  <a:lnTo>
                    <a:pt x="2972" y="927"/>
                  </a:lnTo>
                  <a:lnTo>
                    <a:pt x="2988" y="911"/>
                  </a:lnTo>
                  <a:lnTo>
                    <a:pt x="3020" y="847"/>
                  </a:lnTo>
                  <a:lnTo>
                    <a:pt x="3036" y="767"/>
                  </a:lnTo>
                  <a:lnTo>
                    <a:pt x="3052" y="703"/>
                  </a:lnTo>
                  <a:lnTo>
                    <a:pt x="3052" y="623"/>
                  </a:lnTo>
                  <a:lnTo>
                    <a:pt x="3036" y="495"/>
                  </a:lnTo>
                  <a:lnTo>
                    <a:pt x="2972" y="352"/>
                  </a:lnTo>
                  <a:lnTo>
                    <a:pt x="2892" y="240"/>
                  </a:lnTo>
                  <a:lnTo>
                    <a:pt x="2780" y="160"/>
                  </a:lnTo>
                  <a:lnTo>
                    <a:pt x="2716" y="128"/>
                  </a:lnTo>
                  <a:lnTo>
                    <a:pt x="2653" y="96"/>
                  </a:lnTo>
                  <a:lnTo>
                    <a:pt x="2573" y="80"/>
                  </a:lnTo>
                  <a:lnTo>
                    <a:pt x="2493" y="64"/>
                  </a:lnTo>
                  <a:lnTo>
                    <a:pt x="224" y="0"/>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9"/>
            <p:cNvSpPr/>
            <p:nvPr/>
          </p:nvSpPr>
          <p:spPr>
            <a:xfrm flipH="1">
              <a:off x="1836557" y="2109655"/>
              <a:ext cx="51482" cy="32384"/>
            </a:xfrm>
            <a:custGeom>
              <a:rect b="b" l="l" r="r" t="t"/>
              <a:pathLst>
                <a:path extrusionOk="0" h="1599" w="2542">
                  <a:moveTo>
                    <a:pt x="272" y="1"/>
                  </a:moveTo>
                  <a:lnTo>
                    <a:pt x="80" y="1135"/>
                  </a:lnTo>
                  <a:lnTo>
                    <a:pt x="1" y="1599"/>
                  </a:lnTo>
                  <a:lnTo>
                    <a:pt x="1" y="1599"/>
                  </a:lnTo>
                  <a:lnTo>
                    <a:pt x="1327" y="1551"/>
                  </a:lnTo>
                  <a:lnTo>
                    <a:pt x="1455" y="1535"/>
                  </a:lnTo>
                  <a:lnTo>
                    <a:pt x="1582" y="1519"/>
                  </a:lnTo>
                  <a:lnTo>
                    <a:pt x="1694" y="1471"/>
                  </a:lnTo>
                  <a:lnTo>
                    <a:pt x="1806" y="1407"/>
                  </a:lnTo>
                  <a:lnTo>
                    <a:pt x="1918" y="1343"/>
                  </a:lnTo>
                  <a:lnTo>
                    <a:pt x="2014" y="1263"/>
                  </a:lnTo>
                  <a:lnTo>
                    <a:pt x="2110" y="1167"/>
                  </a:lnTo>
                  <a:lnTo>
                    <a:pt x="2190" y="1055"/>
                  </a:lnTo>
                  <a:lnTo>
                    <a:pt x="2285" y="880"/>
                  </a:lnTo>
                  <a:lnTo>
                    <a:pt x="2381" y="688"/>
                  </a:lnTo>
                  <a:lnTo>
                    <a:pt x="2525" y="352"/>
                  </a:lnTo>
                  <a:lnTo>
                    <a:pt x="2541" y="289"/>
                  </a:lnTo>
                  <a:lnTo>
                    <a:pt x="2541" y="225"/>
                  </a:lnTo>
                  <a:lnTo>
                    <a:pt x="2525" y="161"/>
                  </a:lnTo>
                  <a:lnTo>
                    <a:pt x="2493" y="113"/>
                  </a:lnTo>
                  <a:lnTo>
                    <a:pt x="2445" y="65"/>
                  </a:lnTo>
                  <a:lnTo>
                    <a:pt x="2397" y="33"/>
                  </a:lnTo>
                  <a:lnTo>
                    <a:pt x="2333" y="17"/>
                  </a:lnTo>
                  <a:lnTo>
                    <a:pt x="2269" y="1"/>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9"/>
            <p:cNvSpPr/>
            <p:nvPr/>
          </p:nvSpPr>
          <p:spPr>
            <a:xfrm flipH="1">
              <a:off x="2684689" y="2135882"/>
              <a:ext cx="76392" cy="464044"/>
            </a:xfrm>
            <a:custGeom>
              <a:rect b="b" l="l" r="r" t="t"/>
              <a:pathLst>
                <a:path extrusionOk="0" h="22913" w="3772">
                  <a:moveTo>
                    <a:pt x="0" y="0"/>
                  </a:moveTo>
                  <a:lnTo>
                    <a:pt x="0" y="16"/>
                  </a:lnTo>
                  <a:lnTo>
                    <a:pt x="80" y="799"/>
                  </a:lnTo>
                  <a:lnTo>
                    <a:pt x="320" y="2796"/>
                  </a:lnTo>
                  <a:lnTo>
                    <a:pt x="687" y="5704"/>
                  </a:lnTo>
                  <a:lnTo>
                    <a:pt x="911" y="7398"/>
                  </a:lnTo>
                  <a:lnTo>
                    <a:pt x="1167" y="9203"/>
                  </a:lnTo>
                  <a:lnTo>
                    <a:pt x="1438" y="11073"/>
                  </a:lnTo>
                  <a:lnTo>
                    <a:pt x="1726" y="12990"/>
                  </a:lnTo>
                  <a:lnTo>
                    <a:pt x="2030" y="14876"/>
                  </a:lnTo>
                  <a:lnTo>
                    <a:pt x="2349" y="16729"/>
                  </a:lnTo>
                  <a:lnTo>
                    <a:pt x="2685" y="18503"/>
                  </a:lnTo>
                  <a:lnTo>
                    <a:pt x="3020" y="20148"/>
                  </a:lnTo>
                  <a:lnTo>
                    <a:pt x="3196" y="20899"/>
                  </a:lnTo>
                  <a:lnTo>
                    <a:pt x="3372" y="21618"/>
                  </a:lnTo>
                  <a:lnTo>
                    <a:pt x="3547" y="22289"/>
                  </a:lnTo>
                  <a:lnTo>
                    <a:pt x="3707" y="22896"/>
                  </a:lnTo>
                  <a:lnTo>
                    <a:pt x="3723" y="22912"/>
                  </a:lnTo>
                  <a:lnTo>
                    <a:pt x="3739" y="22912"/>
                  </a:lnTo>
                  <a:lnTo>
                    <a:pt x="3755" y="22896"/>
                  </a:lnTo>
                  <a:lnTo>
                    <a:pt x="3771" y="22880"/>
                  </a:lnTo>
                  <a:lnTo>
                    <a:pt x="3595" y="22273"/>
                  </a:lnTo>
                  <a:lnTo>
                    <a:pt x="3420" y="21602"/>
                  </a:lnTo>
                  <a:lnTo>
                    <a:pt x="3244" y="20883"/>
                  </a:lnTo>
                  <a:lnTo>
                    <a:pt x="3068" y="20132"/>
                  </a:lnTo>
                  <a:lnTo>
                    <a:pt x="2733" y="18487"/>
                  </a:lnTo>
                  <a:lnTo>
                    <a:pt x="2413" y="16729"/>
                  </a:lnTo>
                  <a:lnTo>
                    <a:pt x="2093" y="14876"/>
                  </a:lnTo>
                  <a:lnTo>
                    <a:pt x="1790" y="12974"/>
                  </a:lnTo>
                  <a:lnTo>
                    <a:pt x="1486" y="11073"/>
                  </a:lnTo>
                  <a:lnTo>
                    <a:pt x="1215" y="9187"/>
                  </a:lnTo>
                  <a:lnTo>
                    <a:pt x="975" y="7382"/>
                  </a:lnTo>
                  <a:lnTo>
                    <a:pt x="751" y="5688"/>
                  </a:lnTo>
                  <a:lnTo>
                    <a:pt x="368" y="2796"/>
                  </a:lnTo>
                  <a:lnTo>
                    <a:pt x="128" y="799"/>
                  </a:lnTo>
                  <a:lnTo>
                    <a:pt x="48" y="16"/>
                  </a:lnTo>
                  <a:lnTo>
                    <a:pt x="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9"/>
            <p:cNvSpPr/>
            <p:nvPr/>
          </p:nvSpPr>
          <p:spPr>
            <a:xfrm flipH="1">
              <a:off x="1426907" y="2654912"/>
              <a:ext cx="1418951" cy="1571067"/>
            </a:xfrm>
            <a:custGeom>
              <a:rect b="b" l="l" r="r" t="t"/>
              <a:pathLst>
                <a:path extrusionOk="0" h="77574" w="70063">
                  <a:moveTo>
                    <a:pt x="20628" y="1"/>
                  </a:moveTo>
                  <a:lnTo>
                    <a:pt x="20436" y="17"/>
                  </a:lnTo>
                  <a:lnTo>
                    <a:pt x="20228" y="65"/>
                  </a:lnTo>
                  <a:lnTo>
                    <a:pt x="19988" y="128"/>
                  </a:lnTo>
                  <a:lnTo>
                    <a:pt x="19717" y="224"/>
                  </a:lnTo>
                  <a:lnTo>
                    <a:pt x="19126" y="464"/>
                  </a:lnTo>
                  <a:lnTo>
                    <a:pt x="18423" y="768"/>
                  </a:lnTo>
                  <a:lnTo>
                    <a:pt x="16761" y="1535"/>
                  </a:lnTo>
                  <a:lnTo>
                    <a:pt x="16074" y="1854"/>
                  </a:lnTo>
                  <a:lnTo>
                    <a:pt x="15339" y="2174"/>
                  </a:lnTo>
                  <a:lnTo>
                    <a:pt x="14556" y="2509"/>
                  </a:lnTo>
                  <a:lnTo>
                    <a:pt x="13725" y="2829"/>
                  </a:lnTo>
                  <a:lnTo>
                    <a:pt x="12846" y="3164"/>
                  </a:lnTo>
                  <a:lnTo>
                    <a:pt x="11920" y="3484"/>
                  </a:lnTo>
                  <a:lnTo>
                    <a:pt x="10945" y="3787"/>
                  </a:lnTo>
                  <a:lnTo>
                    <a:pt x="9938" y="4091"/>
                  </a:lnTo>
                  <a:lnTo>
                    <a:pt x="8868" y="4363"/>
                  </a:lnTo>
                  <a:lnTo>
                    <a:pt x="7749" y="4602"/>
                  </a:lnTo>
                  <a:lnTo>
                    <a:pt x="7190" y="4714"/>
                  </a:lnTo>
                  <a:lnTo>
                    <a:pt x="6599" y="4826"/>
                  </a:lnTo>
                  <a:lnTo>
                    <a:pt x="6008" y="4922"/>
                  </a:lnTo>
                  <a:lnTo>
                    <a:pt x="5401" y="5002"/>
                  </a:lnTo>
                  <a:lnTo>
                    <a:pt x="4778" y="5082"/>
                  </a:lnTo>
                  <a:lnTo>
                    <a:pt x="4138" y="5146"/>
                  </a:lnTo>
                  <a:lnTo>
                    <a:pt x="3499" y="5193"/>
                  </a:lnTo>
                  <a:lnTo>
                    <a:pt x="2844" y="5241"/>
                  </a:lnTo>
                  <a:lnTo>
                    <a:pt x="2189" y="5273"/>
                  </a:lnTo>
                  <a:lnTo>
                    <a:pt x="1502" y="5289"/>
                  </a:lnTo>
                  <a:lnTo>
                    <a:pt x="815" y="5289"/>
                  </a:lnTo>
                  <a:lnTo>
                    <a:pt x="128" y="5273"/>
                  </a:lnTo>
                  <a:lnTo>
                    <a:pt x="48" y="5753"/>
                  </a:lnTo>
                  <a:lnTo>
                    <a:pt x="16" y="6232"/>
                  </a:lnTo>
                  <a:lnTo>
                    <a:pt x="0" y="6727"/>
                  </a:lnTo>
                  <a:lnTo>
                    <a:pt x="32" y="7239"/>
                  </a:lnTo>
                  <a:lnTo>
                    <a:pt x="80" y="7750"/>
                  </a:lnTo>
                  <a:lnTo>
                    <a:pt x="176" y="8277"/>
                  </a:lnTo>
                  <a:lnTo>
                    <a:pt x="288" y="8820"/>
                  </a:lnTo>
                  <a:lnTo>
                    <a:pt x="432" y="9364"/>
                  </a:lnTo>
                  <a:lnTo>
                    <a:pt x="591" y="9923"/>
                  </a:lnTo>
                  <a:lnTo>
                    <a:pt x="783" y="10482"/>
                  </a:lnTo>
                  <a:lnTo>
                    <a:pt x="1007" y="11057"/>
                  </a:lnTo>
                  <a:lnTo>
                    <a:pt x="1246" y="11633"/>
                  </a:lnTo>
                  <a:lnTo>
                    <a:pt x="1518" y="12224"/>
                  </a:lnTo>
                  <a:lnTo>
                    <a:pt x="1806" y="12815"/>
                  </a:lnTo>
                  <a:lnTo>
                    <a:pt x="2109" y="13422"/>
                  </a:lnTo>
                  <a:lnTo>
                    <a:pt x="2445" y="14013"/>
                  </a:lnTo>
                  <a:lnTo>
                    <a:pt x="2780" y="14620"/>
                  </a:lnTo>
                  <a:lnTo>
                    <a:pt x="3164" y="15244"/>
                  </a:lnTo>
                  <a:lnTo>
                    <a:pt x="3547" y="15851"/>
                  </a:lnTo>
                  <a:lnTo>
                    <a:pt x="3947" y="16474"/>
                  </a:lnTo>
                  <a:lnTo>
                    <a:pt x="4362" y="17097"/>
                  </a:lnTo>
                  <a:lnTo>
                    <a:pt x="4794" y="17720"/>
                  </a:lnTo>
                  <a:lnTo>
                    <a:pt x="5241" y="18359"/>
                  </a:lnTo>
                  <a:lnTo>
                    <a:pt x="5704" y="18982"/>
                  </a:lnTo>
                  <a:lnTo>
                    <a:pt x="6679" y="20245"/>
                  </a:lnTo>
                  <a:lnTo>
                    <a:pt x="7686" y="21507"/>
                  </a:lnTo>
                  <a:lnTo>
                    <a:pt x="8724" y="22753"/>
                  </a:lnTo>
                  <a:lnTo>
                    <a:pt x="9795" y="24015"/>
                  </a:lnTo>
                  <a:lnTo>
                    <a:pt x="10897" y="25246"/>
                  </a:lnTo>
                  <a:lnTo>
                    <a:pt x="12000" y="26476"/>
                  </a:lnTo>
                  <a:lnTo>
                    <a:pt x="13118" y="27674"/>
                  </a:lnTo>
                  <a:lnTo>
                    <a:pt x="14252" y="28857"/>
                  </a:lnTo>
                  <a:lnTo>
                    <a:pt x="15371" y="30007"/>
                  </a:lnTo>
                  <a:lnTo>
                    <a:pt x="16473" y="31126"/>
                  </a:lnTo>
                  <a:lnTo>
                    <a:pt x="17560" y="32212"/>
                  </a:lnTo>
                  <a:lnTo>
                    <a:pt x="18614" y="33267"/>
                  </a:lnTo>
                  <a:lnTo>
                    <a:pt x="20644" y="35232"/>
                  </a:lnTo>
                  <a:lnTo>
                    <a:pt x="22465" y="36989"/>
                  </a:lnTo>
                  <a:lnTo>
                    <a:pt x="24063" y="38507"/>
                  </a:lnTo>
                  <a:lnTo>
                    <a:pt x="25341" y="39786"/>
                  </a:lnTo>
                  <a:lnTo>
                    <a:pt x="25565" y="40169"/>
                  </a:lnTo>
                  <a:lnTo>
                    <a:pt x="25820" y="40585"/>
                  </a:lnTo>
                  <a:lnTo>
                    <a:pt x="26108" y="41032"/>
                  </a:lnTo>
                  <a:lnTo>
                    <a:pt x="26428" y="41479"/>
                  </a:lnTo>
                  <a:lnTo>
                    <a:pt x="26827" y="42054"/>
                  </a:lnTo>
                  <a:lnTo>
                    <a:pt x="27258" y="42630"/>
                  </a:lnTo>
                  <a:lnTo>
                    <a:pt x="27722" y="43253"/>
                  </a:lnTo>
                  <a:lnTo>
                    <a:pt x="28233" y="43892"/>
                  </a:lnTo>
                  <a:lnTo>
                    <a:pt x="29320" y="45234"/>
                  </a:lnTo>
                  <a:lnTo>
                    <a:pt x="30534" y="46672"/>
                  </a:lnTo>
                  <a:lnTo>
                    <a:pt x="31844" y="48190"/>
                  </a:lnTo>
                  <a:lnTo>
                    <a:pt x="33250" y="49772"/>
                  </a:lnTo>
                  <a:lnTo>
                    <a:pt x="34736" y="51402"/>
                  </a:lnTo>
                  <a:lnTo>
                    <a:pt x="36286" y="53095"/>
                  </a:lnTo>
                  <a:lnTo>
                    <a:pt x="37820" y="54725"/>
                  </a:lnTo>
                  <a:lnTo>
                    <a:pt x="39386" y="56387"/>
                  </a:lnTo>
                  <a:lnTo>
                    <a:pt x="40999" y="58064"/>
                  </a:lnTo>
                  <a:lnTo>
                    <a:pt x="42645" y="59742"/>
                  </a:lnTo>
                  <a:lnTo>
                    <a:pt x="44291" y="61436"/>
                  </a:lnTo>
                  <a:lnTo>
                    <a:pt x="45952" y="63113"/>
                  </a:lnTo>
                  <a:lnTo>
                    <a:pt x="49244" y="66405"/>
                  </a:lnTo>
                  <a:lnTo>
                    <a:pt x="52439" y="69568"/>
                  </a:lnTo>
                  <a:lnTo>
                    <a:pt x="55491" y="72524"/>
                  </a:lnTo>
                  <a:lnTo>
                    <a:pt x="58287" y="75209"/>
                  </a:lnTo>
                  <a:lnTo>
                    <a:pt x="60764" y="77573"/>
                  </a:lnTo>
                  <a:lnTo>
                    <a:pt x="61866" y="77142"/>
                  </a:lnTo>
                  <a:lnTo>
                    <a:pt x="62889" y="76726"/>
                  </a:lnTo>
                  <a:lnTo>
                    <a:pt x="63832" y="76295"/>
                  </a:lnTo>
                  <a:lnTo>
                    <a:pt x="64678" y="75880"/>
                  </a:lnTo>
                  <a:lnTo>
                    <a:pt x="65334" y="75528"/>
                  </a:lnTo>
                  <a:lnTo>
                    <a:pt x="65941" y="75177"/>
                  </a:lnTo>
                  <a:lnTo>
                    <a:pt x="66500" y="74841"/>
                  </a:lnTo>
                  <a:lnTo>
                    <a:pt x="66995" y="74506"/>
                  </a:lnTo>
                  <a:lnTo>
                    <a:pt x="67443" y="74186"/>
                  </a:lnTo>
                  <a:lnTo>
                    <a:pt x="67858" y="73882"/>
                  </a:lnTo>
                  <a:lnTo>
                    <a:pt x="68226" y="73579"/>
                  </a:lnTo>
                  <a:lnTo>
                    <a:pt x="68545" y="73291"/>
                  </a:lnTo>
                  <a:lnTo>
                    <a:pt x="68833" y="73020"/>
                  </a:lnTo>
                  <a:lnTo>
                    <a:pt x="69088" y="72764"/>
                  </a:lnTo>
                  <a:lnTo>
                    <a:pt x="69296" y="72540"/>
                  </a:lnTo>
                  <a:lnTo>
                    <a:pt x="69488" y="72317"/>
                  </a:lnTo>
                  <a:lnTo>
                    <a:pt x="69632" y="72125"/>
                  </a:lnTo>
                  <a:lnTo>
                    <a:pt x="69759" y="71949"/>
                  </a:lnTo>
                  <a:lnTo>
                    <a:pt x="69935" y="71662"/>
                  </a:lnTo>
                  <a:lnTo>
                    <a:pt x="70031" y="71486"/>
                  </a:lnTo>
                  <a:lnTo>
                    <a:pt x="70063" y="71422"/>
                  </a:lnTo>
                  <a:lnTo>
                    <a:pt x="68289" y="69489"/>
                  </a:lnTo>
                  <a:lnTo>
                    <a:pt x="66548" y="67555"/>
                  </a:lnTo>
                  <a:lnTo>
                    <a:pt x="64854" y="65638"/>
                  </a:lnTo>
                  <a:lnTo>
                    <a:pt x="63193" y="63736"/>
                  </a:lnTo>
                  <a:lnTo>
                    <a:pt x="61579" y="61851"/>
                  </a:lnTo>
                  <a:lnTo>
                    <a:pt x="60013" y="59966"/>
                  </a:lnTo>
                  <a:lnTo>
                    <a:pt x="58479" y="58096"/>
                  </a:lnTo>
                  <a:lnTo>
                    <a:pt x="56993" y="56227"/>
                  </a:lnTo>
                  <a:lnTo>
                    <a:pt x="55539" y="54389"/>
                  </a:lnTo>
                  <a:lnTo>
                    <a:pt x="54133" y="52568"/>
                  </a:lnTo>
                  <a:lnTo>
                    <a:pt x="52759" y="50762"/>
                  </a:lnTo>
                  <a:lnTo>
                    <a:pt x="51417" y="48957"/>
                  </a:lnTo>
                  <a:lnTo>
                    <a:pt x="50123" y="47183"/>
                  </a:lnTo>
                  <a:lnTo>
                    <a:pt x="48860" y="45442"/>
                  </a:lnTo>
                  <a:lnTo>
                    <a:pt x="47646" y="43700"/>
                  </a:lnTo>
                  <a:lnTo>
                    <a:pt x="46464" y="41991"/>
                  </a:lnTo>
                  <a:lnTo>
                    <a:pt x="45170" y="40073"/>
                  </a:lnTo>
                  <a:lnTo>
                    <a:pt x="43907" y="38188"/>
                  </a:lnTo>
                  <a:lnTo>
                    <a:pt x="42709" y="36334"/>
                  </a:lnTo>
                  <a:lnTo>
                    <a:pt x="41543" y="34513"/>
                  </a:lnTo>
                  <a:lnTo>
                    <a:pt x="40424" y="32723"/>
                  </a:lnTo>
                  <a:lnTo>
                    <a:pt x="39354" y="30966"/>
                  </a:lnTo>
                  <a:lnTo>
                    <a:pt x="38331" y="29256"/>
                  </a:lnTo>
                  <a:lnTo>
                    <a:pt x="37340" y="27579"/>
                  </a:lnTo>
                  <a:lnTo>
                    <a:pt x="36398" y="25933"/>
                  </a:lnTo>
                  <a:lnTo>
                    <a:pt x="35487" y="24319"/>
                  </a:lnTo>
                  <a:lnTo>
                    <a:pt x="34624" y="22753"/>
                  </a:lnTo>
                  <a:lnTo>
                    <a:pt x="33793" y="21235"/>
                  </a:lnTo>
                  <a:lnTo>
                    <a:pt x="33010" y="19749"/>
                  </a:lnTo>
                  <a:lnTo>
                    <a:pt x="32259" y="18311"/>
                  </a:lnTo>
                  <a:lnTo>
                    <a:pt x="31556" y="16921"/>
                  </a:lnTo>
                  <a:lnTo>
                    <a:pt x="30885" y="15579"/>
                  </a:lnTo>
                  <a:lnTo>
                    <a:pt x="30246" y="14269"/>
                  </a:lnTo>
                  <a:lnTo>
                    <a:pt x="29655" y="13023"/>
                  </a:lnTo>
                  <a:lnTo>
                    <a:pt x="29080" y="11824"/>
                  </a:lnTo>
                  <a:lnTo>
                    <a:pt x="28553" y="10690"/>
                  </a:lnTo>
                  <a:lnTo>
                    <a:pt x="27594" y="8549"/>
                  </a:lnTo>
                  <a:lnTo>
                    <a:pt x="26779" y="6631"/>
                  </a:lnTo>
                  <a:lnTo>
                    <a:pt x="26092" y="4954"/>
                  </a:lnTo>
                  <a:lnTo>
                    <a:pt x="25517" y="3516"/>
                  </a:lnTo>
                  <a:lnTo>
                    <a:pt x="25069" y="2333"/>
                  </a:lnTo>
                  <a:lnTo>
                    <a:pt x="24734" y="1407"/>
                  </a:lnTo>
                  <a:lnTo>
                    <a:pt x="24095" y="1662"/>
                  </a:lnTo>
                  <a:lnTo>
                    <a:pt x="23424" y="1918"/>
                  </a:lnTo>
                  <a:lnTo>
                    <a:pt x="22737" y="2174"/>
                  </a:lnTo>
                  <a:lnTo>
                    <a:pt x="22002" y="2429"/>
                  </a:lnTo>
                  <a:lnTo>
                    <a:pt x="21762" y="2461"/>
                  </a:lnTo>
                  <a:lnTo>
                    <a:pt x="21586" y="2477"/>
                  </a:lnTo>
                  <a:lnTo>
                    <a:pt x="21474" y="2461"/>
                  </a:lnTo>
                  <a:lnTo>
                    <a:pt x="21426" y="2429"/>
                  </a:lnTo>
                  <a:lnTo>
                    <a:pt x="21395" y="2413"/>
                  </a:lnTo>
                  <a:lnTo>
                    <a:pt x="21379" y="2381"/>
                  </a:lnTo>
                  <a:lnTo>
                    <a:pt x="21379" y="2333"/>
                  </a:lnTo>
                  <a:lnTo>
                    <a:pt x="21379" y="2238"/>
                  </a:lnTo>
                  <a:lnTo>
                    <a:pt x="21410" y="2126"/>
                  </a:lnTo>
                  <a:lnTo>
                    <a:pt x="21458" y="1982"/>
                  </a:lnTo>
                  <a:lnTo>
                    <a:pt x="21506" y="1822"/>
                  </a:lnTo>
                  <a:lnTo>
                    <a:pt x="21538" y="1646"/>
                  </a:lnTo>
                  <a:lnTo>
                    <a:pt x="21570" y="1439"/>
                  </a:lnTo>
                  <a:lnTo>
                    <a:pt x="21570" y="1231"/>
                  </a:lnTo>
                  <a:lnTo>
                    <a:pt x="21554" y="991"/>
                  </a:lnTo>
                  <a:lnTo>
                    <a:pt x="21522" y="879"/>
                  </a:lnTo>
                  <a:lnTo>
                    <a:pt x="21474" y="752"/>
                  </a:lnTo>
                  <a:lnTo>
                    <a:pt x="21426" y="624"/>
                  </a:lnTo>
                  <a:lnTo>
                    <a:pt x="21363" y="480"/>
                  </a:lnTo>
                  <a:lnTo>
                    <a:pt x="21267" y="352"/>
                  </a:lnTo>
                  <a:lnTo>
                    <a:pt x="21171" y="208"/>
                  </a:lnTo>
                  <a:lnTo>
                    <a:pt x="21123" y="160"/>
                  </a:lnTo>
                  <a:lnTo>
                    <a:pt x="21075" y="113"/>
                  </a:lnTo>
                  <a:lnTo>
                    <a:pt x="21011" y="65"/>
                  </a:lnTo>
                  <a:lnTo>
                    <a:pt x="20947" y="49"/>
                  </a:lnTo>
                  <a:lnTo>
                    <a:pt x="208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9"/>
            <p:cNvSpPr/>
            <p:nvPr/>
          </p:nvSpPr>
          <p:spPr>
            <a:xfrm flipH="1">
              <a:off x="2135888" y="3316013"/>
              <a:ext cx="345608" cy="332991"/>
            </a:xfrm>
            <a:custGeom>
              <a:rect b="b" l="l" r="r" t="t"/>
              <a:pathLst>
                <a:path extrusionOk="0" h="16442" w="17065">
                  <a:moveTo>
                    <a:pt x="0" y="1"/>
                  </a:moveTo>
                  <a:lnTo>
                    <a:pt x="0" y="16"/>
                  </a:lnTo>
                  <a:lnTo>
                    <a:pt x="0" y="48"/>
                  </a:lnTo>
                  <a:lnTo>
                    <a:pt x="17033" y="16426"/>
                  </a:lnTo>
                  <a:lnTo>
                    <a:pt x="17049" y="16442"/>
                  </a:lnTo>
                  <a:lnTo>
                    <a:pt x="17065" y="16426"/>
                  </a:lnTo>
                  <a:lnTo>
                    <a:pt x="17065" y="16410"/>
                  </a:lnTo>
                  <a:lnTo>
                    <a:pt x="17065" y="16394"/>
                  </a:lnTo>
                  <a:lnTo>
                    <a:pt x="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9"/>
            <p:cNvSpPr/>
            <p:nvPr/>
          </p:nvSpPr>
          <p:spPr>
            <a:xfrm flipH="1">
              <a:off x="1295209" y="4106223"/>
              <a:ext cx="240761" cy="169250"/>
            </a:xfrm>
            <a:custGeom>
              <a:rect b="b" l="l" r="r" t="t"/>
              <a:pathLst>
                <a:path extrusionOk="0" h="8357" w="11888">
                  <a:moveTo>
                    <a:pt x="5257" y="1"/>
                  </a:moveTo>
                  <a:lnTo>
                    <a:pt x="5081" y="288"/>
                  </a:lnTo>
                  <a:lnTo>
                    <a:pt x="4954" y="464"/>
                  </a:lnTo>
                  <a:lnTo>
                    <a:pt x="4810" y="656"/>
                  </a:lnTo>
                  <a:lnTo>
                    <a:pt x="4618" y="879"/>
                  </a:lnTo>
                  <a:lnTo>
                    <a:pt x="4410" y="1103"/>
                  </a:lnTo>
                  <a:lnTo>
                    <a:pt x="4155" y="1359"/>
                  </a:lnTo>
                  <a:lnTo>
                    <a:pt x="3867" y="1630"/>
                  </a:lnTo>
                  <a:lnTo>
                    <a:pt x="3548" y="1918"/>
                  </a:lnTo>
                  <a:lnTo>
                    <a:pt x="3180" y="2221"/>
                  </a:lnTo>
                  <a:lnTo>
                    <a:pt x="2765" y="2525"/>
                  </a:lnTo>
                  <a:lnTo>
                    <a:pt x="2317" y="2845"/>
                  </a:lnTo>
                  <a:lnTo>
                    <a:pt x="1822" y="3180"/>
                  </a:lnTo>
                  <a:lnTo>
                    <a:pt x="1263" y="3516"/>
                  </a:lnTo>
                  <a:lnTo>
                    <a:pt x="656" y="3867"/>
                  </a:lnTo>
                  <a:lnTo>
                    <a:pt x="0" y="4219"/>
                  </a:lnTo>
                  <a:lnTo>
                    <a:pt x="895" y="4794"/>
                  </a:lnTo>
                  <a:lnTo>
                    <a:pt x="6024" y="8165"/>
                  </a:lnTo>
                  <a:lnTo>
                    <a:pt x="6296" y="8357"/>
                  </a:lnTo>
                  <a:lnTo>
                    <a:pt x="6583" y="8341"/>
                  </a:lnTo>
                  <a:lnTo>
                    <a:pt x="6887" y="8309"/>
                  </a:lnTo>
                  <a:lnTo>
                    <a:pt x="7175" y="8261"/>
                  </a:lnTo>
                  <a:lnTo>
                    <a:pt x="7462" y="8213"/>
                  </a:lnTo>
                  <a:lnTo>
                    <a:pt x="8053" y="8069"/>
                  </a:lnTo>
                  <a:lnTo>
                    <a:pt x="8613" y="7894"/>
                  </a:lnTo>
                  <a:lnTo>
                    <a:pt x="9172" y="7702"/>
                  </a:lnTo>
                  <a:lnTo>
                    <a:pt x="9683" y="7494"/>
                  </a:lnTo>
                  <a:lnTo>
                    <a:pt x="10178" y="7286"/>
                  </a:lnTo>
                  <a:lnTo>
                    <a:pt x="10610" y="7079"/>
                  </a:lnTo>
                  <a:lnTo>
                    <a:pt x="11137" y="6823"/>
                  </a:lnTo>
                  <a:lnTo>
                    <a:pt x="11536" y="6599"/>
                  </a:lnTo>
                  <a:lnTo>
                    <a:pt x="11888" y="6392"/>
                  </a:lnTo>
                  <a:lnTo>
                    <a:pt x="11584" y="6104"/>
                  </a:lnTo>
                  <a:lnTo>
                    <a:pt x="11153" y="5689"/>
                  </a:lnTo>
                  <a:lnTo>
                    <a:pt x="5417" y="144"/>
                  </a:lnTo>
                  <a:lnTo>
                    <a:pt x="5257" y="1"/>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9"/>
            <p:cNvSpPr/>
            <p:nvPr/>
          </p:nvSpPr>
          <p:spPr>
            <a:xfrm flipH="1">
              <a:off x="1463466" y="4060594"/>
              <a:ext cx="191264" cy="128806"/>
            </a:xfrm>
            <a:custGeom>
              <a:rect b="b" l="l" r="r" t="t"/>
              <a:pathLst>
                <a:path extrusionOk="0" h="6360" w="9444">
                  <a:moveTo>
                    <a:pt x="9396" y="1"/>
                  </a:moveTo>
                  <a:lnTo>
                    <a:pt x="8421" y="752"/>
                  </a:lnTo>
                  <a:lnTo>
                    <a:pt x="7366" y="1534"/>
                  </a:lnTo>
                  <a:lnTo>
                    <a:pt x="6040" y="2493"/>
                  </a:lnTo>
                  <a:lnTo>
                    <a:pt x="4570" y="3516"/>
                  </a:lnTo>
                  <a:lnTo>
                    <a:pt x="3787" y="4043"/>
                  </a:lnTo>
                  <a:lnTo>
                    <a:pt x="3004" y="4554"/>
                  </a:lnTo>
                  <a:lnTo>
                    <a:pt x="2222" y="5050"/>
                  </a:lnTo>
                  <a:lnTo>
                    <a:pt x="1455" y="5513"/>
                  </a:lnTo>
                  <a:lnTo>
                    <a:pt x="720" y="5944"/>
                  </a:lnTo>
                  <a:lnTo>
                    <a:pt x="17" y="6312"/>
                  </a:lnTo>
                  <a:lnTo>
                    <a:pt x="1" y="6328"/>
                  </a:lnTo>
                  <a:lnTo>
                    <a:pt x="1" y="6344"/>
                  </a:lnTo>
                  <a:lnTo>
                    <a:pt x="17" y="6360"/>
                  </a:lnTo>
                  <a:lnTo>
                    <a:pt x="33" y="6360"/>
                  </a:lnTo>
                  <a:lnTo>
                    <a:pt x="736" y="5992"/>
                  </a:lnTo>
                  <a:lnTo>
                    <a:pt x="1487" y="5561"/>
                  </a:lnTo>
                  <a:lnTo>
                    <a:pt x="2253" y="5098"/>
                  </a:lnTo>
                  <a:lnTo>
                    <a:pt x="3036" y="4602"/>
                  </a:lnTo>
                  <a:lnTo>
                    <a:pt x="3819" y="4091"/>
                  </a:lnTo>
                  <a:lnTo>
                    <a:pt x="4586" y="3564"/>
                  </a:lnTo>
                  <a:lnTo>
                    <a:pt x="6072" y="2525"/>
                  </a:lnTo>
                  <a:lnTo>
                    <a:pt x="7398" y="1582"/>
                  </a:lnTo>
                  <a:lnTo>
                    <a:pt x="8453" y="784"/>
                  </a:lnTo>
                  <a:lnTo>
                    <a:pt x="9428" y="49"/>
                  </a:lnTo>
                  <a:lnTo>
                    <a:pt x="9444" y="33"/>
                  </a:lnTo>
                  <a:lnTo>
                    <a:pt x="9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9"/>
            <p:cNvSpPr/>
            <p:nvPr/>
          </p:nvSpPr>
          <p:spPr>
            <a:xfrm flipH="1">
              <a:off x="930523" y="4224011"/>
              <a:ext cx="512245" cy="252751"/>
            </a:xfrm>
            <a:custGeom>
              <a:rect b="b" l="l" r="r" t="t"/>
              <a:pathLst>
                <a:path extrusionOk="0" h="12480" w="25293">
                  <a:moveTo>
                    <a:pt x="7558" y="0"/>
                  </a:moveTo>
                  <a:lnTo>
                    <a:pt x="7478" y="16"/>
                  </a:lnTo>
                  <a:lnTo>
                    <a:pt x="7398" y="32"/>
                  </a:lnTo>
                  <a:lnTo>
                    <a:pt x="7270" y="80"/>
                  </a:lnTo>
                  <a:lnTo>
                    <a:pt x="7142" y="160"/>
                  </a:lnTo>
                  <a:lnTo>
                    <a:pt x="7062" y="224"/>
                  </a:lnTo>
                  <a:lnTo>
                    <a:pt x="6982" y="288"/>
                  </a:lnTo>
                  <a:lnTo>
                    <a:pt x="7286" y="576"/>
                  </a:lnTo>
                  <a:lnTo>
                    <a:pt x="6934" y="783"/>
                  </a:lnTo>
                  <a:lnTo>
                    <a:pt x="6535" y="1007"/>
                  </a:lnTo>
                  <a:lnTo>
                    <a:pt x="6008" y="1263"/>
                  </a:lnTo>
                  <a:lnTo>
                    <a:pt x="5576" y="1470"/>
                  </a:lnTo>
                  <a:lnTo>
                    <a:pt x="5081" y="1678"/>
                  </a:lnTo>
                  <a:lnTo>
                    <a:pt x="4570" y="1886"/>
                  </a:lnTo>
                  <a:lnTo>
                    <a:pt x="4011" y="2078"/>
                  </a:lnTo>
                  <a:lnTo>
                    <a:pt x="3451" y="2253"/>
                  </a:lnTo>
                  <a:lnTo>
                    <a:pt x="2860" y="2397"/>
                  </a:lnTo>
                  <a:lnTo>
                    <a:pt x="2573" y="2445"/>
                  </a:lnTo>
                  <a:lnTo>
                    <a:pt x="2285" y="2493"/>
                  </a:lnTo>
                  <a:lnTo>
                    <a:pt x="1981" y="2525"/>
                  </a:lnTo>
                  <a:lnTo>
                    <a:pt x="1694" y="2541"/>
                  </a:lnTo>
                  <a:lnTo>
                    <a:pt x="1422" y="2349"/>
                  </a:lnTo>
                  <a:lnTo>
                    <a:pt x="783" y="7878"/>
                  </a:lnTo>
                  <a:lnTo>
                    <a:pt x="687" y="8085"/>
                  </a:lnTo>
                  <a:lnTo>
                    <a:pt x="447" y="8613"/>
                  </a:lnTo>
                  <a:lnTo>
                    <a:pt x="320" y="8932"/>
                  </a:lnTo>
                  <a:lnTo>
                    <a:pt x="192" y="9268"/>
                  </a:lnTo>
                  <a:lnTo>
                    <a:pt x="96" y="9603"/>
                  </a:lnTo>
                  <a:lnTo>
                    <a:pt x="16" y="9923"/>
                  </a:lnTo>
                  <a:lnTo>
                    <a:pt x="0" y="10067"/>
                  </a:lnTo>
                  <a:lnTo>
                    <a:pt x="0" y="10242"/>
                  </a:lnTo>
                  <a:lnTo>
                    <a:pt x="16" y="10642"/>
                  </a:lnTo>
                  <a:lnTo>
                    <a:pt x="64" y="11073"/>
                  </a:lnTo>
                  <a:lnTo>
                    <a:pt x="128" y="11489"/>
                  </a:lnTo>
                  <a:lnTo>
                    <a:pt x="256" y="12192"/>
                  </a:lnTo>
                  <a:lnTo>
                    <a:pt x="320" y="12479"/>
                  </a:lnTo>
                  <a:lnTo>
                    <a:pt x="23999" y="12479"/>
                  </a:lnTo>
                  <a:lnTo>
                    <a:pt x="24127" y="12335"/>
                  </a:lnTo>
                  <a:lnTo>
                    <a:pt x="24270" y="12176"/>
                  </a:lnTo>
                  <a:lnTo>
                    <a:pt x="24510" y="11856"/>
                  </a:lnTo>
                  <a:lnTo>
                    <a:pt x="24734" y="11505"/>
                  </a:lnTo>
                  <a:lnTo>
                    <a:pt x="24910" y="11153"/>
                  </a:lnTo>
                  <a:lnTo>
                    <a:pt x="25005" y="10945"/>
                  </a:lnTo>
                  <a:lnTo>
                    <a:pt x="25085" y="10722"/>
                  </a:lnTo>
                  <a:lnTo>
                    <a:pt x="25149" y="10514"/>
                  </a:lnTo>
                  <a:lnTo>
                    <a:pt x="25213" y="10290"/>
                  </a:lnTo>
                  <a:lnTo>
                    <a:pt x="25245" y="10083"/>
                  </a:lnTo>
                  <a:lnTo>
                    <a:pt x="25277" y="9891"/>
                  </a:lnTo>
                  <a:lnTo>
                    <a:pt x="25293" y="9699"/>
                  </a:lnTo>
                  <a:lnTo>
                    <a:pt x="25293" y="9507"/>
                  </a:lnTo>
                  <a:lnTo>
                    <a:pt x="25277" y="9348"/>
                  </a:lnTo>
                  <a:lnTo>
                    <a:pt x="25245" y="9188"/>
                  </a:lnTo>
                  <a:lnTo>
                    <a:pt x="25197" y="9044"/>
                  </a:lnTo>
                  <a:lnTo>
                    <a:pt x="25133" y="8900"/>
                  </a:lnTo>
                  <a:lnTo>
                    <a:pt x="25053" y="8788"/>
                  </a:lnTo>
                  <a:lnTo>
                    <a:pt x="24957" y="8708"/>
                  </a:lnTo>
                  <a:lnTo>
                    <a:pt x="24846" y="8629"/>
                  </a:lnTo>
                  <a:lnTo>
                    <a:pt x="24718" y="8581"/>
                  </a:lnTo>
                  <a:lnTo>
                    <a:pt x="23919" y="8341"/>
                  </a:lnTo>
                  <a:lnTo>
                    <a:pt x="23104" y="8069"/>
                  </a:lnTo>
                  <a:lnTo>
                    <a:pt x="22273" y="7750"/>
                  </a:lnTo>
                  <a:lnTo>
                    <a:pt x="21410" y="7414"/>
                  </a:lnTo>
                  <a:lnTo>
                    <a:pt x="20548" y="7047"/>
                  </a:lnTo>
                  <a:lnTo>
                    <a:pt x="19669" y="6647"/>
                  </a:lnTo>
                  <a:lnTo>
                    <a:pt x="18806" y="6248"/>
                  </a:lnTo>
                  <a:lnTo>
                    <a:pt x="17927" y="5816"/>
                  </a:lnTo>
                  <a:lnTo>
                    <a:pt x="17911" y="5816"/>
                  </a:lnTo>
                  <a:lnTo>
                    <a:pt x="16985" y="5337"/>
                  </a:lnTo>
                  <a:lnTo>
                    <a:pt x="16058" y="4858"/>
                  </a:lnTo>
                  <a:lnTo>
                    <a:pt x="15147" y="4378"/>
                  </a:lnTo>
                  <a:lnTo>
                    <a:pt x="14268" y="3899"/>
                  </a:lnTo>
                  <a:lnTo>
                    <a:pt x="12607" y="2972"/>
                  </a:lnTo>
                  <a:lnTo>
                    <a:pt x="11121" y="2094"/>
                  </a:lnTo>
                  <a:lnTo>
                    <a:pt x="9858" y="1343"/>
                  </a:lnTo>
                  <a:lnTo>
                    <a:pt x="8868" y="719"/>
                  </a:lnTo>
                  <a:lnTo>
                    <a:pt x="7877" y="96"/>
                  </a:lnTo>
                  <a:lnTo>
                    <a:pt x="7797" y="48"/>
                  </a:lnTo>
                  <a:lnTo>
                    <a:pt x="7717" y="16"/>
                  </a:lnTo>
                  <a:lnTo>
                    <a:pt x="76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9"/>
            <p:cNvSpPr/>
            <p:nvPr/>
          </p:nvSpPr>
          <p:spPr>
            <a:xfrm flipH="1">
              <a:off x="1426263" y="4106223"/>
              <a:ext cx="109708" cy="97090"/>
            </a:xfrm>
            <a:custGeom>
              <a:rect b="b" l="l" r="r" t="t"/>
              <a:pathLst>
                <a:path extrusionOk="0" h="4794" w="5417">
                  <a:moveTo>
                    <a:pt x="5257" y="1"/>
                  </a:moveTo>
                  <a:lnTo>
                    <a:pt x="5081" y="288"/>
                  </a:lnTo>
                  <a:lnTo>
                    <a:pt x="4954" y="464"/>
                  </a:lnTo>
                  <a:lnTo>
                    <a:pt x="4810" y="656"/>
                  </a:lnTo>
                  <a:lnTo>
                    <a:pt x="4618" y="879"/>
                  </a:lnTo>
                  <a:lnTo>
                    <a:pt x="4410" y="1103"/>
                  </a:lnTo>
                  <a:lnTo>
                    <a:pt x="4155" y="1359"/>
                  </a:lnTo>
                  <a:lnTo>
                    <a:pt x="3867" y="1630"/>
                  </a:lnTo>
                  <a:lnTo>
                    <a:pt x="3548" y="1918"/>
                  </a:lnTo>
                  <a:lnTo>
                    <a:pt x="3180" y="2221"/>
                  </a:lnTo>
                  <a:lnTo>
                    <a:pt x="2765" y="2525"/>
                  </a:lnTo>
                  <a:lnTo>
                    <a:pt x="2317" y="2845"/>
                  </a:lnTo>
                  <a:lnTo>
                    <a:pt x="1822" y="3180"/>
                  </a:lnTo>
                  <a:lnTo>
                    <a:pt x="1263" y="3516"/>
                  </a:lnTo>
                  <a:lnTo>
                    <a:pt x="656" y="3867"/>
                  </a:lnTo>
                  <a:lnTo>
                    <a:pt x="0" y="4219"/>
                  </a:lnTo>
                  <a:lnTo>
                    <a:pt x="895" y="4794"/>
                  </a:lnTo>
                  <a:lnTo>
                    <a:pt x="1454" y="4458"/>
                  </a:lnTo>
                  <a:lnTo>
                    <a:pt x="1950" y="4107"/>
                  </a:lnTo>
                  <a:lnTo>
                    <a:pt x="2429" y="3755"/>
                  </a:lnTo>
                  <a:lnTo>
                    <a:pt x="2845" y="3404"/>
                  </a:lnTo>
                  <a:lnTo>
                    <a:pt x="3244" y="3068"/>
                  </a:lnTo>
                  <a:lnTo>
                    <a:pt x="3595" y="2717"/>
                  </a:lnTo>
                  <a:lnTo>
                    <a:pt x="3899" y="2397"/>
                  </a:lnTo>
                  <a:lnTo>
                    <a:pt x="4187" y="2078"/>
                  </a:lnTo>
                  <a:lnTo>
                    <a:pt x="4442" y="1758"/>
                  </a:lnTo>
                  <a:lnTo>
                    <a:pt x="4650" y="1470"/>
                  </a:lnTo>
                  <a:lnTo>
                    <a:pt x="4842" y="1183"/>
                  </a:lnTo>
                  <a:lnTo>
                    <a:pt x="5002" y="927"/>
                  </a:lnTo>
                  <a:lnTo>
                    <a:pt x="5145" y="704"/>
                  </a:lnTo>
                  <a:lnTo>
                    <a:pt x="5257" y="496"/>
                  </a:lnTo>
                  <a:lnTo>
                    <a:pt x="5417" y="144"/>
                  </a:lnTo>
                  <a:lnTo>
                    <a:pt x="5257" y="1"/>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9"/>
            <p:cNvSpPr/>
            <p:nvPr/>
          </p:nvSpPr>
          <p:spPr>
            <a:xfrm flipH="1">
              <a:off x="938280" y="4383540"/>
              <a:ext cx="504489" cy="93222"/>
            </a:xfrm>
            <a:custGeom>
              <a:rect b="b" l="l" r="r" t="t"/>
              <a:pathLst>
                <a:path extrusionOk="0" h="4603" w="24910">
                  <a:moveTo>
                    <a:pt x="783" y="1"/>
                  </a:moveTo>
                  <a:lnTo>
                    <a:pt x="687" y="208"/>
                  </a:lnTo>
                  <a:lnTo>
                    <a:pt x="447" y="736"/>
                  </a:lnTo>
                  <a:lnTo>
                    <a:pt x="320" y="1055"/>
                  </a:lnTo>
                  <a:lnTo>
                    <a:pt x="192" y="1391"/>
                  </a:lnTo>
                  <a:lnTo>
                    <a:pt x="96" y="1726"/>
                  </a:lnTo>
                  <a:lnTo>
                    <a:pt x="16" y="2046"/>
                  </a:lnTo>
                  <a:lnTo>
                    <a:pt x="0" y="2190"/>
                  </a:lnTo>
                  <a:lnTo>
                    <a:pt x="0" y="2365"/>
                  </a:lnTo>
                  <a:lnTo>
                    <a:pt x="16" y="2765"/>
                  </a:lnTo>
                  <a:lnTo>
                    <a:pt x="64" y="3196"/>
                  </a:lnTo>
                  <a:lnTo>
                    <a:pt x="128" y="3612"/>
                  </a:lnTo>
                  <a:lnTo>
                    <a:pt x="256" y="4315"/>
                  </a:lnTo>
                  <a:lnTo>
                    <a:pt x="320" y="4602"/>
                  </a:lnTo>
                  <a:lnTo>
                    <a:pt x="23999" y="4602"/>
                  </a:lnTo>
                  <a:lnTo>
                    <a:pt x="24127" y="4458"/>
                  </a:lnTo>
                  <a:lnTo>
                    <a:pt x="24270" y="4299"/>
                  </a:lnTo>
                  <a:lnTo>
                    <a:pt x="24510" y="3979"/>
                  </a:lnTo>
                  <a:lnTo>
                    <a:pt x="24734" y="3628"/>
                  </a:lnTo>
                  <a:lnTo>
                    <a:pt x="24910" y="3276"/>
                  </a:lnTo>
                  <a:lnTo>
                    <a:pt x="21059" y="2845"/>
                  </a:lnTo>
                  <a:lnTo>
                    <a:pt x="18023" y="2477"/>
                  </a:lnTo>
                  <a:lnTo>
                    <a:pt x="14556" y="2046"/>
                  </a:lnTo>
                  <a:lnTo>
                    <a:pt x="10865" y="1566"/>
                  </a:lnTo>
                  <a:lnTo>
                    <a:pt x="9012" y="1311"/>
                  </a:lnTo>
                  <a:lnTo>
                    <a:pt x="7190" y="1055"/>
                  </a:lnTo>
                  <a:lnTo>
                    <a:pt x="5417" y="783"/>
                  </a:lnTo>
                  <a:lnTo>
                    <a:pt x="3755" y="528"/>
                  </a:lnTo>
                  <a:lnTo>
                    <a:pt x="2189" y="256"/>
                  </a:lnTo>
                  <a:lnTo>
                    <a:pt x="7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9"/>
            <p:cNvSpPr/>
            <p:nvPr/>
          </p:nvSpPr>
          <p:spPr>
            <a:xfrm flipH="1">
              <a:off x="1080006" y="4207505"/>
              <a:ext cx="230088" cy="134314"/>
            </a:xfrm>
            <a:custGeom>
              <a:rect b="b" l="l" r="r" t="t"/>
              <a:pathLst>
                <a:path extrusionOk="0" h="6632" w="11361">
                  <a:moveTo>
                    <a:pt x="1534" y="1"/>
                  </a:moveTo>
                  <a:lnTo>
                    <a:pt x="1326" y="17"/>
                  </a:lnTo>
                  <a:lnTo>
                    <a:pt x="1118" y="64"/>
                  </a:lnTo>
                  <a:lnTo>
                    <a:pt x="911" y="128"/>
                  </a:lnTo>
                  <a:lnTo>
                    <a:pt x="735" y="192"/>
                  </a:lnTo>
                  <a:lnTo>
                    <a:pt x="559" y="288"/>
                  </a:lnTo>
                  <a:lnTo>
                    <a:pt x="399" y="384"/>
                  </a:lnTo>
                  <a:lnTo>
                    <a:pt x="240" y="480"/>
                  </a:lnTo>
                  <a:lnTo>
                    <a:pt x="112" y="592"/>
                  </a:lnTo>
                  <a:lnTo>
                    <a:pt x="0" y="688"/>
                  </a:lnTo>
                  <a:lnTo>
                    <a:pt x="431" y="1103"/>
                  </a:lnTo>
                  <a:lnTo>
                    <a:pt x="511" y="1039"/>
                  </a:lnTo>
                  <a:lnTo>
                    <a:pt x="591" y="975"/>
                  </a:lnTo>
                  <a:lnTo>
                    <a:pt x="719" y="895"/>
                  </a:lnTo>
                  <a:lnTo>
                    <a:pt x="847" y="847"/>
                  </a:lnTo>
                  <a:lnTo>
                    <a:pt x="927" y="831"/>
                  </a:lnTo>
                  <a:lnTo>
                    <a:pt x="1007" y="815"/>
                  </a:lnTo>
                  <a:lnTo>
                    <a:pt x="1086" y="815"/>
                  </a:lnTo>
                  <a:lnTo>
                    <a:pt x="1166" y="831"/>
                  </a:lnTo>
                  <a:lnTo>
                    <a:pt x="1246" y="863"/>
                  </a:lnTo>
                  <a:lnTo>
                    <a:pt x="1326" y="911"/>
                  </a:lnTo>
                  <a:lnTo>
                    <a:pt x="2317" y="1534"/>
                  </a:lnTo>
                  <a:lnTo>
                    <a:pt x="3307" y="2158"/>
                  </a:lnTo>
                  <a:lnTo>
                    <a:pt x="4570" y="2909"/>
                  </a:lnTo>
                  <a:lnTo>
                    <a:pt x="6056" y="3787"/>
                  </a:lnTo>
                  <a:lnTo>
                    <a:pt x="7717" y="4714"/>
                  </a:lnTo>
                  <a:lnTo>
                    <a:pt x="8596" y="5193"/>
                  </a:lnTo>
                  <a:lnTo>
                    <a:pt x="9507" y="5673"/>
                  </a:lnTo>
                  <a:lnTo>
                    <a:pt x="10434" y="6152"/>
                  </a:lnTo>
                  <a:lnTo>
                    <a:pt x="11360" y="6631"/>
                  </a:lnTo>
                  <a:lnTo>
                    <a:pt x="10386" y="5976"/>
                  </a:lnTo>
                  <a:lnTo>
                    <a:pt x="9411" y="5321"/>
                  </a:lnTo>
                  <a:lnTo>
                    <a:pt x="8229" y="4506"/>
                  </a:lnTo>
                  <a:lnTo>
                    <a:pt x="6950" y="3580"/>
                  </a:lnTo>
                  <a:lnTo>
                    <a:pt x="6279" y="3100"/>
                  </a:lnTo>
                  <a:lnTo>
                    <a:pt x="5624" y="2605"/>
                  </a:lnTo>
                  <a:lnTo>
                    <a:pt x="4985" y="2094"/>
                  </a:lnTo>
                  <a:lnTo>
                    <a:pt x="4362" y="1598"/>
                  </a:lnTo>
                  <a:lnTo>
                    <a:pt x="3787" y="1103"/>
                  </a:lnTo>
                  <a:lnTo>
                    <a:pt x="3244" y="640"/>
                  </a:lnTo>
                  <a:lnTo>
                    <a:pt x="2988" y="432"/>
                  </a:lnTo>
                  <a:lnTo>
                    <a:pt x="2732" y="288"/>
                  </a:lnTo>
                  <a:lnTo>
                    <a:pt x="2493" y="160"/>
                  </a:lnTo>
                  <a:lnTo>
                    <a:pt x="2237" y="80"/>
                  </a:lnTo>
                  <a:lnTo>
                    <a:pt x="1997" y="17"/>
                  </a:lnTo>
                  <a:lnTo>
                    <a:pt x="17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9"/>
            <p:cNvSpPr/>
            <p:nvPr/>
          </p:nvSpPr>
          <p:spPr>
            <a:xfrm flipH="1">
              <a:off x="1777663" y="2563978"/>
              <a:ext cx="567291" cy="941354"/>
            </a:xfrm>
            <a:custGeom>
              <a:rect b="b" l="l" r="r" t="t"/>
              <a:pathLst>
                <a:path extrusionOk="0" h="46481" w="28011">
                  <a:moveTo>
                    <a:pt x="8853" y="1"/>
                  </a:moveTo>
                  <a:lnTo>
                    <a:pt x="8693" y="209"/>
                  </a:lnTo>
                  <a:lnTo>
                    <a:pt x="8485" y="464"/>
                  </a:lnTo>
                  <a:lnTo>
                    <a:pt x="8229" y="736"/>
                  </a:lnTo>
                  <a:lnTo>
                    <a:pt x="7942" y="1039"/>
                  </a:lnTo>
                  <a:lnTo>
                    <a:pt x="7606" y="1359"/>
                  </a:lnTo>
                  <a:lnTo>
                    <a:pt x="7223" y="1711"/>
                  </a:lnTo>
                  <a:lnTo>
                    <a:pt x="6775" y="2078"/>
                  </a:lnTo>
                  <a:lnTo>
                    <a:pt x="6280" y="2461"/>
                  </a:lnTo>
                  <a:lnTo>
                    <a:pt x="5737" y="2861"/>
                  </a:lnTo>
                  <a:lnTo>
                    <a:pt x="5114" y="3260"/>
                  </a:lnTo>
                  <a:lnTo>
                    <a:pt x="4443" y="3692"/>
                  </a:lnTo>
                  <a:lnTo>
                    <a:pt x="3692" y="4123"/>
                  </a:lnTo>
                  <a:lnTo>
                    <a:pt x="2877" y="4555"/>
                  </a:lnTo>
                  <a:lnTo>
                    <a:pt x="1998" y="5002"/>
                  </a:lnTo>
                  <a:lnTo>
                    <a:pt x="1039" y="5449"/>
                  </a:lnTo>
                  <a:lnTo>
                    <a:pt x="1" y="5897"/>
                  </a:lnTo>
                  <a:lnTo>
                    <a:pt x="336" y="6823"/>
                  </a:lnTo>
                  <a:lnTo>
                    <a:pt x="784" y="8006"/>
                  </a:lnTo>
                  <a:lnTo>
                    <a:pt x="1359" y="9444"/>
                  </a:lnTo>
                  <a:lnTo>
                    <a:pt x="2046" y="11121"/>
                  </a:lnTo>
                  <a:lnTo>
                    <a:pt x="2861" y="13039"/>
                  </a:lnTo>
                  <a:lnTo>
                    <a:pt x="3820" y="15180"/>
                  </a:lnTo>
                  <a:lnTo>
                    <a:pt x="4347" y="16314"/>
                  </a:lnTo>
                  <a:lnTo>
                    <a:pt x="4922" y="17513"/>
                  </a:lnTo>
                  <a:lnTo>
                    <a:pt x="5513" y="18759"/>
                  </a:lnTo>
                  <a:lnTo>
                    <a:pt x="6152" y="20069"/>
                  </a:lnTo>
                  <a:lnTo>
                    <a:pt x="6823" y="21411"/>
                  </a:lnTo>
                  <a:lnTo>
                    <a:pt x="7526" y="22801"/>
                  </a:lnTo>
                  <a:lnTo>
                    <a:pt x="8277" y="24239"/>
                  </a:lnTo>
                  <a:lnTo>
                    <a:pt x="9060" y="25725"/>
                  </a:lnTo>
                  <a:lnTo>
                    <a:pt x="9891" y="27243"/>
                  </a:lnTo>
                  <a:lnTo>
                    <a:pt x="10754" y="28809"/>
                  </a:lnTo>
                  <a:lnTo>
                    <a:pt x="11665" y="30423"/>
                  </a:lnTo>
                  <a:lnTo>
                    <a:pt x="12607" y="32069"/>
                  </a:lnTo>
                  <a:lnTo>
                    <a:pt x="13598" y="33746"/>
                  </a:lnTo>
                  <a:lnTo>
                    <a:pt x="14621" y="35456"/>
                  </a:lnTo>
                  <a:lnTo>
                    <a:pt x="15691" y="37213"/>
                  </a:lnTo>
                  <a:lnTo>
                    <a:pt x="16810" y="39003"/>
                  </a:lnTo>
                  <a:lnTo>
                    <a:pt x="17976" y="40824"/>
                  </a:lnTo>
                  <a:lnTo>
                    <a:pt x="19174" y="42678"/>
                  </a:lnTo>
                  <a:lnTo>
                    <a:pt x="20437" y="44563"/>
                  </a:lnTo>
                  <a:lnTo>
                    <a:pt x="21731" y="46481"/>
                  </a:lnTo>
                  <a:lnTo>
                    <a:pt x="22242" y="46049"/>
                  </a:lnTo>
                  <a:lnTo>
                    <a:pt x="22737" y="45618"/>
                  </a:lnTo>
                  <a:lnTo>
                    <a:pt x="23201" y="45202"/>
                  </a:lnTo>
                  <a:lnTo>
                    <a:pt x="23648" y="44771"/>
                  </a:lnTo>
                  <a:lnTo>
                    <a:pt x="24079" y="44356"/>
                  </a:lnTo>
                  <a:lnTo>
                    <a:pt x="24479" y="43924"/>
                  </a:lnTo>
                  <a:lnTo>
                    <a:pt x="24846" y="43493"/>
                  </a:lnTo>
                  <a:lnTo>
                    <a:pt x="25214" y="43077"/>
                  </a:lnTo>
                  <a:lnTo>
                    <a:pt x="25533" y="42662"/>
                  </a:lnTo>
                  <a:lnTo>
                    <a:pt x="25853" y="42246"/>
                  </a:lnTo>
                  <a:lnTo>
                    <a:pt x="26141" y="41831"/>
                  </a:lnTo>
                  <a:lnTo>
                    <a:pt x="26412" y="41416"/>
                  </a:lnTo>
                  <a:lnTo>
                    <a:pt x="26652" y="41000"/>
                  </a:lnTo>
                  <a:lnTo>
                    <a:pt x="26876" y="40585"/>
                  </a:lnTo>
                  <a:lnTo>
                    <a:pt x="27083" y="40185"/>
                  </a:lnTo>
                  <a:lnTo>
                    <a:pt x="27275" y="39786"/>
                  </a:lnTo>
                  <a:lnTo>
                    <a:pt x="27435" y="39386"/>
                  </a:lnTo>
                  <a:lnTo>
                    <a:pt x="27579" y="38987"/>
                  </a:lnTo>
                  <a:lnTo>
                    <a:pt x="27690" y="38587"/>
                  </a:lnTo>
                  <a:lnTo>
                    <a:pt x="27802" y="38204"/>
                  </a:lnTo>
                  <a:lnTo>
                    <a:pt x="27882" y="37821"/>
                  </a:lnTo>
                  <a:lnTo>
                    <a:pt x="27930" y="37437"/>
                  </a:lnTo>
                  <a:lnTo>
                    <a:pt x="27978" y="37070"/>
                  </a:lnTo>
                  <a:lnTo>
                    <a:pt x="27994" y="36702"/>
                  </a:lnTo>
                  <a:lnTo>
                    <a:pt x="28010" y="36335"/>
                  </a:lnTo>
                  <a:lnTo>
                    <a:pt x="27994" y="35983"/>
                  </a:lnTo>
                  <a:lnTo>
                    <a:pt x="27946" y="35632"/>
                  </a:lnTo>
                  <a:lnTo>
                    <a:pt x="27898" y="35280"/>
                  </a:lnTo>
                  <a:lnTo>
                    <a:pt x="27818" y="34945"/>
                  </a:lnTo>
                  <a:lnTo>
                    <a:pt x="27738" y="34609"/>
                  </a:lnTo>
                  <a:lnTo>
                    <a:pt x="27627" y="34289"/>
                  </a:lnTo>
                  <a:lnTo>
                    <a:pt x="27499" y="33970"/>
                  </a:lnTo>
                  <a:lnTo>
                    <a:pt x="22402" y="24687"/>
                  </a:lnTo>
                  <a:lnTo>
                    <a:pt x="16682" y="14285"/>
                  </a:lnTo>
                  <a:lnTo>
                    <a:pt x="88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9"/>
            <p:cNvSpPr/>
            <p:nvPr/>
          </p:nvSpPr>
          <p:spPr>
            <a:xfrm flipH="1">
              <a:off x="2110978" y="3494963"/>
              <a:ext cx="453695" cy="530391"/>
            </a:xfrm>
            <a:custGeom>
              <a:rect b="b" l="l" r="r" t="t"/>
              <a:pathLst>
                <a:path extrusionOk="0" h="26189" w="22402">
                  <a:moveTo>
                    <a:pt x="12544" y="0"/>
                  </a:moveTo>
                  <a:lnTo>
                    <a:pt x="12208" y="528"/>
                  </a:lnTo>
                  <a:lnTo>
                    <a:pt x="10754" y="2764"/>
                  </a:lnTo>
                  <a:lnTo>
                    <a:pt x="9172" y="5177"/>
                  </a:lnTo>
                  <a:lnTo>
                    <a:pt x="7511" y="7686"/>
                  </a:lnTo>
                  <a:lnTo>
                    <a:pt x="5833" y="10194"/>
                  </a:lnTo>
                  <a:lnTo>
                    <a:pt x="4187" y="12607"/>
                  </a:lnTo>
                  <a:lnTo>
                    <a:pt x="2621" y="14860"/>
                  </a:lnTo>
                  <a:lnTo>
                    <a:pt x="1902" y="15882"/>
                  </a:lnTo>
                  <a:lnTo>
                    <a:pt x="1215" y="16841"/>
                  </a:lnTo>
                  <a:lnTo>
                    <a:pt x="576" y="17704"/>
                  </a:lnTo>
                  <a:lnTo>
                    <a:pt x="1" y="18471"/>
                  </a:lnTo>
                  <a:lnTo>
                    <a:pt x="257" y="18774"/>
                  </a:lnTo>
                  <a:lnTo>
                    <a:pt x="544" y="19110"/>
                  </a:lnTo>
                  <a:lnTo>
                    <a:pt x="880" y="19461"/>
                  </a:lnTo>
                  <a:lnTo>
                    <a:pt x="1231" y="19813"/>
                  </a:lnTo>
                  <a:lnTo>
                    <a:pt x="1599" y="20164"/>
                  </a:lnTo>
                  <a:lnTo>
                    <a:pt x="1998" y="20532"/>
                  </a:lnTo>
                  <a:lnTo>
                    <a:pt x="2845" y="21267"/>
                  </a:lnTo>
                  <a:lnTo>
                    <a:pt x="3724" y="22002"/>
                  </a:lnTo>
                  <a:lnTo>
                    <a:pt x="4619" y="22721"/>
                  </a:lnTo>
                  <a:lnTo>
                    <a:pt x="5513" y="23424"/>
                  </a:lnTo>
                  <a:lnTo>
                    <a:pt x="6360" y="24063"/>
                  </a:lnTo>
                  <a:lnTo>
                    <a:pt x="7159" y="24654"/>
                  </a:lnTo>
                  <a:lnTo>
                    <a:pt x="8022" y="25277"/>
                  </a:lnTo>
                  <a:lnTo>
                    <a:pt x="8709" y="25757"/>
                  </a:lnTo>
                  <a:lnTo>
                    <a:pt x="9316" y="26188"/>
                  </a:lnTo>
                  <a:lnTo>
                    <a:pt x="20772" y="13406"/>
                  </a:lnTo>
                  <a:lnTo>
                    <a:pt x="22402" y="11616"/>
                  </a:lnTo>
                  <a:lnTo>
                    <a:pt x="20852" y="9923"/>
                  </a:lnTo>
                  <a:lnTo>
                    <a:pt x="19366" y="8293"/>
                  </a:lnTo>
                  <a:lnTo>
                    <a:pt x="17960" y="6711"/>
                  </a:lnTo>
                  <a:lnTo>
                    <a:pt x="16650" y="5193"/>
                  </a:lnTo>
                  <a:lnTo>
                    <a:pt x="15436" y="3755"/>
                  </a:lnTo>
                  <a:lnTo>
                    <a:pt x="14349" y="2413"/>
                  </a:lnTo>
                  <a:lnTo>
                    <a:pt x="13838" y="1774"/>
                  </a:lnTo>
                  <a:lnTo>
                    <a:pt x="13374" y="1151"/>
                  </a:lnTo>
                  <a:lnTo>
                    <a:pt x="12943" y="575"/>
                  </a:lnTo>
                  <a:lnTo>
                    <a:pt x="125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9"/>
            <p:cNvSpPr/>
            <p:nvPr/>
          </p:nvSpPr>
          <p:spPr>
            <a:xfrm flipH="1">
              <a:off x="2110978" y="3494963"/>
              <a:ext cx="206454" cy="271504"/>
            </a:xfrm>
            <a:custGeom>
              <a:rect b="b" l="l" r="r" t="t"/>
              <a:pathLst>
                <a:path extrusionOk="0" h="13406" w="10194">
                  <a:moveTo>
                    <a:pt x="336" y="0"/>
                  </a:moveTo>
                  <a:lnTo>
                    <a:pt x="0" y="528"/>
                  </a:lnTo>
                  <a:lnTo>
                    <a:pt x="8564" y="13406"/>
                  </a:lnTo>
                  <a:lnTo>
                    <a:pt x="10194" y="11616"/>
                  </a:lnTo>
                  <a:lnTo>
                    <a:pt x="8644" y="9923"/>
                  </a:lnTo>
                  <a:lnTo>
                    <a:pt x="7158" y="8293"/>
                  </a:lnTo>
                  <a:lnTo>
                    <a:pt x="5752" y="6711"/>
                  </a:lnTo>
                  <a:lnTo>
                    <a:pt x="4442" y="5193"/>
                  </a:lnTo>
                  <a:lnTo>
                    <a:pt x="3228" y="3755"/>
                  </a:lnTo>
                  <a:lnTo>
                    <a:pt x="2141" y="2413"/>
                  </a:lnTo>
                  <a:lnTo>
                    <a:pt x="1630" y="1774"/>
                  </a:lnTo>
                  <a:lnTo>
                    <a:pt x="1166" y="1151"/>
                  </a:lnTo>
                  <a:lnTo>
                    <a:pt x="735" y="575"/>
                  </a:lnTo>
                  <a:lnTo>
                    <a:pt x="336" y="0"/>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9"/>
            <p:cNvSpPr/>
            <p:nvPr/>
          </p:nvSpPr>
          <p:spPr>
            <a:xfrm flipH="1">
              <a:off x="2340398" y="3825342"/>
              <a:ext cx="192884" cy="161493"/>
            </a:xfrm>
            <a:custGeom>
              <a:rect b="b" l="l" r="r" t="t"/>
              <a:pathLst>
                <a:path extrusionOk="0" h="7974" w="9524">
                  <a:moveTo>
                    <a:pt x="1" y="1"/>
                  </a:moveTo>
                  <a:lnTo>
                    <a:pt x="1" y="17"/>
                  </a:lnTo>
                  <a:lnTo>
                    <a:pt x="1" y="49"/>
                  </a:lnTo>
                  <a:lnTo>
                    <a:pt x="224" y="352"/>
                  </a:lnTo>
                  <a:lnTo>
                    <a:pt x="496" y="656"/>
                  </a:lnTo>
                  <a:lnTo>
                    <a:pt x="768" y="975"/>
                  </a:lnTo>
                  <a:lnTo>
                    <a:pt x="1071" y="1295"/>
                  </a:lnTo>
                  <a:lnTo>
                    <a:pt x="1391" y="1630"/>
                  </a:lnTo>
                  <a:lnTo>
                    <a:pt x="1726" y="1966"/>
                  </a:lnTo>
                  <a:lnTo>
                    <a:pt x="2461" y="2621"/>
                  </a:lnTo>
                  <a:lnTo>
                    <a:pt x="3212" y="3292"/>
                  </a:lnTo>
                  <a:lnTo>
                    <a:pt x="4011" y="3947"/>
                  </a:lnTo>
                  <a:lnTo>
                    <a:pt x="4794" y="4586"/>
                  </a:lnTo>
                  <a:lnTo>
                    <a:pt x="5593" y="5194"/>
                  </a:lnTo>
                  <a:lnTo>
                    <a:pt x="6344" y="5753"/>
                  </a:lnTo>
                  <a:lnTo>
                    <a:pt x="7063" y="6280"/>
                  </a:lnTo>
                  <a:lnTo>
                    <a:pt x="8293" y="7159"/>
                  </a:lnTo>
                  <a:lnTo>
                    <a:pt x="9140" y="7750"/>
                  </a:lnTo>
                  <a:lnTo>
                    <a:pt x="9476" y="7974"/>
                  </a:lnTo>
                  <a:lnTo>
                    <a:pt x="9492" y="7974"/>
                  </a:lnTo>
                  <a:lnTo>
                    <a:pt x="9508" y="7958"/>
                  </a:lnTo>
                  <a:lnTo>
                    <a:pt x="9524" y="7942"/>
                  </a:lnTo>
                  <a:lnTo>
                    <a:pt x="9508" y="7926"/>
                  </a:lnTo>
                  <a:lnTo>
                    <a:pt x="9172" y="7702"/>
                  </a:lnTo>
                  <a:lnTo>
                    <a:pt x="8325" y="7111"/>
                  </a:lnTo>
                  <a:lnTo>
                    <a:pt x="7095" y="6248"/>
                  </a:lnTo>
                  <a:lnTo>
                    <a:pt x="6376" y="5721"/>
                  </a:lnTo>
                  <a:lnTo>
                    <a:pt x="5625" y="5146"/>
                  </a:lnTo>
                  <a:lnTo>
                    <a:pt x="4842" y="4538"/>
                  </a:lnTo>
                  <a:lnTo>
                    <a:pt x="4043" y="3899"/>
                  </a:lnTo>
                  <a:lnTo>
                    <a:pt x="3260" y="3260"/>
                  </a:lnTo>
                  <a:lnTo>
                    <a:pt x="2493" y="2589"/>
                  </a:lnTo>
                  <a:lnTo>
                    <a:pt x="1774" y="1918"/>
                  </a:lnTo>
                  <a:lnTo>
                    <a:pt x="1439" y="1598"/>
                  </a:lnTo>
                  <a:lnTo>
                    <a:pt x="1119" y="1263"/>
                  </a:lnTo>
                  <a:lnTo>
                    <a:pt x="816" y="943"/>
                  </a:lnTo>
                  <a:lnTo>
                    <a:pt x="528" y="624"/>
                  </a:lnTo>
                  <a:lnTo>
                    <a:pt x="272" y="320"/>
                  </a:lnTo>
                  <a:lnTo>
                    <a:pt x="49" y="17"/>
                  </a:lnTo>
                  <a:lnTo>
                    <a:pt x="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9"/>
            <p:cNvSpPr/>
            <p:nvPr/>
          </p:nvSpPr>
          <p:spPr>
            <a:xfrm flipH="1">
              <a:off x="2419686" y="3881967"/>
              <a:ext cx="330399" cy="327826"/>
            </a:xfrm>
            <a:custGeom>
              <a:rect b="b" l="l" r="r" t="t"/>
              <a:pathLst>
                <a:path extrusionOk="0" h="16187" w="16314">
                  <a:moveTo>
                    <a:pt x="9699" y="1"/>
                  </a:moveTo>
                  <a:lnTo>
                    <a:pt x="9507" y="240"/>
                  </a:lnTo>
                  <a:lnTo>
                    <a:pt x="7462" y="2701"/>
                  </a:lnTo>
                  <a:lnTo>
                    <a:pt x="4954" y="5737"/>
                  </a:lnTo>
                  <a:lnTo>
                    <a:pt x="2381" y="8773"/>
                  </a:lnTo>
                  <a:lnTo>
                    <a:pt x="1231" y="10115"/>
                  </a:lnTo>
                  <a:lnTo>
                    <a:pt x="224" y="11281"/>
                  </a:lnTo>
                  <a:lnTo>
                    <a:pt x="17" y="11521"/>
                  </a:lnTo>
                  <a:lnTo>
                    <a:pt x="1" y="11808"/>
                  </a:lnTo>
                  <a:lnTo>
                    <a:pt x="33" y="12112"/>
                  </a:lnTo>
                  <a:lnTo>
                    <a:pt x="97" y="12432"/>
                  </a:lnTo>
                  <a:lnTo>
                    <a:pt x="176" y="12735"/>
                  </a:lnTo>
                  <a:lnTo>
                    <a:pt x="288" y="13023"/>
                  </a:lnTo>
                  <a:lnTo>
                    <a:pt x="432" y="13326"/>
                  </a:lnTo>
                  <a:lnTo>
                    <a:pt x="576" y="13630"/>
                  </a:lnTo>
                  <a:lnTo>
                    <a:pt x="752" y="13918"/>
                  </a:lnTo>
                  <a:lnTo>
                    <a:pt x="943" y="14189"/>
                  </a:lnTo>
                  <a:lnTo>
                    <a:pt x="1135" y="14461"/>
                  </a:lnTo>
                  <a:lnTo>
                    <a:pt x="1327" y="14732"/>
                  </a:lnTo>
                  <a:lnTo>
                    <a:pt x="1535" y="14972"/>
                  </a:lnTo>
                  <a:lnTo>
                    <a:pt x="1950" y="15435"/>
                  </a:lnTo>
                  <a:lnTo>
                    <a:pt x="2333" y="15835"/>
                  </a:lnTo>
                  <a:lnTo>
                    <a:pt x="2413" y="15915"/>
                  </a:lnTo>
                  <a:lnTo>
                    <a:pt x="2509" y="15979"/>
                  </a:lnTo>
                  <a:lnTo>
                    <a:pt x="2605" y="16043"/>
                  </a:lnTo>
                  <a:lnTo>
                    <a:pt x="2701" y="16091"/>
                  </a:lnTo>
                  <a:lnTo>
                    <a:pt x="2813" y="16123"/>
                  </a:lnTo>
                  <a:lnTo>
                    <a:pt x="2925" y="16154"/>
                  </a:lnTo>
                  <a:lnTo>
                    <a:pt x="3020" y="16170"/>
                  </a:lnTo>
                  <a:lnTo>
                    <a:pt x="3132" y="16186"/>
                  </a:lnTo>
                  <a:lnTo>
                    <a:pt x="3244" y="16186"/>
                  </a:lnTo>
                  <a:lnTo>
                    <a:pt x="3356" y="16170"/>
                  </a:lnTo>
                  <a:lnTo>
                    <a:pt x="3468" y="16154"/>
                  </a:lnTo>
                  <a:lnTo>
                    <a:pt x="3564" y="16123"/>
                  </a:lnTo>
                  <a:lnTo>
                    <a:pt x="3676" y="16091"/>
                  </a:lnTo>
                  <a:lnTo>
                    <a:pt x="3771" y="16043"/>
                  </a:lnTo>
                  <a:lnTo>
                    <a:pt x="3867" y="15979"/>
                  </a:lnTo>
                  <a:lnTo>
                    <a:pt x="3963" y="15899"/>
                  </a:lnTo>
                  <a:lnTo>
                    <a:pt x="6727" y="13582"/>
                  </a:lnTo>
                  <a:lnTo>
                    <a:pt x="14445" y="7111"/>
                  </a:lnTo>
                  <a:lnTo>
                    <a:pt x="16314" y="5545"/>
                  </a:lnTo>
                  <a:lnTo>
                    <a:pt x="15515" y="4954"/>
                  </a:lnTo>
                  <a:lnTo>
                    <a:pt x="14668" y="4315"/>
                  </a:lnTo>
                  <a:lnTo>
                    <a:pt x="13774" y="3612"/>
                  </a:lnTo>
                  <a:lnTo>
                    <a:pt x="12879" y="2893"/>
                  </a:lnTo>
                  <a:lnTo>
                    <a:pt x="12000" y="2158"/>
                  </a:lnTo>
                  <a:lnTo>
                    <a:pt x="11153" y="1423"/>
                  </a:lnTo>
                  <a:lnTo>
                    <a:pt x="10754" y="1055"/>
                  </a:lnTo>
                  <a:lnTo>
                    <a:pt x="10386" y="704"/>
                  </a:lnTo>
                  <a:lnTo>
                    <a:pt x="10035" y="352"/>
                  </a:lnTo>
                  <a:lnTo>
                    <a:pt x="9699" y="1"/>
                  </a:lnTo>
                  <a:close/>
                </a:path>
              </a:pathLst>
            </a:custGeom>
            <a:solidFill>
              <a:srgbClr val="F1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9"/>
            <p:cNvSpPr/>
            <p:nvPr/>
          </p:nvSpPr>
          <p:spPr>
            <a:xfrm flipH="1">
              <a:off x="2419686" y="3881967"/>
              <a:ext cx="137858" cy="144015"/>
            </a:xfrm>
            <a:custGeom>
              <a:rect b="b" l="l" r="r" t="t"/>
              <a:pathLst>
                <a:path extrusionOk="0" h="7111" w="6807">
                  <a:moveTo>
                    <a:pt x="192" y="1"/>
                  </a:moveTo>
                  <a:lnTo>
                    <a:pt x="0" y="240"/>
                  </a:lnTo>
                  <a:lnTo>
                    <a:pt x="4938" y="7111"/>
                  </a:lnTo>
                  <a:lnTo>
                    <a:pt x="6807" y="5545"/>
                  </a:lnTo>
                  <a:lnTo>
                    <a:pt x="6008" y="4954"/>
                  </a:lnTo>
                  <a:lnTo>
                    <a:pt x="5161" y="4315"/>
                  </a:lnTo>
                  <a:lnTo>
                    <a:pt x="4267" y="3612"/>
                  </a:lnTo>
                  <a:lnTo>
                    <a:pt x="3372" y="2893"/>
                  </a:lnTo>
                  <a:lnTo>
                    <a:pt x="2493" y="2158"/>
                  </a:lnTo>
                  <a:lnTo>
                    <a:pt x="1646" y="1423"/>
                  </a:lnTo>
                  <a:lnTo>
                    <a:pt x="1247" y="1055"/>
                  </a:lnTo>
                  <a:lnTo>
                    <a:pt x="879" y="704"/>
                  </a:lnTo>
                  <a:lnTo>
                    <a:pt x="528" y="352"/>
                  </a:lnTo>
                  <a:lnTo>
                    <a:pt x="192" y="1"/>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9"/>
            <p:cNvSpPr/>
            <p:nvPr/>
          </p:nvSpPr>
          <p:spPr>
            <a:xfrm flipH="1">
              <a:off x="2500898" y="4110435"/>
              <a:ext cx="411631" cy="368898"/>
            </a:xfrm>
            <a:custGeom>
              <a:rect b="b" l="l" r="r" t="t"/>
              <a:pathLst>
                <a:path extrusionOk="0" h="18215" w="20325">
                  <a:moveTo>
                    <a:pt x="8245" y="0"/>
                  </a:moveTo>
                  <a:lnTo>
                    <a:pt x="7606" y="256"/>
                  </a:lnTo>
                  <a:lnTo>
                    <a:pt x="6903" y="575"/>
                  </a:lnTo>
                  <a:lnTo>
                    <a:pt x="6008" y="1007"/>
                  </a:lnTo>
                  <a:lnTo>
                    <a:pt x="5497" y="1262"/>
                  </a:lnTo>
                  <a:lnTo>
                    <a:pt x="4986" y="1550"/>
                  </a:lnTo>
                  <a:lnTo>
                    <a:pt x="4443" y="1854"/>
                  </a:lnTo>
                  <a:lnTo>
                    <a:pt x="3899" y="2173"/>
                  </a:lnTo>
                  <a:lnTo>
                    <a:pt x="3340" y="2525"/>
                  </a:lnTo>
                  <a:lnTo>
                    <a:pt x="2797" y="2892"/>
                  </a:lnTo>
                  <a:lnTo>
                    <a:pt x="2270" y="3276"/>
                  </a:lnTo>
                  <a:lnTo>
                    <a:pt x="1758" y="3675"/>
                  </a:lnTo>
                  <a:lnTo>
                    <a:pt x="1" y="5704"/>
                  </a:lnTo>
                  <a:lnTo>
                    <a:pt x="8533" y="16873"/>
                  </a:lnTo>
                  <a:lnTo>
                    <a:pt x="8661" y="17033"/>
                  </a:lnTo>
                  <a:lnTo>
                    <a:pt x="8789" y="17176"/>
                  </a:lnTo>
                  <a:lnTo>
                    <a:pt x="8932" y="17320"/>
                  </a:lnTo>
                  <a:lnTo>
                    <a:pt x="9076" y="17448"/>
                  </a:lnTo>
                  <a:lnTo>
                    <a:pt x="9236" y="17560"/>
                  </a:lnTo>
                  <a:lnTo>
                    <a:pt x="9396" y="17672"/>
                  </a:lnTo>
                  <a:lnTo>
                    <a:pt x="9556" y="17768"/>
                  </a:lnTo>
                  <a:lnTo>
                    <a:pt x="9731" y="17863"/>
                  </a:lnTo>
                  <a:lnTo>
                    <a:pt x="9907" y="17943"/>
                  </a:lnTo>
                  <a:lnTo>
                    <a:pt x="10083" y="18007"/>
                  </a:lnTo>
                  <a:lnTo>
                    <a:pt x="10259" y="18071"/>
                  </a:lnTo>
                  <a:lnTo>
                    <a:pt x="10450" y="18119"/>
                  </a:lnTo>
                  <a:lnTo>
                    <a:pt x="10642" y="18167"/>
                  </a:lnTo>
                  <a:lnTo>
                    <a:pt x="10834" y="18183"/>
                  </a:lnTo>
                  <a:lnTo>
                    <a:pt x="11025" y="18199"/>
                  </a:lnTo>
                  <a:lnTo>
                    <a:pt x="11233" y="18215"/>
                  </a:lnTo>
                  <a:lnTo>
                    <a:pt x="20213" y="18215"/>
                  </a:lnTo>
                  <a:lnTo>
                    <a:pt x="20277" y="17848"/>
                  </a:lnTo>
                  <a:lnTo>
                    <a:pt x="20309" y="17672"/>
                  </a:lnTo>
                  <a:lnTo>
                    <a:pt x="20325" y="17480"/>
                  </a:lnTo>
                  <a:lnTo>
                    <a:pt x="20325" y="17304"/>
                  </a:lnTo>
                  <a:lnTo>
                    <a:pt x="20325" y="17129"/>
                  </a:lnTo>
                  <a:lnTo>
                    <a:pt x="20277" y="16825"/>
                  </a:lnTo>
                  <a:lnTo>
                    <a:pt x="20213" y="16553"/>
                  </a:lnTo>
                  <a:lnTo>
                    <a:pt x="20133" y="16282"/>
                  </a:lnTo>
                  <a:lnTo>
                    <a:pt x="20005" y="16010"/>
                  </a:lnTo>
                  <a:lnTo>
                    <a:pt x="19877" y="15770"/>
                  </a:lnTo>
                  <a:lnTo>
                    <a:pt x="19717" y="15547"/>
                  </a:lnTo>
                  <a:lnTo>
                    <a:pt x="19526" y="15323"/>
                  </a:lnTo>
                  <a:lnTo>
                    <a:pt x="19334" y="15131"/>
                  </a:lnTo>
                  <a:lnTo>
                    <a:pt x="19110" y="14956"/>
                  </a:lnTo>
                  <a:lnTo>
                    <a:pt x="18871" y="14796"/>
                  </a:lnTo>
                  <a:lnTo>
                    <a:pt x="18615" y="14668"/>
                  </a:lnTo>
                  <a:lnTo>
                    <a:pt x="18343" y="14556"/>
                  </a:lnTo>
                  <a:lnTo>
                    <a:pt x="18072" y="14476"/>
                  </a:lnTo>
                  <a:lnTo>
                    <a:pt x="17784" y="14412"/>
                  </a:lnTo>
                  <a:lnTo>
                    <a:pt x="17481" y="14396"/>
                  </a:lnTo>
                  <a:lnTo>
                    <a:pt x="17177" y="14396"/>
                  </a:lnTo>
                  <a:lnTo>
                    <a:pt x="15915" y="14476"/>
                  </a:lnTo>
                  <a:lnTo>
                    <a:pt x="15659" y="14252"/>
                  </a:lnTo>
                  <a:lnTo>
                    <a:pt x="15371" y="13981"/>
                  </a:lnTo>
                  <a:lnTo>
                    <a:pt x="15036" y="13597"/>
                  </a:lnTo>
                  <a:lnTo>
                    <a:pt x="14828" y="13358"/>
                  </a:lnTo>
                  <a:lnTo>
                    <a:pt x="14620" y="13102"/>
                  </a:lnTo>
                  <a:lnTo>
                    <a:pt x="14413" y="12814"/>
                  </a:lnTo>
                  <a:lnTo>
                    <a:pt x="14205" y="12511"/>
                  </a:lnTo>
                  <a:lnTo>
                    <a:pt x="13997" y="12175"/>
                  </a:lnTo>
                  <a:lnTo>
                    <a:pt x="13790" y="11824"/>
                  </a:lnTo>
                  <a:lnTo>
                    <a:pt x="13598" y="11440"/>
                  </a:lnTo>
                  <a:lnTo>
                    <a:pt x="13422" y="11041"/>
                  </a:lnTo>
                  <a:lnTo>
                    <a:pt x="13262" y="10626"/>
                  </a:lnTo>
                  <a:lnTo>
                    <a:pt x="13119" y="10194"/>
                  </a:lnTo>
                  <a:lnTo>
                    <a:pt x="13007" y="9731"/>
                  </a:lnTo>
                  <a:lnTo>
                    <a:pt x="12911" y="9267"/>
                  </a:lnTo>
                  <a:lnTo>
                    <a:pt x="12847" y="8772"/>
                  </a:lnTo>
                  <a:lnTo>
                    <a:pt x="12831" y="8261"/>
                  </a:lnTo>
                  <a:lnTo>
                    <a:pt x="12831" y="8005"/>
                  </a:lnTo>
                  <a:lnTo>
                    <a:pt x="12847" y="7749"/>
                  </a:lnTo>
                  <a:lnTo>
                    <a:pt x="12863" y="7478"/>
                  </a:lnTo>
                  <a:lnTo>
                    <a:pt x="12895" y="7206"/>
                  </a:lnTo>
                  <a:lnTo>
                    <a:pt x="12943" y="7078"/>
                  </a:lnTo>
                  <a:lnTo>
                    <a:pt x="12991" y="6967"/>
                  </a:lnTo>
                  <a:lnTo>
                    <a:pt x="13055" y="6839"/>
                  </a:lnTo>
                  <a:lnTo>
                    <a:pt x="13135" y="6711"/>
                  </a:lnTo>
                  <a:lnTo>
                    <a:pt x="13326" y="6471"/>
                  </a:lnTo>
                  <a:lnTo>
                    <a:pt x="13550" y="6232"/>
                  </a:lnTo>
                  <a:lnTo>
                    <a:pt x="14061" y="5736"/>
                  </a:lnTo>
                  <a:lnTo>
                    <a:pt x="14317" y="5481"/>
                  </a:lnTo>
                  <a:lnTo>
                    <a:pt x="14573" y="5209"/>
                  </a:lnTo>
                  <a:lnTo>
                    <a:pt x="14796" y="4937"/>
                  </a:lnTo>
                  <a:lnTo>
                    <a:pt x="14892" y="4778"/>
                  </a:lnTo>
                  <a:lnTo>
                    <a:pt x="14988" y="4634"/>
                  </a:lnTo>
                  <a:lnTo>
                    <a:pt x="15068" y="4474"/>
                  </a:lnTo>
                  <a:lnTo>
                    <a:pt x="15132" y="4314"/>
                  </a:lnTo>
                  <a:lnTo>
                    <a:pt x="15180" y="4138"/>
                  </a:lnTo>
                  <a:lnTo>
                    <a:pt x="15212" y="3963"/>
                  </a:lnTo>
                  <a:lnTo>
                    <a:pt x="15228" y="3787"/>
                  </a:lnTo>
                  <a:lnTo>
                    <a:pt x="15228" y="3595"/>
                  </a:lnTo>
                  <a:lnTo>
                    <a:pt x="15212" y="3404"/>
                  </a:lnTo>
                  <a:lnTo>
                    <a:pt x="15164" y="3196"/>
                  </a:lnTo>
                  <a:lnTo>
                    <a:pt x="15100" y="2988"/>
                  </a:lnTo>
                  <a:lnTo>
                    <a:pt x="15004" y="2764"/>
                  </a:lnTo>
                  <a:lnTo>
                    <a:pt x="14892" y="2541"/>
                  </a:lnTo>
                  <a:lnTo>
                    <a:pt x="14748" y="2301"/>
                  </a:lnTo>
                  <a:lnTo>
                    <a:pt x="11984" y="4618"/>
                  </a:lnTo>
                  <a:lnTo>
                    <a:pt x="11856" y="4714"/>
                  </a:lnTo>
                  <a:lnTo>
                    <a:pt x="11728" y="4794"/>
                  </a:lnTo>
                  <a:lnTo>
                    <a:pt x="11553" y="4857"/>
                  </a:lnTo>
                  <a:lnTo>
                    <a:pt x="11377" y="4889"/>
                  </a:lnTo>
                  <a:lnTo>
                    <a:pt x="11185" y="4905"/>
                  </a:lnTo>
                  <a:lnTo>
                    <a:pt x="11009" y="4889"/>
                  </a:lnTo>
                  <a:lnTo>
                    <a:pt x="10834" y="4842"/>
                  </a:lnTo>
                  <a:lnTo>
                    <a:pt x="10658" y="4778"/>
                  </a:lnTo>
                  <a:lnTo>
                    <a:pt x="10498" y="4682"/>
                  </a:lnTo>
                  <a:lnTo>
                    <a:pt x="10354" y="4554"/>
                  </a:lnTo>
                  <a:lnTo>
                    <a:pt x="9971" y="4154"/>
                  </a:lnTo>
                  <a:lnTo>
                    <a:pt x="9556" y="3691"/>
                  </a:lnTo>
                  <a:lnTo>
                    <a:pt x="9348" y="3451"/>
                  </a:lnTo>
                  <a:lnTo>
                    <a:pt x="9156" y="3180"/>
                  </a:lnTo>
                  <a:lnTo>
                    <a:pt x="8964" y="2908"/>
                  </a:lnTo>
                  <a:lnTo>
                    <a:pt x="8773" y="2637"/>
                  </a:lnTo>
                  <a:lnTo>
                    <a:pt x="8597" y="2349"/>
                  </a:lnTo>
                  <a:lnTo>
                    <a:pt x="8453" y="2045"/>
                  </a:lnTo>
                  <a:lnTo>
                    <a:pt x="8309" y="1742"/>
                  </a:lnTo>
                  <a:lnTo>
                    <a:pt x="8197" y="1454"/>
                  </a:lnTo>
                  <a:lnTo>
                    <a:pt x="8118" y="1151"/>
                  </a:lnTo>
                  <a:lnTo>
                    <a:pt x="8054" y="831"/>
                  </a:lnTo>
                  <a:lnTo>
                    <a:pt x="8022" y="527"/>
                  </a:lnTo>
                  <a:lnTo>
                    <a:pt x="8038" y="240"/>
                  </a:lnTo>
                  <a:lnTo>
                    <a:pt x="82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9"/>
            <p:cNvSpPr/>
            <p:nvPr/>
          </p:nvSpPr>
          <p:spPr>
            <a:xfrm flipH="1">
              <a:off x="2500898" y="4184863"/>
              <a:ext cx="411631" cy="294471"/>
            </a:xfrm>
            <a:custGeom>
              <a:rect b="b" l="l" r="r" t="t"/>
              <a:pathLst>
                <a:path extrusionOk="0" h="14540" w="20325">
                  <a:moveTo>
                    <a:pt x="1758" y="0"/>
                  </a:moveTo>
                  <a:lnTo>
                    <a:pt x="1" y="2029"/>
                  </a:lnTo>
                  <a:lnTo>
                    <a:pt x="8501" y="13166"/>
                  </a:lnTo>
                  <a:lnTo>
                    <a:pt x="8629" y="13326"/>
                  </a:lnTo>
                  <a:lnTo>
                    <a:pt x="8773" y="13469"/>
                  </a:lnTo>
                  <a:lnTo>
                    <a:pt x="8916" y="13613"/>
                  </a:lnTo>
                  <a:lnTo>
                    <a:pt x="9060" y="13741"/>
                  </a:lnTo>
                  <a:lnTo>
                    <a:pt x="9220" y="13869"/>
                  </a:lnTo>
                  <a:lnTo>
                    <a:pt x="9380" y="13981"/>
                  </a:lnTo>
                  <a:lnTo>
                    <a:pt x="9556" y="14077"/>
                  </a:lnTo>
                  <a:lnTo>
                    <a:pt x="9731" y="14173"/>
                  </a:lnTo>
                  <a:lnTo>
                    <a:pt x="9907" y="14252"/>
                  </a:lnTo>
                  <a:lnTo>
                    <a:pt x="10099" y="14332"/>
                  </a:lnTo>
                  <a:lnTo>
                    <a:pt x="10290" y="14396"/>
                  </a:lnTo>
                  <a:lnTo>
                    <a:pt x="10482" y="14444"/>
                  </a:lnTo>
                  <a:lnTo>
                    <a:pt x="10674" y="14476"/>
                  </a:lnTo>
                  <a:lnTo>
                    <a:pt x="10866" y="14508"/>
                  </a:lnTo>
                  <a:lnTo>
                    <a:pt x="11073" y="14524"/>
                  </a:lnTo>
                  <a:lnTo>
                    <a:pt x="11265" y="14540"/>
                  </a:lnTo>
                  <a:lnTo>
                    <a:pt x="20213" y="14540"/>
                  </a:lnTo>
                  <a:lnTo>
                    <a:pt x="20277" y="14173"/>
                  </a:lnTo>
                  <a:lnTo>
                    <a:pt x="20309" y="13997"/>
                  </a:lnTo>
                  <a:lnTo>
                    <a:pt x="20325" y="13805"/>
                  </a:lnTo>
                  <a:lnTo>
                    <a:pt x="20325" y="13629"/>
                  </a:lnTo>
                  <a:lnTo>
                    <a:pt x="20325" y="13454"/>
                  </a:lnTo>
                  <a:lnTo>
                    <a:pt x="13965" y="13454"/>
                  </a:lnTo>
                  <a:lnTo>
                    <a:pt x="13694" y="13438"/>
                  </a:lnTo>
                  <a:lnTo>
                    <a:pt x="13406" y="13422"/>
                  </a:lnTo>
                  <a:lnTo>
                    <a:pt x="13135" y="13374"/>
                  </a:lnTo>
                  <a:lnTo>
                    <a:pt x="12863" y="13326"/>
                  </a:lnTo>
                  <a:lnTo>
                    <a:pt x="12591" y="13262"/>
                  </a:lnTo>
                  <a:lnTo>
                    <a:pt x="12320" y="13182"/>
                  </a:lnTo>
                  <a:lnTo>
                    <a:pt x="12064" y="13086"/>
                  </a:lnTo>
                  <a:lnTo>
                    <a:pt x="11808" y="12990"/>
                  </a:lnTo>
                  <a:lnTo>
                    <a:pt x="11553" y="12862"/>
                  </a:lnTo>
                  <a:lnTo>
                    <a:pt x="11313" y="12735"/>
                  </a:lnTo>
                  <a:lnTo>
                    <a:pt x="11073" y="12591"/>
                  </a:lnTo>
                  <a:lnTo>
                    <a:pt x="10850" y="12431"/>
                  </a:lnTo>
                  <a:lnTo>
                    <a:pt x="10626" y="12255"/>
                  </a:lnTo>
                  <a:lnTo>
                    <a:pt x="10402" y="12079"/>
                  </a:lnTo>
                  <a:lnTo>
                    <a:pt x="10211" y="11888"/>
                  </a:lnTo>
                  <a:lnTo>
                    <a:pt x="10019" y="11680"/>
                  </a:lnTo>
                  <a:lnTo>
                    <a:pt x="9076" y="10609"/>
                  </a:lnTo>
                  <a:lnTo>
                    <a:pt x="8181" y="9539"/>
                  </a:lnTo>
                  <a:lnTo>
                    <a:pt x="7351" y="8484"/>
                  </a:lnTo>
                  <a:lnTo>
                    <a:pt x="6568" y="7446"/>
                  </a:lnTo>
                  <a:lnTo>
                    <a:pt x="5833" y="6439"/>
                  </a:lnTo>
                  <a:lnTo>
                    <a:pt x="5146" y="5481"/>
                  </a:lnTo>
                  <a:lnTo>
                    <a:pt x="4522" y="4570"/>
                  </a:lnTo>
                  <a:lnTo>
                    <a:pt x="3963" y="3707"/>
                  </a:lnTo>
                  <a:lnTo>
                    <a:pt x="3468" y="2908"/>
                  </a:lnTo>
                  <a:lnTo>
                    <a:pt x="3021" y="2205"/>
                  </a:lnTo>
                  <a:lnTo>
                    <a:pt x="2318" y="1023"/>
                  </a:lnTo>
                  <a:lnTo>
                    <a:pt x="1902" y="272"/>
                  </a:lnTo>
                  <a:lnTo>
                    <a:pt x="17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9"/>
            <p:cNvSpPr/>
            <p:nvPr/>
          </p:nvSpPr>
          <p:spPr>
            <a:xfrm flipH="1">
              <a:off x="2604125" y="4157036"/>
              <a:ext cx="75096" cy="228792"/>
            </a:xfrm>
            <a:custGeom>
              <a:rect b="b" l="l" r="r" t="t"/>
              <a:pathLst>
                <a:path extrusionOk="0" h="11297" w="3708">
                  <a:moveTo>
                    <a:pt x="3228" y="0"/>
                  </a:moveTo>
                  <a:lnTo>
                    <a:pt x="464" y="2317"/>
                  </a:lnTo>
                  <a:lnTo>
                    <a:pt x="336" y="2413"/>
                  </a:lnTo>
                  <a:lnTo>
                    <a:pt x="208" y="2493"/>
                  </a:lnTo>
                  <a:lnTo>
                    <a:pt x="145" y="2716"/>
                  </a:lnTo>
                  <a:lnTo>
                    <a:pt x="97" y="2972"/>
                  </a:lnTo>
                  <a:lnTo>
                    <a:pt x="49" y="3291"/>
                  </a:lnTo>
                  <a:lnTo>
                    <a:pt x="17" y="3707"/>
                  </a:lnTo>
                  <a:lnTo>
                    <a:pt x="1" y="4170"/>
                  </a:lnTo>
                  <a:lnTo>
                    <a:pt x="1" y="4442"/>
                  </a:lnTo>
                  <a:lnTo>
                    <a:pt x="17" y="4714"/>
                  </a:lnTo>
                  <a:lnTo>
                    <a:pt x="49" y="5001"/>
                  </a:lnTo>
                  <a:lnTo>
                    <a:pt x="81" y="5305"/>
                  </a:lnTo>
                  <a:lnTo>
                    <a:pt x="129" y="5624"/>
                  </a:lnTo>
                  <a:lnTo>
                    <a:pt x="193" y="5944"/>
                  </a:lnTo>
                  <a:lnTo>
                    <a:pt x="288" y="6279"/>
                  </a:lnTo>
                  <a:lnTo>
                    <a:pt x="384" y="6631"/>
                  </a:lnTo>
                  <a:lnTo>
                    <a:pt x="512" y="6998"/>
                  </a:lnTo>
                  <a:lnTo>
                    <a:pt x="656" y="7350"/>
                  </a:lnTo>
                  <a:lnTo>
                    <a:pt x="816" y="7733"/>
                  </a:lnTo>
                  <a:lnTo>
                    <a:pt x="1007" y="8117"/>
                  </a:lnTo>
                  <a:lnTo>
                    <a:pt x="1215" y="8500"/>
                  </a:lnTo>
                  <a:lnTo>
                    <a:pt x="1455" y="8884"/>
                  </a:lnTo>
                  <a:lnTo>
                    <a:pt x="1726" y="9283"/>
                  </a:lnTo>
                  <a:lnTo>
                    <a:pt x="2014" y="9683"/>
                  </a:lnTo>
                  <a:lnTo>
                    <a:pt x="2334" y="10082"/>
                  </a:lnTo>
                  <a:lnTo>
                    <a:pt x="2701" y="10482"/>
                  </a:lnTo>
                  <a:lnTo>
                    <a:pt x="3085" y="10881"/>
                  </a:lnTo>
                  <a:lnTo>
                    <a:pt x="3516" y="11296"/>
                  </a:lnTo>
                  <a:lnTo>
                    <a:pt x="3308" y="11057"/>
                  </a:lnTo>
                  <a:lnTo>
                    <a:pt x="3100" y="10801"/>
                  </a:lnTo>
                  <a:lnTo>
                    <a:pt x="2893" y="10513"/>
                  </a:lnTo>
                  <a:lnTo>
                    <a:pt x="2685" y="10210"/>
                  </a:lnTo>
                  <a:lnTo>
                    <a:pt x="2477" y="9874"/>
                  </a:lnTo>
                  <a:lnTo>
                    <a:pt x="2270" y="9523"/>
                  </a:lnTo>
                  <a:lnTo>
                    <a:pt x="2078" y="9139"/>
                  </a:lnTo>
                  <a:lnTo>
                    <a:pt x="1902" y="8740"/>
                  </a:lnTo>
                  <a:lnTo>
                    <a:pt x="1742" y="8325"/>
                  </a:lnTo>
                  <a:lnTo>
                    <a:pt x="1599" y="7893"/>
                  </a:lnTo>
                  <a:lnTo>
                    <a:pt x="1487" y="7430"/>
                  </a:lnTo>
                  <a:lnTo>
                    <a:pt x="1391" y="6966"/>
                  </a:lnTo>
                  <a:lnTo>
                    <a:pt x="1327" y="6471"/>
                  </a:lnTo>
                  <a:lnTo>
                    <a:pt x="1311" y="5960"/>
                  </a:lnTo>
                  <a:lnTo>
                    <a:pt x="1311" y="5704"/>
                  </a:lnTo>
                  <a:lnTo>
                    <a:pt x="1327" y="5448"/>
                  </a:lnTo>
                  <a:lnTo>
                    <a:pt x="1343" y="5177"/>
                  </a:lnTo>
                  <a:lnTo>
                    <a:pt x="1375" y="4905"/>
                  </a:lnTo>
                  <a:lnTo>
                    <a:pt x="1423" y="4777"/>
                  </a:lnTo>
                  <a:lnTo>
                    <a:pt x="1471" y="4666"/>
                  </a:lnTo>
                  <a:lnTo>
                    <a:pt x="1535" y="4538"/>
                  </a:lnTo>
                  <a:lnTo>
                    <a:pt x="1615" y="4410"/>
                  </a:lnTo>
                  <a:lnTo>
                    <a:pt x="1806" y="4170"/>
                  </a:lnTo>
                  <a:lnTo>
                    <a:pt x="2030" y="3931"/>
                  </a:lnTo>
                  <a:lnTo>
                    <a:pt x="2541" y="3435"/>
                  </a:lnTo>
                  <a:lnTo>
                    <a:pt x="2797" y="3180"/>
                  </a:lnTo>
                  <a:lnTo>
                    <a:pt x="3053" y="2908"/>
                  </a:lnTo>
                  <a:lnTo>
                    <a:pt x="3276" y="2636"/>
                  </a:lnTo>
                  <a:lnTo>
                    <a:pt x="3372" y="2477"/>
                  </a:lnTo>
                  <a:lnTo>
                    <a:pt x="3468" y="2333"/>
                  </a:lnTo>
                  <a:lnTo>
                    <a:pt x="3548" y="2173"/>
                  </a:lnTo>
                  <a:lnTo>
                    <a:pt x="3612" y="2013"/>
                  </a:lnTo>
                  <a:lnTo>
                    <a:pt x="3660" y="1837"/>
                  </a:lnTo>
                  <a:lnTo>
                    <a:pt x="3692" y="1662"/>
                  </a:lnTo>
                  <a:lnTo>
                    <a:pt x="3708" y="1486"/>
                  </a:lnTo>
                  <a:lnTo>
                    <a:pt x="3708" y="1294"/>
                  </a:lnTo>
                  <a:lnTo>
                    <a:pt x="3692" y="1103"/>
                  </a:lnTo>
                  <a:lnTo>
                    <a:pt x="3644" y="895"/>
                  </a:lnTo>
                  <a:lnTo>
                    <a:pt x="3580" y="687"/>
                  </a:lnTo>
                  <a:lnTo>
                    <a:pt x="3484" y="463"/>
                  </a:lnTo>
                  <a:lnTo>
                    <a:pt x="3372" y="240"/>
                  </a:lnTo>
                  <a:lnTo>
                    <a:pt x="32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9"/>
            <p:cNvSpPr/>
            <p:nvPr/>
          </p:nvSpPr>
          <p:spPr>
            <a:xfrm flipH="1">
              <a:off x="3079146" y="4368654"/>
              <a:ext cx="109080" cy="110680"/>
            </a:xfrm>
            <a:custGeom>
              <a:rect b="b" l="l" r="r" t="t"/>
              <a:pathLst>
                <a:path extrusionOk="0" h="5465" w="5386">
                  <a:moveTo>
                    <a:pt x="1" y="1"/>
                  </a:moveTo>
                  <a:lnTo>
                    <a:pt x="1" y="5465"/>
                  </a:lnTo>
                  <a:lnTo>
                    <a:pt x="5385" y="5465"/>
                  </a:lnTo>
                  <a:lnTo>
                    <a:pt x="53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9"/>
            <p:cNvSpPr/>
            <p:nvPr/>
          </p:nvSpPr>
          <p:spPr>
            <a:xfrm flipH="1">
              <a:off x="3026409" y="3022838"/>
              <a:ext cx="752358" cy="1352317"/>
            </a:xfrm>
            <a:custGeom>
              <a:rect b="b" l="l" r="r" t="t"/>
              <a:pathLst>
                <a:path extrusionOk="0" h="66773" w="37149">
                  <a:moveTo>
                    <a:pt x="0" y="1"/>
                  </a:moveTo>
                  <a:lnTo>
                    <a:pt x="0" y="66772"/>
                  </a:lnTo>
                  <a:lnTo>
                    <a:pt x="37149" y="66772"/>
                  </a:lnTo>
                  <a:lnTo>
                    <a:pt x="371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9"/>
            <p:cNvSpPr/>
            <p:nvPr/>
          </p:nvSpPr>
          <p:spPr>
            <a:xfrm flipH="1">
              <a:off x="3778747" y="3022838"/>
              <a:ext cx="624241" cy="1352317"/>
            </a:xfrm>
            <a:custGeom>
              <a:rect b="b" l="l" r="r" t="t"/>
              <a:pathLst>
                <a:path extrusionOk="0" h="66773" w="30823">
                  <a:moveTo>
                    <a:pt x="1" y="1"/>
                  </a:moveTo>
                  <a:lnTo>
                    <a:pt x="1" y="66772"/>
                  </a:lnTo>
                  <a:lnTo>
                    <a:pt x="30822" y="66772"/>
                  </a:lnTo>
                  <a:lnTo>
                    <a:pt x="308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9"/>
            <p:cNvSpPr/>
            <p:nvPr/>
          </p:nvSpPr>
          <p:spPr>
            <a:xfrm flipH="1">
              <a:off x="3058448" y="3103747"/>
              <a:ext cx="695733" cy="259211"/>
            </a:xfrm>
            <a:custGeom>
              <a:rect b="b" l="l" r="r" t="t"/>
              <a:pathLst>
                <a:path extrusionOk="0" h="12799" w="34353">
                  <a:moveTo>
                    <a:pt x="112" y="0"/>
                  </a:moveTo>
                  <a:lnTo>
                    <a:pt x="48" y="48"/>
                  </a:lnTo>
                  <a:lnTo>
                    <a:pt x="16" y="96"/>
                  </a:lnTo>
                  <a:lnTo>
                    <a:pt x="0" y="160"/>
                  </a:lnTo>
                  <a:lnTo>
                    <a:pt x="0" y="12623"/>
                  </a:lnTo>
                  <a:lnTo>
                    <a:pt x="16" y="12686"/>
                  </a:lnTo>
                  <a:lnTo>
                    <a:pt x="48" y="12750"/>
                  </a:lnTo>
                  <a:lnTo>
                    <a:pt x="112" y="12782"/>
                  </a:lnTo>
                  <a:lnTo>
                    <a:pt x="176" y="12798"/>
                  </a:lnTo>
                  <a:lnTo>
                    <a:pt x="34177" y="12798"/>
                  </a:lnTo>
                  <a:lnTo>
                    <a:pt x="34257" y="12782"/>
                  </a:lnTo>
                  <a:lnTo>
                    <a:pt x="34305" y="12750"/>
                  </a:lnTo>
                  <a:lnTo>
                    <a:pt x="34337" y="12686"/>
                  </a:lnTo>
                  <a:lnTo>
                    <a:pt x="34353" y="12623"/>
                  </a:lnTo>
                  <a:lnTo>
                    <a:pt x="34353" y="160"/>
                  </a:lnTo>
                  <a:lnTo>
                    <a:pt x="34337" y="96"/>
                  </a:lnTo>
                  <a:lnTo>
                    <a:pt x="34305" y="48"/>
                  </a:lnTo>
                  <a:lnTo>
                    <a:pt x="342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9"/>
            <p:cNvSpPr/>
            <p:nvPr/>
          </p:nvSpPr>
          <p:spPr>
            <a:xfrm flipH="1">
              <a:off x="3230918" y="3174934"/>
              <a:ext cx="350793" cy="24931"/>
            </a:xfrm>
            <a:custGeom>
              <a:rect b="b" l="l" r="r" t="t"/>
              <a:pathLst>
                <a:path extrusionOk="0" h="1231" w="17321">
                  <a:moveTo>
                    <a:pt x="608" y="0"/>
                  </a:moveTo>
                  <a:lnTo>
                    <a:pt x="496" y="16"/>
                  </a:lnTo>
                  <a:lnTo>
                    <a:pt x="368" y="48"/>
                  </a:lnTo>
                  <a:lnTo>
                    <a:pt x="272" y="112"/>
                  </a:lnTo>
                  <a:lnTo>
                    <a:pt x="176" y="176"/>
                  </a:lnTo>
                  <a:lnTo>
                    <a:pt x="96" y="272"/>
                  </a:lnTo>
                  <a:lnTo>
                    <a:pt x="49" y="384"/>
                  </a:lnTo>
                  <a:lnTo>
                    <a:pt x="17" y="495"/>
                  </a:lnTo>
                  <a:lnTo>
                    <a:pt x="1" y="607"/>
                  </a:lnTo>
                  <a:lnTo>
                    <a:pt x="17" y="735"/>
                  </a:lnTo>
                  <a:lnTo>
                    <a:pt x="49" y="847"/>
                  </a:lnTo>
                  <a:lnTo>
                    <a:pt x="96" y="959"/>
                  </a:lnTo>
                  <a:lnTo>
                    <a:pt x="176" y="1055"/>
                  </a:lnTo>
                  <a:lnTo>
                    <a:pt x="272" y="1119"/>
                  </a:lnTo>
                  <a:lnTo>
                    <a:pt x="368" y="1183"/>
                  </a:lnTo>
                  <a:lnTo>
                    <a:pt x="496" y="1214"/>
                  </a:lnTo>
                  <a:lnTo>
                    <a:pt x="608" y="1230"/>
                  </a:lnTo>
                  <a:lnTo>
                    <a:pt x="16713" y="1230"/>
                  </a:lnTo>
                  <a:lnTo>
                    <a:pt x="16841" y="1214"/>
                  </a:lnTo>
                  <a:lnTo>
                    <a:pt x="16953" y="1183"/>
                  </a:lnTo>
                  <a:lnTo>
                    <a:pt x="17049" y="1119"/>
                  </a:lnTo>
                  <a:lnTo>
                    <a:pt x="17145" y="1055"/>
                  </a:lnTo>
                  <a:lnTo>
                    <a:pt x="17225" y="959"/>
                  </a:lnTo>
                  <a:lnTo>
                    <a:pt x="17273" y="847"/>
                  </a:lnTo>
                  <a:lnTo>
                    <a:pt x="17305" y="735"/>
                  </a:lnTo>
                  <a:lnTo>
                    <a:pt x="17321" y="607"/>
                  </a:lnTo>
                  <a:lnTo>
                    <a:pt x="17305" y="495"/>
                  </a:lnTo>
                  <a:lnTo>
                    <a:pt x="17273" y="384"/>
                  </a:lnTo>
                  <a:lnTo>
                    <a:pt x="17225" y="272"/>
                  </a:lnTo>
                  <a:lnTo>
                    <a:pt x="17145" y="176"/>
                  </a:lnTo>
                  <a:lnTo>
                    <a:pt x="17049" y="112"/>
                  </a:lnTo>
                  <a:lnTo>
                    <a:pt x="16953" y="48"/>
                  </a:lnTo>
                  <a:lnTo>
                    <a:pt x="16841" y="16"/>
                  </a:lnTo>
                  <a:lnTo>
                    <a:pt x="16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9"/>
            <p:cNvSpPr/>
            <p:nvPr/>
          </p:nvSpPr>
          <p:spPr>
            <a:xfrm flipH="1">
              <a:off x="3058448" y="3433801"/>
              <a:ext cx="695733" cy="259211"/>
            </a:xfrm>
            <a:custGeom>
              <a:rect b="b" l="l" r="r" t="t"/>
              <a:pathLst>
                <a:path extrusionOk="0" h="12799" w="34353">
                  <a:moveTo>
                    <a:pt x="112" y="0"/>
                  </a:moveTo>
                  <a:lnTo>
                    <a:pt x="48" y="48"/>
                  </a:lnTo>
                  <a:lnTo>
                    <a:pt x="16" y="96"/>
                  </a:lnTo>
                  <a:lnTo>
                    <a:pt x="0" y="160"/>
                  </a:lnTo>
                  <a:lnTo>
                    <a:pt x="0" y="12623"/>
                  </a:lnTo>
                  <a:lnTo>
                    <a:pt x="16" y="12687"/>
                  </a:lnTo>
                  <a:lnTo>
                    <a:pt x="48" y="12751"/>
                  </a:lnTo>
                  <a:lnTo>
                    <a:pt x="112" y="12783"/>
                  </a:lnTo>
                  <a:lnTo>
                    <a:pt x="176" y="12799"/>
                  </a:lnTo>
                  <a:lnTo>
                    <a:pt x="34177" y="12799"/>
                  </a:lnTo>
                  <a:lnTo>
                    <a:pt x="34257" y="12783"/>
                  </a:lnTo>
                  <a:lnTo>
                    <a:pt x="34305" y="12751"/>
                  </a:lnTo>
                  <a:lnTo>
                    <a:pt x="34337" y="12687"/>
                  </a:lnTo>
                  <a:lnTo>
                    <a:pt x="34353" y="12623"/>
                  </a:lnTo>
                  <a:lnTo>
                    <a:pt x="34353" y="160"/>
                  </a:lnTo>
                  <a:lnTo>
                    <a:pt x="34337" y="96"/>
                  </a:lnTo>
                  <a:lnTo>
                    <a:pt x="34305" y="48"/>
                  </a:lnTo>
                  <a:lnTo>
                    <a:pt x="342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9"/>
            <p:cNvSpPr/>
            <p:nvPr/>
          </p:nvSpPr>
          <p:spPr>
            <a:xfrm flipH="1">
              <a:off x="3230918" y="3504988"/>
              <a:ext cx="350793" cy="24931"/>
            </a:xfrm>
            <a:custGeom>
              <a:rect b="b" l="l" r="r" t="t"/>
              <a:pathLst>
                <a:path extrusionOk="0" h="1231" w="17321">
                  <a:moveTo>
                    <a:pt x="608" y="1"/>
                  </a:moveTo>
                  <a:lnTo>
                    <a:pt x="496" y="17"/>
                  </a:lnTo>
                  <a:lnTo>
                    <a:pt x="368" y="49"/>
                  </a:lnTo>
                  <a:lnTo>
                    <a:pt x="272" y="112"/>
                  </a:lnTo>
                  <a:lnTo>
                    <a:pt x="176" y="176"/>
                  </a:lnTo>
                  <a:lnTo>
                    <a:pt x="96" y="272"/>
                  </a:lnTo>
                  <a:lnTo>
                    <a:pt x="49" y="384"/>
                  </a:lnTo>
                  <a:lnTo>
                    <a:pt x="17" y="496"/>
                  </a:lnTo>
                  <a:lnTo>
                    <a:pt x="1" y="608"/>
                  </a:lnTo>
                  <a:lnTo>
                    <a:pt x="17" y="736"/>
                  </a:lnTo>
                  <a:lnTo>
                    <a:pt x="49" y="847"/>
                  </a:lnTo>
                  <a:lnTo>
                    <a:pt x="96" y="959"/>
                  </a:lnTo>
                  <a:lnTo>
                    <a:pt x="176" y="1055"/>
                  </a:lnTo>
                  <a:lnTo>
                    <a:pt x="272" y="1119"/>
                  </a:lnTo>
                  <a:lnTo>
                    <a:pt x="368" y="1183"/>
                  </a:lnTo>
                  <a:lnTo>
                    <a:pt x="496" y="1215"/>
                  </a:lnTo>
                  <a:lnTo>
                    <a:pt x="608" y="1231"/>
                  </a:lnTo>
                  <a:lnTo>
                    <a:pt x="16713" y="1231"/>
                  </a:lnTo>
                  <a:lnTo>
                    <a:pt x="16841" y="1215"/>
                  </a:lnTo>
                  <a:lnTo>
                    <a:pt x="16953" y="1183"/>
                  </a:lnTo>
                  <a:lnTo>
                    <a:pt x="17049" y="1119"/>
                  </a:lnTo>
                  <a:lnTo>
                    <a:pt x="17145" y="1055"/>
                  </a:lnTo>
                  <a:lnTo>
                    <a:pt x="17225" y="959"/>
                  </a:lnTo>
                  <a:lnTo>
                    <a:pt x="17273" y="847"/>
                  </a:lnTo>
                  <a:lnTo>
                    <a:pt x="17305" y="736"/>
                  </a:lnTo>
                  <a:lnTo>
                    <a:pt x="17321" y="608"/>
                  </a:lnTo>
                  <a:lnTo>
                    <a:pt x="17305" y="496"/>
                  </a:lnTo>
                  <a:lnTo>
                    <a:pt x="17273" y="384"/>
                  </a:lnTo>
                  <a:lnTo>
                    <a:pt x="17225" y="272"/>
                  </a:lnTo>
                  <a:lnTo>
                    <a:pt x="17145" y="176"/>
                  </a:lnTo>
                  <a:lnTo>
                    <a:pt x="17049" y="112"/>
                  </a:lnTo>
                  <a:lnTo>
                    <a:pt x="16953" y="49"/>
                  </a:lnTo>
                  <a:lnTo>
                    <a:pt x="16841" y="17"/>
                  </a:lnTo>
                  <a:lnTo>
                    <a:pt x="167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9"/>
            <p:cNvSpPr/>
            <p:nvPr/>
          </p:nvSpPr>
          <p:spPr>
            <a:xfrm flipH="1">
              <a:off x="3058448" y="3763855"/>
              <a:ext cx="695733" cy="259231"/>
            </a:xfrm>
            <a:custGeom>
              <a:rect b="b" l="l" r="r" t="t"/>
              <a:pathLst>
                <a:path extrusionOk="0" h="12800" w="34353">
                  <a:moveTo>
                    <a:pt x="112" y="1"/>
                  </a:moveTo>
                  <a:lnTo>
                    <a:pt x="48" y="49"/>
                  </a:lnTo>
                  <a:lnTo>
                    <a:pt x="16" y="97"/>
                  </a:lnTo>
                  <a:lnTo>
                    <a:pt x="0" y="177"/>
                  </a:lnTo>
                  <a:lnTo>
                    <a:pt x="0" y="12623"/>
                  </a:lnTo>
                  <a:lnTo>
                    <a:pt x="16" y="12703"/>
                  </a:lnTo>
                  <a:lnTo>
                    <a:pt x="48" y="12751"/>
                  </a:lnTo>
                  <a:lnTo>
                    <a:pt x="112" y="12783"/>
                  </a:lnTo>
                  <a:lnTo>
                    <a:pt x="176" y="12799"/>
                  </a:lnTo>
                  <a:lnTo>
                    <a:pt x="34177" y="12799"/>
                  </a:lnTo>
                  <a:lnTo>
                    <a:pt x="34257" y="12783"/>
                  </a:lnTo>
                  <a:lnTo>
                    <a:pt x="34305" y="12751"/>
                  </a:lnTo>
                  <a:lnTo>
                    <a:pt x="34337" y="12703"/>
                  </a:lnTo>
                  <a:lnTo>
                    <a:pt x="34353" y="12623"/>
                  </a:lnTo>
                  <a:lnTo>
                    <a:pt x="34353" y="177"/>
                  </a:lnTo>
                  <a:lnTo>
                    <a:pt x="34337" y="97"/>
                  </a:lnTo>
                  <a:lnTo>
                    <a:pt x="34305" y="49"/>
                  </a:lnTo>
                  <a:lnTo>
                    <a:pt x="342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9"/>
            <p:cNvSpPr/>
            <p:nvPr/>
          </p:nvSpPr>
          <p:spPr>
            <a:xfrm flipH="1">
              <a:off x="3230918" y="3835063"/>
              <a:ext cx="350793" cy="24931"/>
            </a:xfrm>
            <a:custGeom>
              <a:rect b="b" l="l" r="r" t="t"/>
              <a:pathLst>
                <a:path extrusionOk="0" h="1231" w="17321">
                  <a:moveTo>
                    <a:pt x="608" y="0"/>
                  </a:moveTo>
                  <a:lnTo>
                    <a:pt x="496" y="16"/>
                  </a:lnTo>
                  <a:lnTo>
                    <a:pt x="368" y="48"/>
                  </a:lnTo>
                  <a:lnTo>
                    <a:pt x="272" y="112"/>
                  </a:lnTo>
                  <a:lnTo>
                    <a:pt x="176" y="176"/>
                  </a:lnTo>
                  <a:lnTo>
                    <a:pt x="96" y="272"/>
                  </a:lnTo>
                  <a:lnTo>
                    <a:pt x="49" y="384"/>
                  </a:lnTo>
                  <a:lnTo>
                    <a:pt x="17" y="495"/>
                  </a:lnTo>
                  <a:lnTo>
                    <a:pt x="1" y="607"/>
                  </a:lnTo>
                  <a:lnTo>
                    <a:pt x="17" y="735"/>
                  </a:lnTo>
                  <a:lnTo>
                    <a:pt x="49" y="847"/>
                  </a:lnTo>
                  <a:lnTo>
                    <a:pt x="96" y="959"/>
                  </a:lnTo>
                  <a:lnTo>
                    <a:pt x="176" y="1055"/>
                  </a:lnTo>
                  <a:lnTo>
                    <a:pt x="272" y="1118"/>
                  </a:lnTo>
                  <a:lnTo>
                    <a:pt x="368" y="1182"/>
                  </a:lnTo>
                  <a:lnTo>
                    <a:pt x="496" y="1214"/>
                  </a:lnTo>
                  <a:lnTo>
                    <a:pt x="608" y="1230"/>
                  </a:lnTo>
                  <a:lnTo>
                    <a:pt x="16713" y="1230"/>
                  </a:lnTo>
                  <a:lnTo>
                    <a:pt x="16841" y="1214"/>
                  </a:lnTo>
                  <a:lnTo>
                    <a:pt x="16953" y="1182"/>
                  </a:lnTo>
                  <a:lnTo>
                    <a:pt x="17049" y="1118"/>
                  </a:lnTo>
                  <a:lnTo>
                    <a:pt x="17145" y="1055"/>
                  </a:lnTo>
                  <a:lnTo>
                    <a:pt x="17225" y="959"/>
                  </a:lnTo>
                  <a:lnTo>
                    <a:pt x="17273" y="847"/>
                  </a:lnTo>
                  <a:lnTo>
                    <a:pt x="17305" y="735"/>
                  </a:lnTo>
                  <a:lnTo>
                    <a:pt x="17321" y="607"/>
                  </a:lnTo>
                  <a:lnTo>
                    <a:pt x="17305" y="495"/>
                  </a:lnTo>
                  <a:lnTo>
                    <a:pt x="17273" y="384"/>
                  </a:lnTo>
                  <a:lnTo>
                    <a:pt x="17225" y="272"/>
                  </a:lnTo>
                  <a:lnTo>
                    <a:pt x="17145" y="176"/>
                  </a:lnTo>
                  <a:lnTo>
                    <a:pt x="17049" y="112"/>
                  </a:lnTo>
                  <a:lnTo>
                    <a:pt x="16953" y="48"/>
                  </a:lnTo>
                  <a:lnTo>
                    <a:pt x="16841" y="16"/>
                  </a:lnTo>
                  <a:lnTo>
                    <a:pt x="16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9"/>
            <p:cNvSpPr/>
            <p:nvPr/>
          </p:nvSpPr>
          <p:spPr>
            <a:xfrm flipH="1">
              <a:off x="3058448" y="4093930"/>
              <a:ext cx="695733" cy="259211"/>
            </a:xfrm>
            <a:custGeom>
              <a:rect b="b" l="l" r="r" t="t"/>
              <a:pathLst>
                <a:path extrusionOk="0" h="12799" w="34353">
                  <a:moveTo>
                    <a:pt x="112" y="0"/>
                  </a:moveTo>
                  <a:lnTo>
                    <a:pt x="48" y="48"/>
                  </a:lnTo>
                  <a:lnTo>
                    <a:pt x="16" y="96"/>
                  </a:lnTo>
                  <a:lnTo>
                    <a:pt x="0" y="176"/>
                  </a:lnTo>
                  <a:lnTo>
                    <a:pt x="0" y="12623"/>
                  </a:lnTo>
                  <a:lnTo>
                    <a:pt x="16" y="12703"/>
                  </a:lnTo>
                  <a:lnTo>
                    <a:pt x="48" y="12751"/>
                  </a:lnTo>
                  <a:lnTo>
                    <a:pt x="112" y="12783"/>
                  </a:lnTo>
                  <a:lnTo>
                    <a:pt x="176" y="12799"/>
                  </a:lnTo>
                  <a:lnTo>
                    <a:pt x="34177" y="12799"/>
                  </a:lnTo>
                  <a:lnTo>
                    <a:pt x="34257" y="12783"/>
                  </a:lnTo>
                  <a:lnTo>
                    <a:pt x="34305" y="12751"/>
                  </a:lnTo>
                  <a:lnTo>
                    <a:pt x="34337" y="12703"/>
                  </a:lnTo>
                  <a:lnTo>
                    <a:pt x="34353" y="12623"/>
                  </a:lnTo>
                  <a:lnTo>
                    <a:pt x="34353" y="176"/>
                  </a:lnTo>
                  <a:lnTo>
                    <a:pt x="34337" y="96"/>
                  </a:lnTo>
                  <a:lnTo>
                    <a:pt x="34305" y="48"/>
                  </a:lnTo>
                  <a:lnTo>
                    <a:pt x="342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9"/>
            <p:cNvSpPr/>
            <p:nvPr/>
          </p:nvSpPr>
          <p:spPr>
            <a:xfrm flipH="1">
              <a:off x="3230918" y="4165117"/>
              <a:ext cx="350793" cy="24931"/>
            </a:xfrm>
            <a:custGeom>
              <a:rect b="b" l="l" r="r" t="t"/>
              <a:pathLst>
                <a:path extrusionOk="0" h="1231" w="17321">
                  <a:moveTo>
                    <a:pt x="608" y="0"/>
                  </a:moveTo>
                  <a:lnTo>
                    <a:pt x="496" y="16"/>
                  </a:lnTo>
                  <a:lnTo>
                    <a:pt x="368" y="48"/>
                  </a:lnTo>
                  <a:lnTo>
                    <a:pt x="272" y="112"/>
                  </a:lnTo>
                  <a:lnTo>
                    <a:pt x="176" y="176"/>
                  </a:lnTo>
                  <a:lnTo>
                    <a:pt x="96" y="272"/>
                  </a:lnTo>
                  <a:lnTo>
                    <a:pt x="49" y="384"/>
                  </a:lnTo>
                  <a:lnTo>
                    <a:pt x="17" y="496"/>
                  </a:lnTo>
                  <a:lnTo>
                    <a:pt x="1" y="624"/>
                  </a:lnTo>
                  <a:lnTo>
                    <a:pt x="17" y="735"/>
                  </a:lnTo>
                  <a:lnTo>
                    <a:pt x="49" y="847"/>
                  </a:lnTo>
                  <a:lnTo>
                    <a:pt x="96" y="959"/>
                  </a:lnTo>
                  <a:lnTo>
                    <a:pt x="176" y="1055"/>
                  </a:lnTo>
                  <a:lnTo>
                    <a:pt x="272" y="1119"/>
                  </a:lnTo>
                  <a:lnTo>
                    <a:pt x="368" y="1183"/>
                  </a:lnTo>
                  <a:lnTo>
                    <a:pt x="496" y="1215"/>
                  </a:lnTo>
                  <a:lnTo>
                    <a:pt x="608" y="1231"/>
                  </a:lnTo>
                  <a:lnTo>
                    <a:pt x="16713" y="1231"/>
                  </a:lnTo>
                  <a:lnTo>
                    <a:pt x="16841" y="1215"/>
                  </a:lnTo>
                  <a:lnTo>
                    <a:pt x="16953" y="1183"/>
                  </a:lnTo>
                  <a:lnTo>
                    <a:pt x="17049" y="1119"/>
                  </a:lnTo>
                  <a:lnTo>
                    <a:pt x="17145" y="1055"/>
                  </a:lnTo>
                  <a:lnTo>
                    <a:pt x="17225" y="959"/>
                  </a:lnTo>
                  <a:lnTo>
                    <a:pt x="17273" y="847"/>
                  </a:lnTo>
                  <a:lnTo>
                    <a:pt x="17305" y="735"/>
                  </a:lnTo>
                  <a:lnTo>
                    <a:pt x="17321" y="624"/>
                  </a:lnTo>
                  <a:lnTo>
                    <a:pt x="17305" y="496"/>
                  </a:lnTo>
                  <a:lnTo>
                    <a:pt x="17273" y="384"/>
                  </a:lnTo>
                  <a:lnTo>
                    <a:pt x="17225" y="272"/>
                  </a:lnTo>
                  <a:lnTo>
                    <a:pt x="17145" y="176"/>
                  </a:lnTo>
                  <a:lnTo>
                    <a:pt x="17049" y="112"/>
                  </a:lnTo>
                  <a:lnTo>
                    <a:pt x="16953" y="48"/>
                  </a:lnTo>
                  <a:lnTo>
                    <a:pt x="16841" y="16"/>
                  </a:lnTo>
                  <a:lnTo>
                    <a:pt x="16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9"/>
            <p:cNvSpPr/>
            <p:nvPr/>
          </p:nvSpPr>
          <p:spPr>
            <a:xfrm flipH="1">
              <a:off x="4256381" y="4375135"/>
              <a:ext cx="109059" cy="104199"/>
            </a:xfrm>
            <a:custGeom>
              <a:rect b="b" l="l" r="r" t="t"/>
              <a:pathLst>
                <a:path extrusionOk="0" h="5145" w="5385">
                  <a:moveTo>
                    <a:pt x="0" y="0"/>
                  </a:moveTo>
                  <a:lnTo>
                    <a:pt x="0" y="5145"/>
                  </a:lnTo>
                  <a:lnTo>
                    <a:pt x="5385" y="5145"/>
                  </a:lnTo>
                  <a:lnTo>
                    <a:pt x="53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9"/>
            <p:cNvSpPr/>
            <p:nvPr/>
          </p:nvSpPr>
          <p:spPr>
            <a:xfrm flipH="1">
              <a:off x="1156352" y="664174"/>
              <a:ext cx="552710" cy="796711"/>
            </a:xfrm>
            <a:custGeom>
              <a:rect b="b" l="l" r="r" t="t"/>
              <a:pathLst>
                <a:path extrusionOk="0" h="39339" w="27291">
                  <a:moveTo>
                    <a:pt x="13358" y="1"/>
                  </a:moveTo>
                  <a:lnTo>
                    <a:pt x="12687" y="17"/>
                  </a:lnTo>
                  <a:lnTo>
                    <a:pt x="12032" y="65"/>
                  </a:lnTo>
                  <a:lnTo>
                    <a:pt x="11393" y="145"/>
                  </a:lnTo>
                  <a:lnTo>
                    <a:pt x="10754" y="273"/>
                  </a:lnTo>
                  <a:lnTo>
                    <a:pt x="10131" y="416"/>
                  </a:lnTo>
                  <a:lnTo>
                    <a:pt x="9523" y="592"/>
                  </a:lnTo>
                  <a:lnTo>
                    <a:pt x="8932" y="816"/>
                  </a:lnTo>
                  <a:lnTo>
                    <a:pt x="8341" y="1056"/>
                  </a:lnTo>
                  <a:lnTo>
                    <a:pt x="7766" y="1311"/>
                  </a:lnTo>
                  <a:lnTo>
                    <a:pt x="7223" y="1615"/>
                  </a:lnTo>
                  <a:lnTo>
                    <a:pt x="6679" y="1934"/>
                  </a:lnTo>
                  <a:lnTo>
                    <a:pt x="6152" y="2286"/>
                  </a:lnTo>
                  <a:lnTo>
                    <a:pt x="5657" y="2669"/>
                  </a:lnTo>
                  <a:lnTo>
                    <a:pt x="5162" y="3053"/>
                  </a:lnTo>
                  <a:lnTo>
                    <a:pt x="4698" y="3484"/>
                  </a:lnTo>
                  <a:lnTo>
                    <a:pt x="4251" y="3932"/>
                  </a:lnTo>
                  <a:lnTo>
                    <a:pt x="3819" y="4395"/>
                  </a:lnTo>
                  <a:lnTo>
                    <a:pt x="3420" y="4874"/>
                  </a:lnTo>
                  <a:lnTo>
                    <a:pt x="3036" y="5386"/>
                  </a:lnTo>
                  <a:lnTo>
                    <a:pt x="2685" y="5913"/>
                  </a:lnTo>
                  <a:lnTo>
                    <a:pt x="2349" y="6456"/>
                  </a:lnTo>
                  <a:lnTo>
                    <a:pt x="2030" y="7015"/>
                  </a:lnTo>
                  <a:lnTo>
                    <a:pt x="1742" y="7606"/>
                  </a:lnTo>
                  <a:lnTo>
                    <a:pt x="1487" y="8198"/>
                  </a:lnTo>
                  <a:lnTo>
                    <a:pt x="1263" y="8805"/>
                  </a:lnTo>
                  <a:lnTo>
                    <a:pt x="1055" y="9428"/>
                  </a:lnTo>
                  <a:lnTo>
                    <a:pt x="879" y="10067"/>
                  </a:lnTo>
                  <a:lnTo>
                    <a:pt x="736" y="10706"/>
                  </a:lnTo>
                  <a:lnTo>
                    <a:pt x="624" y="11377"/>
                  </a:lnTo>
                  <a:lnTo>
                    <a:pt x="544" y="12048"/>
                  </a:lnTo>
                  <a:lnTo>
                    <a:pt x="496" y="12735"/>
                  </a:lnTo>
                  <a:lnTo>
                    <a:pt x="480" y="13422"/>
                  </a:lnTo>
                  <a:lnTo>
                    <a:pt x="1" y="23888"/>
                  </a:lnTo>
                  <a:lnTo>
                    <a:pt x="1" y="23984"/>
                  </a:lnTo>
                  <a:lnTo>
                    <a:pt x="17" y="24080"/>
                  </a:lnTo>
                  <a:lnTo>
                    <a:pt x="33" y="24192"/>
                  </a:lnTo>
                  <a:lnTo>
                    <a:pt x="65" y="24287"/>
                  </a:lnTo>
                  <a:lnTo>
                    <a:pt x="113" y="24367"/>
                  </a:lnTo>
                  <a:lnTo>
                    <a:pt x="160" y="24463"/>
                  </a:lnTo>
                  <a:lnTo>
                    <a:pt x="208" y="24543"/>
                  </a:lnTo>
                  <a:lnTo>
                    <a:pt x="272" y="24607"/>
                  </a:lnTo>
                  <a:lnTo>
                    <a:pt x="352" y="24687"/>
                  </a:lnTo>
                  <a:lnTo>
                    <a:pt x="432" y="24735"/>
                  </a:lnTo>
                  <a:lnTo>
                    <a:pt x="512" y="24799"/>
                  </a:lnTo>
                  <a:lnTo>
                    <a:pt x="592" y="24847"/>
                  </a:lnTo>
                  <a:lnTo>
                    <a:pt x="688" y="24879"/>
                  </a:lnTo>
                  <a:lnTo>
                    <a:pt x="784" y="24895"/>
                  </a:lnTo>
                  <a:lnTo>
                    <a:pt x="895" y="24911"/>
                  </a:lnTo>
                  <a:lnTo>
                    <a:pt x="991" y="24926"/>
                  </a:lnTo>
                  <a:lnTo>
                    <a:pt x="1918" y="24926"/>
                  </a:lnTo>
                  <a:lnTo>
                    <a:pt x="1966" y="25454"/>
                  </a:lnTo>
                  <a:lnTo>
                    <a:pt x="2142" y="26876"/>
                  </a:lnTo>
                  <a:lnTo>
                    <a:pt x="2270" y="27818"/>
                  </a:lnTo>
                  <a:lnTo>
                    <a:pt x="2429" y="28857"/>
                  </a:lnTo>
                  <a:lnTo>
                    <a:pt x="2637" y="29975"/>
                  </a:lnTo>
                  <a:lnTo>
                    <a:pt x="2861" y="31110"/>
                  </a:lnTo>
                  <a:lnTo>
                    <a:pt x="2941" y="31445"/>
                  </a:lnTo>
                  <a:lnTo>
                    <a:pt x="3052" y="31765"/>
                  </a:lnTo>
                  <a:lnTo>
                    <a:pt x="3196" y="32069"/>
                  </a:lnTo>
                  <a:lnTo>
                    <a:pt x="3356" y="32356"/>
                  </a:lnTo>
                  <a:lnTo>
                    <a:pt x="3548" y="32628"/>
                  </a:lnTo>
                  <a:lnTo>
                    <a:pt x="3756" y="32883"/>
                  </a:lnTo>
                  <a:lnTo>
                    <a:pt x="3979" y="33107"/>
                  </a:lnTo>
                  <a:lnTo>
                    <a:pt x="4219" y="33331"/>
                  </a:lnTo>
                  <a:lnTo>
                    <a:pt x="4490" y="33523"/>
                  </a:lnTo>
                  <a:lnTo>
                    <a:pt x="4778" y="33682"/>
                  </a:lnTo>
                  <a:lnTo>
                    <a:pt x="5066" y="33826"/>
                  </a:lnTo>
                  <a:lnTo>
                    <a:pt x="5369" y="33954"/>
                  </a:lnTo>
                  <a:lnTo>
                    <a:pt x="5689" y="34050"/>
                  </a:lnTo>
                  <a:lnTo>
                    <a:pt x="6024" y="34114"/>
                  </a:lnTo>
                  <a:lnTo>
                    <a:pt x="6360" y="34146"/>
                  </a:lnTo>
                  <a:lnTo>
                    <a:pt x="6695" y="34162"/>
                  </a:lnTo>
                  <a:lnTo>
                    <a:pt x="7207" y="34130"/>
                  </a:lnTo>
                  <a:lnTo>
                    <a:pt x="7718" y="34098"/>
                  </a:lnTo>
                  <a:lnTo>
                    <a:pt x="8213" y="34050"/>
                  </a:lnTo>
                  <a:lnTo>
                    <a:pt x="8693" y="33986"/>
                  </a:lnTo>
                  <a:lnTo>
                    <a:pt x="9156" y="33922"/>
                  </a:lnTo>
                  <a:lnTo>
                    <a:pt x="9587" y="33842"/>
                  </a:lnTo>
                  <a:lnTo>
                    <a:pt x="10386" y="33666"/>
                  </a:lnTo>
                  <a:lnTo>
                    <a:pt x="11073" y="33507"/>
                  </a:lnTo>
                  <a:lnTo>
                    <a:pt x="11585" y="33379"/>
                  </a:lnTo>
                  <a:lnTo>
                    <a:pt x="12032" y="33235"/>
                  </a:lnTo>
                  <a:lnTo>
                    <a:pt x="12032" y="39339"/>
                  </a:lnTo>
                  <a:lnTo>
                    <a:pt x="27291" y="39339"/>
                  </a:lnTo>
                  <a:lnTo>
                    <a:pt x="27195" y="38939"/>
                  </a:lnTo>
                  <a:lnTo>
                    <a:pt x="26955" y="37789"/>
                  </a:lnTo>
                  <a:lnTo>
                    <a:pt x="26796" y="36958"/>
                  </a:lnTo>
                  <a:lnTo>
                    <a:pt x="26620" y="35967"/>
                  </a:lnTo>
                  <a:lnTo>
                    <a:pt x="26428" y="34817"/>
                  </a:lnTo>
                  <a:lnTo>
                    <a:pt x="26220" y="33523"/>
                  </a:lnTo>
                  <a:lnTo>
                    <a:pt x="26029" y="32085"/>
                  </a:lnTo>
                  <a:lnTo>
                    <a:pt x="25837" y="30519"/>
                  </a:lnTo>
                  <a:lnTo>
                    <a:pt x="25661" y="28825"/>
                  </a:lnTo>
                  <a:lnTo>
                    <a:pt x="25501" y="27004"/>
                  </a:lnTo>
                  <a:lnTo>
                    <a:pt x="25374" y="25086"/>
                  </a:lnTo>
                  <a:lnTo>
                    <a:pt x="25310" y="24080"/>
                  </a:lnTo>
                  <a:lnTo>
                    <a:pt x="25262" y="23057"/>
                  </a:lnTo>
                  <a:lnTo>
                    <a:pt x="25230" y="22003"/>
                  </a:lnTo>
                  <a:lnTo>
                    <a:pt x="25198" y="20932"/>
                  </a:lnTo>
                  <a:lnTo>
                    <a:pt x="25182" y="19846"/>
                  </a:lnTo>
                  <a:lnTo>
                    <a:pt x="25182" y="18727"/>
                  </a:lnTo>
                  <a:lnTo>
                    <a:pt x="25421" y="18104"/>
                  </a:lnTo>
                  <a:lnTo>
                    <a:pt x="25629" y="17481"/>
                  </a:lnTo>
                  <a:lnTo>
                    <a:pt x="25805" y="16826"/>
                  </a:lnTo>
                  <a:lnTo>
                    <a:pt x="25949" y="16171"/>
                  </a:lnTo>
                  <a:lnTo>
                    <a:pt x="26077" y="15500"/>
                  </a:lnTo>
                  <a:lnTo>
                    <a:pt x="26156" y="14812"/>
                  </a:lnTo>
                  <a:lnTo>
                    <a:pt x="26204" y="14125"/>
                  </a:lnTo>
                  <a:lnTo>
                    <a:pt x="26220" y="13422"/>
                  </a:lnTo>
                  <a:lnTo>
                    <a:pt x="26204" y="12735"/>
                  </a:lnTo>
                  <a:lnTo>
                    <a:pt x="26156" y="12048"/>
                  </a:lnTo>
                  <a:lnTo>
                    <a:pt x="26077" y="11377"/>
                  </a:lnTo>
                  <a:lnTo>
                    <a:pt x="25965" y="10706"/>
                  </a:lnTo>
                  <a:lnTo>
                    <a:pt x="25821" y="10067"/>
                  </a:lnTo>
                  <a:lnTo>
                    <a:pt x="25645" y="9428"/>
                  </a:lnTo>
                  <a:lnTo>
                    <a:pt x="25453" y="8805"/>
                  </a:lnTo>
                  <a:lnTo>
                    <a:pt x="25214" y="8198"/>
                  </a:lnTo>
                  <a:lnTo>
                    <a:pt x="24958" y="7606"/>
                  </a:lnTo>
                  <a:lnTo>
                    <a:pt x="24670" y="7015"/>
                  </a:lnTo>
                  <a:lnTo>
                    <a:pt x="24367" y="6456"/>
                  </a:lnTo>
                  <a:lnTo>
                    <a:pt x="24031" y="5913"/>
                  </a:lnTo>
                  <a:lnTo>
                    <a:pt x="23664" y="5386"/>
                  </a:lnTo>
                  <a:lnTo>
                    <a:pt x="23280" y="4874"/>
                  </a:lnTo>
                  <a:lnTo>
                    <a:pt x="22881" y="4395"/>
                  </a:lnTo>
                  <a:lnTo>
                    <a:pt x="22450" y="3932"/>
                  </a:lnTo>
                  <a:lnTo>
                    <a:pt x="22002" y="3484"/>
                  </a:lnTo>
                  <a:lnTo>
                    <a:pt x="21539" y="3053"/>
                  </a:lnTo>
                  <a:lnTo>
                    <a:pt x="21059" y="2669"/>
                  </a:lnTo>
                  <a:lnTo>
                    <a:pt x="20548" y="2286"/>
                  </a:lnTo>
                  <a:lnTo>
                    <a:pt x="20037" y="1934"/>
                  </a:lnTo>
                  <a:lnTo>
                    <a:pt x="19494" y="1615"/>
                  </a:lnTo>
                  <a:lnTo>
                    <a:pt x="18934" y="1311"/>
                  </a:lnTo>
                  <a:lnTo>
                    <a:pt x="18359" y="1056"/>
                  </a:lnTo>
                  <a:lnTo>
                    <a:pt x="17784" y="816"/>
                  </a:lnTo>
                  <a:lnTo>
                    <a:pt x="17177" y="592"/>
                  </a:lnTo>
                  <a:lnTo>
                    <a:pt x="16570" y="416"/>
                  </a:lnTo>
                  <a:lnTo>
                    <a:pt x="15947" y="273"/>
                  </a:lnTo>
                  <a:lnTo>
                    <a:pt x="15307" y="145"/>
                  </a:lnTo>
                  <a:lnTo>
                    <a:pt x="14668" y="65"/>
                  </a:lnTo>
                  <a:lnTo>
                    <a:pt x="14013" y="17"/>
                  </a:lnTo>
                  <a:lnTo>
                    <a:pt x="133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9"/>
            <p:cNvSpPr/>
            <p:nvPr/>
          </p:nvSpPr>
          <p:spPr>
            <a:xfrm flipH="1">
              <a:off x="1685129" y="1770872"/>
              <a:ext cx="43705" cy="43705"/>
            </a:xfrm>
            <a:custGeom>
              <a:rect b="b" l="l" r="r" t="t"/>
              <a:pathLst>
                <a:path extrusionOk="0" h="2158" w="2158">
                  <a:moveTo>
                    <a:pt x="1087" y="224"/>
                  </a:moveTo>
                  <a:lnTo>
                    <a:pt x="1263" y="240"/>
                  </a:lnTo>
                  <a:lnTo>
                    <a:pt x="1423" y="288"/>
                  </a:lnTo>
                  <a:lnTo>
                    <a:pt x="1567" y="368"/>
                  </a:lnTo>
                  <a:lnTo>
                    <a:pt x="1694" y="479"/>
                  </a:lnTo>
                  <a:lnTo>
                    <a:pt x="1806" y="607"/>
                  </a:lnTo>
                  <a:lnTo>
                    <a:pt x="1870" y="751"/>
                  </a:lnTo>
                  <a:lnTo>
                    <a:pt x="1934" y="911"/>
                  </a:lnTo>
                  <a:lnTo>
                    <a:pt x="1950" y="1087"/>
                  </a:lnTo>
                  <a:lnTo>
                    <a:pt x="1934" y="1262"/>
                  </a:lnTo>
                  <a:lnTo>
                    <a:pt x="1870" y="1422"/>
                  </a:lnTo>
                  <a:lnTo>
                    <a:pt x="1806" y="1566"/>
                  </a:lnTo>
                  <a:lnTo>
                    <a:pt x="1694" y="1694"/>
                  </a:lnTo>
                  <a:lnTo>
                    <a:pt x="1567" y="1806"/>
                  </a:lnTo>
                  <a:lnTo>
                    <a:pt x="1423" y="1885"/>
                  </a:lnTo>
                  <a:lnTo>
                    <a:pt x="1263" y="1933"/>
                  </a:lnTo>
                  <a:lnTo>
                    <a:pt x="1087" y="1949"/>
                  </a:lnTo>
                  <a:lnTo>
                    <a:pt x="911" y="1933"/>
                  </a:lnTo>
                  <a:lnTo>
                    <a:pt x="752" y="1885"/>
                  </a:lnTo>
                  <a:lnTo>
                    <a:pt x="608" y="1806"/>
                  </a:lnTo>
                  <a:lnTo>
                    <a:pt x="480" y="1694"/>
                  </a:lnTo>
                  <a:lnTo>
                    <a:pt x="368" y="1566"/>
                  </a:lnTo>
                  <a:lnTo>
                    <a:pt x="288" y="1422"/>
                  </a:lnTo>
                  <a:lnTo>
                    <a:pt x="240" y="1262"/>
                  </a:lnTo>
                  <a:lnTo>
                    <a:pt x="224" y="1087"/>
                  </a:lnTo>
                  <a:lnTo>
                    <a:pt x="240" y="911"/>
                  </a:lnTo>
                  <a:lnTo>
                    <a:pt x="288" y="751"/>
                  </a:lnTo>
                  <a:lnTo>
                    <a:pt x="368" y="607"/>
                  </a:lnTo>
                  <a:lnTo>
                    <a:pt x="480" y="479"/>
                  </a:lnTo>
                  <a:lnTo>
                    <a:pt x="608" y="368"/>
                  </a:lnTo>
                  <a:lnTo>
                    <a:pt x="752" y="288"/>
                  </a:lnTo>
                  <a:lnTo>
                    <a:pt x="911" y="240"/>
                  </a:lnTo>
                  <a:lnTo>
                    <a:pt x="1087" y="224"/>
                  </a:lnTo>
                  <a:close/>
                  <a:moveTo>
                    <a:pt x="1087" y="0"/>
                  </a:moveTo>
                  <a:lnTo>
                    <a:pt x="975" y="16"/>
                  </a:lnTo>
                  <a:lnTo>
                    <a:pt x="863" y="32"/>
                  </a:lnTo>
                  <a:lnTo>
                    <a:pt x="768" y="64"/>
                  </a:lnTo>
                  <a:lnTo>
                    <a:pt x="672" y="96"/>
                  </a:lnTo>
                  <a:lnTo>
                    <a:pt x="576" y="144"/>
                  </a:lnTo>
                  <a:lnTo>
                    <a:pt x="480" y="192"/>
                  </a:lnTo>
                  <a:lnTo>
                    <a:pt x="400" y="256"/>
                  </a:lnTo>
                  <a:lnTo>
                    <a:pt x="320" y="320"/>
                  </a:lnTo>
                  <a:lnTo>
                    <a:pt x="256" y="400"/>
                  </a:lnTo>
                  <a:lnTo>
                    <a:pt x="192" y="479"/>
                  </a:lnTo>
                  <a:lnTo>
                    <a:pt x="144" y="575"/>
                  </a:lnTo>
                  <a:lnTo>
                    <a:pt x="97" y="671"/>
                  </a:lnTo>
                  <a:lnTo>
                    <a:pt x="49" y="767"/>
                  </a:lnTo>
                  <a:lnTo>
                    <a:pt x="33" y="863"/>
                  </a:lnTo>
                  <a:lnTo>
                    <a:pt x="17" y="975"/>
                  </a:lnTo>
                  <a:lnTo>
                    <a:pt x="1" y="1087"/>
                  </a:lnTo>
                  <a:lnTo>
                    <a:pt x="17" y="1198"/>
                  </a:lnTo>
                  <a:lnTo>
                    <a:pt x="33" y="1294"/>
                  </a:lnTo>
                  <a:lnTo>
                    <a:pt x="49" y="1406"/>
                  </a:lnTo>
                  <a:lnTo>
                    <a:pt x="97" y="1502"/>
                  </a:lnTo>
                  <a:lnTo>
                    <a:pt x="144" y="1598"/>
                  </a:lnTo>
                  <a:lnTo>
                    <a:pt x="192" y="1678"/>
                  </a:lnTo>
                  <a:lnTo>
                    <a:pt x="256" y="1774"/>
                  </a:lnTo>
                  <a:lnTo>
                    <a:pt x="320" y="1838"/>
                  </a:lnTo>
                  <a:lnTo>
                    <a:pt x="400" y="1917"/>
                  </a:lnTo>
                  <a:lnTo>
                    <a:pt x="480" y="1981"/>
                  </a:lnTo>
                  <a:lnTo>
                    <a:pt x="576" y="2029"/>
                  </a:lnTo>
                  <a:lnTo>
                    <a:pt x="672" y="2077"/>
                  </a:lnTo>
                  <a:lnTo>
                    <a:pt x="768" y="2109"/>
                  </a:lnTo>
                  <a:lnTo>
                    <a:pt x="863" y="2141"/>
                  </a:lnTo>
                  <a:lnTo>
                    <a:pt x="975" y="2157"/>
                  </a:lnTo>
                  <a:lnTo>
                    <a:pt x="1199" y="2157"/>
                  </a:lnTo>
                  <a:lnTo>
                    <a:pt x="1295" y="2141"/>
                  </a:lnTo>
                  <a:lnTo>
                    <a:pt x="1407" y="2109"/>
                  </a:lnTo>
                  <a:lnTo>
                    <a:pt x="1503" y="2077"/>
                  </a:lnTo>
                  <a:lnTo>
                    <a:pt x="1598" y="2029"/>
                  </a:lnTo>
                  <a:lnTo>
                    <a:pt x="1678" y="1981"/>
                  </a:lnTo>
                  <a:lnTo>
                    <a:pt x="1774" y="1917"/>
                  </a:lnTo>
                  <a:lnTo>
                    <a:pt x="1838" y="1838"/>
                  </a:lnTo>
                  <a:lnTo>
                    <a:pt x="1918" y="1774"/>
                  </a:lnTo>
                  <a:lnTo>
                    <a:pt x="1982" y="1678"/>
                  </a:lnTo>
                  <a:lnTo>
                    <a:pt x="2030" y="1598"/>
                  </a:lnTo>
                  <a:lnTo>
                    <a:pt x="2078" y="1502"/>
                  </a:lnTo>
                  <a:lnTo>
                    <a:pt x="2110" y="1406"/>
                  </a:lnTo>
                  <a:lnTo>
                    <a:pt x="2142" y="1294"/>
                  </a:lnTo>
                  <a:lnTo>
                    <a:pt x="2158" y="1198"/>
                  </a:lnTo>
                  <a:lnTo>
                    <a:pt x="2158" y="1087"/>
                  </a:lnTo>
                  <a:lnTo>
                    <a:pt x="2158" y="975"/>
                  </a:lnTo>
                  <a:lnTo>
                    <a:pt x="2142" y="863"/>
                  </a:lnTo>
                  <a:lnTo>
                    <a:pt x="2110" y="767"/>
                  </a:lnTo>
                  <a:lnTo>
                    <a:pt x="2078" y="671"/>
                  </a:lnTo>
                  <a:lnTo>
                    <a:pt x="2030" y="575"/>
                  </a:lnTo>
                  <a:lnTo>
                    <a:pt x="1982" y="479"/>
                  </a:lnTo>
                  <a:lnTo>
                    <a:pt x="1918" y="400"/>
                  </a:lnTo>
                  <a:lnTo>
                    <a:pt x="1838" y="320"/>
                  </a:lnTo>
                  <a:lnTo>
                    <a:pt x="1774" y="256"/>
                  </a:lnTo>
                  <a:lnTo>
                    <a:pt x="1678" y="192"/>
                  </a:lnTo>
                  <a:lnTo>
                    <a:pt x="1598" y="144"/>
                  </a:lnTo>
                  <a:lnTo>
                    <a:pt x="1503" y="96"/>
                  </a:lnTo>
                  <a:lnTo>
                    <a:pt x="1407" y="64"/>
                  </a:lnTo>
                  <a:lnTo>
                    <a:pt x="1295" y="32"/>
                  </a:lnTo>
                  <a:lnTo>
                    <a:pt x="1199" y="16"/>
                  </a:lnTo>
                  <a:lnTo>
                    <a:pt x="1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9"/>
            <p:cNvSpPr/>
            <p:nvPr/>
          </p:nvSpPr>
          <p:spPr>
            <a:xfrm flipH="1">
              <a:off x="1933971" y="1015597"/>
              <a:ext cx="43705" cy="43705"/>
            </a:xfrm>
            <a:custGeom>
              <a:rect b="b" l="l" r="r" t="t"/>
              <a:pathLst>
                <a:path extrusionOk="0" h="2158" w="2158">
                  <a:moveTo>
                    <a:pt x="1087" y="224"/>
                  </a:moveTo>
                  <a:lnTo>
                    <a:pt x="1263" y="240"/>
                  </a:lnTo>
                  <a:lnTo>
                    <a:pt x="1423" y="288"/>
                  </a:lnTo>
                  <a:lnTo>
                    <a:pt x="1567" y="368"/>
                  </a:lnTo>
                  <a:lnTo>
                    <a:pt x="1694" y="480"/>
                  </a:lnTo>
                  <a:lnTo>
                    <a:pt x="1790" y="608"/>
                  </a:lnTo>
                  <a:lnTo>
                    <a:pt x="1870" y="752"/>
                  </a:lnTo>
                  <a:lnTo>
                    <a:pt x="1934" y="911"/>
                  </a:lnTo>
                  <a:lnTo>
                    <a:pt x="1950" y="1087"/>
                  </a:lnTo>
                  <a:lnTo>
                    <a:pt x="1934" y="1263"/>
                  </a:lnTo>
                  <a:lnTo>
                    <a:pt x="1870" y="1423"/>
                  </a:lnTo>
                  <a:lnTo>
                    <a:pt x="1790" y="1567"/>
                  </a:lnTo>
                  <a:lnTo>
                    <a:pt x="1694" y="1694"/>
                  </a:lnTo>
                  <a:lnTo>
                    <a:pt x="1567" y="1806"/>
                  </a:lnTo>
                  <a:lnTo>
                    <a:pt x="1423" y="1886"/>
                  </a:lnTo>
                  <a:lnTo>
                    <a:pt x="1263" y="1934"/>
                  </a:lnTo>
                  <a:lnTo>
                    <a:pt x="1087" y="1950"/>
                  </a:lnTo>
                  <a:lnTo>
                    <a:pt x="911" y="1934"/>
                  </a:lnTo>
                  <a:lnTo>
                    <a:pt x="752" y="1886"/>
                  </a:lnTo>
                  <a:lnTo>
                    <a:pt x="608" y="1806"/>
                  </a:lnTo>
                  <a:lnTo>
                    <a:pt x="480" y="1694"/>
                  </a:lnTo>
                  <a:lnTo>
                    <a:pt x="368" y="1567"/>
                  </a:lnTo>
                  <a:lnTo>
                    <a:pt x="288" y="1423"/>
                  </a:lnTo>
                  <a:lnTo>
                    <a:pt x="240" y="1263"/>
                  </a:lnTo>
                  <a:lnTo>
                    <a:pt x="224" y="1087"/>
                  </a:lnTo>
                  <a:lnTo>
                    <a:pt x="240" y="911"/>
                  </a:lnTo>
                  <a:lnTo>
                    <a:pt x="288" y="752"/>
                  </a:lnTo>
                  <a:lnTo>
                    <a:pt x="368" y="608"/>
                  </a:lnTo>
                  <a:lnTo>
                    <a:pt x="480" y="480"/>
                  </a:lnTo>
                  <a:lnTo>
                    <a:pt x="608" y="368"/>
                  </a:lnTo>
                  <a:lnTo>
                    <a:pt x="752" y="288"/>
                  </a:lnTo>
                  <a:lnTo>
                    <a:pt x="911" y="240"/>
                  </a:lnTo>
                  <a:lnTo>
                    <a:pt x="1087" y="224"/>
                  </a:lnTo>
                  <a:close/>
                  <a:moveTo>
                    <a:pt x="1087" y="1"/>
                  </a:moveTo>
                  <a:lnTo>
                    <a:pt x="975" y="17"/>
                  </a:lnTo>
                  <a:lnTo>
                    <a:pt x="864" y="33"/>
                  </a:lnTo>
                  <a:lnTo>
                    <a:pt x="768" y="65"/>
                  </a:lnTo>
                  <a:lnTo>
                    <a:pt x="656" y="97"/>
                  </a:lnTo>
                  <a:lnTo>
                    <a:pt x="576" y="144"/>
                  </a:lnTo>
                  <a:lnTo>
                    <a:pt x="480" y="192"/>
                  </a:lnTo>
                  <a:lnTo>
                    <a:pt x="400" y="256"/>
                  </a:lnTo>
                  <a:lnTo>
                    <a:pt x="320" y="320"/>
                  </a:lnTo>
                  <a:lnTo>
                    <a:pt x="256" y="400"/>
                  </a:lnTo>
                  <a:lnTo>
                    <a:pt x="192" y="480"/>
                  </a:lnTo>
                  <a:lnTo>
                    <a:pt x="129" y="576"/>
                  </a:lnTo>
                  <a:lnTo>
                    <a:pt x="97" y="672"/>
                  </a:lnTo>
                  <a:lnTo>
                    <a:pt x="49" y="768"/>
                  </a:lnTo>
                  <a:lnTo>
                    <a:pt x="33" y="863"/>
                  </a:lnTo>
                  <a:lnTo>
                    <a:pt x="17" y="975"/>
                  </a:lnTo>
                  <a:lnTo>
                    <a:pt x="1" y="1087"/>
                  </a:lnTo>
                  <a:lnTo>
                    <a:pt x="17" y="1199"/>
                  </a:lnTo>
                  <a:lnTo>
                    <a:pt x="33" y="1295"/>
                  </a:lnTo>
                  <a:lnTo>
                    <a:pt x="49" y="1407"/>
                  </a:lnTo>
                  <a:lnTo>
                    <a:pt x="97" y="1503"/>
                  </a:lnTo>
                  <a:lnTo>
                    <a:pt x="129" y="1598"/>
                  </a:lnTo>
                  <a:lnTo>
                    <a:pt x="192" y="1678"/>
                  </a:lnTo>
                  <a:lnTo>
                    <a:pt x="256" y="1774"/>
                  </a:lnTo>
                  <a:lnTo>
                    <a:pt x="320" y="1838"/>
                  </a:lnTo>
                  <a:lnTo>
                    <a:pt x="400" y="1918"/>
                  </a:lnTo>
                  <a:lnTo>
                    <a:pt x="480" y="1982"/>
                  </a:lnTo>
                  <a:lnTo>
                    <a:pt x="576" y="2030"/>
                  </a:lnTo>
                  <a:lnTo>
                    <a:pt x="656" y="2078"/>
                  </a:lnTo>
                  <a:lnTo>
                    <a:pt x="768" y="2110"/>
                  </a:lnTo>
                  <a:lnTo>
                    <a:pt x="864" y="2142"/>
                  </a:lnTo>
                  <a:lnTo>
                    <a:pt x="975" y="2158"/>
                  </a:lnTo>
                  <a:lnTo>
                    <a:pt x="1199" y="2158"/>
                  </a:lnTo>
                  <a:lnTo>
                    <a:pt x="1295" y="2142"/>
                  </a:lnTo>
                  <a:lnTo>
                    <a:pt x="1407" y="2110"/>
                  </a:lnTo>
                  <a:lnTo>
                    <a:pt x="1503" y="2078"/>
                  </a:lnTo>
                  <a:lnTo>
                    <a:pt x="1599" y="2030"/>
                  </a:lnTo>
                  <a:lnTo>
                    <a:pt x="1678" y="1982"/>
                  </a:lnTo>
                  <a:lnTo>
                    <a:pt x="1774" y="1918"/>
                  </a:lnTo>
                  <a:lnTo>
                    <a:pt x="1838" y="1838"/>
                  </a:lnTo>
                  <a:lnTo>
                    <a:pt x="1918" y="1774"/>
                  </a:lnTo>
                  <a:lnTo>
                    <a:pt x="1982" y="1678"/>
                  </a:lnTo>
                  <a:lnTo>
                    <a:pt x="2030" y="1598"/>
                  </a:lnTo>
                  <a:lnTo>
                    <a:pt x="2078" y="1503"/>
                  </a:lnTo>
                  <a:lnTo>
                    <a:pt x="2110" y="1407"/>
                  </a:lnTo>
                  <a:lnTo>
                    <a:pt x="2142" y="1295"/>
                  </a:lnTo>
                  <a:lnTo>
                    <a:pt x="2158" y="1199"/>
                  </a:lnTo>
                  <a:lnTo>
                    <a:pt x="2158" y="1087"/>
                  </a:lnTo>
                  <a:lnTo>
                    <a:pt x="2158" y="975"/>
                  </a:lnTo>
                  <a:lnTo>
                    <a:pt x="2142" y="863"/>
                  </a:lnTo>
                  <a:lnTo>
                    <a:pt x="2110" y="768"/>
                  </a:lnTo>
                  <a:lnTo>
                    <a:pt x="2078" y="672"/>
                  </a:lnTo>
                  <a:lnTo>
                    <a:pt x="2030" y="576"/>
                  </a:lnTo>
                  <a:lnTo>
                    <a:pt x="1982" y="480"/>
                  </a:lnTo>
                  <a:lnTo>
                    <a:pt x="1918" y="400"/>
                  </a:lnTo>
                  <a:lnTo>
                    <a:pt x="1838" y="320"/>
                  </a:lnTo>
                  <a:lnTo>
                    <a:pt x="1774" y="256"/>
                  </a:lnTo>
                  <a:lnTo>
                    <a:pt x="1678" y="192"/>
                  </a:lnTo>
                  <a:lnTo>
                    <a:pt x="1599" y="144"/>
                  </a:lnTo>
                  <a:lnTo>
                    <a:pt x="1503" y="97"/>
                  </a:lnTo>
                  <a:lnTo>
                    <a:pt x="1407" y="65"/>
                  </a:lnTo>
                  <a:lnTo>
                    <a:pt x="1295" y="33"/>
                  </a:lnTo>
                  <a:lnTo>
                    <a:pt x="1199" y="17"/>
                  </a:lnTo>
                  <a:lnTo>
                    <a:pt x="1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9"/>
            <p:cNvSpPr/>
            <p:nvPr/>
          </p:nvSpPr>
          <p:spPr>
            <a:xfrm flipH="1">
              <a:off x="1530441" y="1734944"/>
              <a:ext cx="43381" cy="43705"/>
            </a:xfrm>
            <a:custGeom>
              <a:rect b="b" l="l" r="r" t="t"/>
              <a:pathLst>
                <a:path extrusionOk="0" h="2158" w="2142">
                  <a:moveTo>
                    <a:pt x="1071" y="224"/>
                  </a:moveTo>
                  <a:lnTo>
                    <a:pt x="1246" y="240"/>
                  </a:lnTo>
                  <a:lnTo>
                    <a:pt x="1406" y="288"/>
                  </a:lnTo>
                  <a:lnTo>
                    <a:pt x="1550" y="368"/>
                  </a:lnTo>
                  <a:lnTo>
                    <a:pt x="1678" y="464"/>
                  </a:lnTo>
                  <a:lnTo>
                    <a:pt x="1790" y="592"/>
                  </a:lnTo>
                  <a:lnTo>
                    <a:pt x="1869" y="751"/>
                  </a:lnTo>
                  <a:lnTo>
                    <a:pt x="1917" y="911"/>
                  </a:lnTo>
                  <a:lnTo>
                    <a:pt x="1933" y="1087"/>
                  </a:lnTo>
                  <a:lnTo>
                    <a:pt x="1917" y="1247"/>
                  </a:lnTo>
                  <a:lnTo>
                    <a:pt x="1869" y="1423"/>
                  </a:lnTo>
                  <a:lnTo>
                    <a:pt x="1790" y="1566"/>
                  </a:lnTo>
                  <a:lnTo>
                    <a:pt x="1678" y="1694"/>
                  </a:lnTo>
                  <a:lnTo>
                    <a:pt x="1550" y="1790"/>
                  </a:lnTo>
                  <a:lnTo>
                    <a:pt x="1406" y="1870"/>
                  </a:lnTo>
                  <a:lnTo>
                    <a:pt x="1246" y="1918"/>
                  </a:lnTo>
                  <a:lnTo>
                    <a:pt x="1071" y="1950"/>
                  </a:lnTo>
                  <a:lnTo>
                    <a:pt x="895" y="1918"/>
                  </a:lnTo>
                  <a:lnTo>
                    <a:pt x="735" y="1870"/>
                  </a:lnTo>
                  <a:lnTo>
                    <a:pt x="591" y="1790"/>
                  </a:lnTo>
                  <a:lnTo>
                    <a:pt x="463" y="1694"/>
                  </a:lnTo>
                  <a:lnTo>
                    <a:pt x="352" y="1566"/>
                  </a:lnTo>
                  <a:lnTo>
                    <a:pt x="272" y="1423"/>
                  </a:lnTo>
                  <a:lnTo>
                    <a:pt x="224" y="1247"/>
                  </a:lnTo>
                  <a:lnTo>
                    <a:pt x="208" y="1087"/>
                  </a:lnTo>
                  <a:lnTo>
                    <a:pt x="224" y="911"/>
                  </a:lnTo>
                  <a:lnTo>
                    <a:pt x="272" y="751"/>
                  </a:lnTo>
                  <a:lnTo>
                    <a:pt x="352" y="592"/>
                  </a:lnTo>
                  <a:lnTo>
                    <a:pt x="463" y="464"/>
                  </a:lnTo>
                  <a:lnTo>
                    <a:pt x="591" y="368"/>
                  </a:lnTo>
                  <a:lnTo>
                    <a:pt x="735" y="288"/>
                  </a:lnTo>
                  <a:lnTo>
                    <a:pt x="895" y="240"/>
                  </a:lnTo>
                  <a:lnTo>
                    <a:pt x="1071" y="224"/>
                  </a:lnTo>
                  <a:close/>
                  <a:moveTo>
                    <a:pt x="1071" y="1"/>
                  </a:moveTo>
                  <a:lnTo>
                    <a:pt x="959" y="17"/>
                  </a:lnTo>
                  <a:lnTo>
                    <a:pt x="847" y="32"/>
                  </a:lnTo>
                  <a:lnTo>
                    <a:pt x="751" y="48"/>
                  </a:lnTo>
                  <a:lnTo>
                    <a:pt x="655" y="96"/>
                  </a:lnTo>
                  <a:lnTo>
                    <a:pt x="559" y="128"/>
                  </a:lnTo>
                  <a:lnTo>
                    <a:pt x="463" y="192"/>
                  </a:lnTo>
                  <a:lnTo>
                    <a:pt x="384" y="256"/>
                  </a:lnTo>
                  <a:lnTo>
                    <a:pt x="304" y="320"/>
                  </a:lnTo>
                  <a:lnTo>
                    <a:pt x="240" y="400"/>
                  </a:lnTo>
                  <a:lnTo>
                    <a:pt x="176" y="480"/>
                  </a:lnTo>
                  <a:lnTo>
                    <a:pt x="128" y="576"/>
                  </a:lnTo>
                  <a:lnTo>
                    <a:pt x="80" y="656"/>
                  </a:lnTo>
                  <a:lnTo>
                    <a:pt x="48" y="767"/>
                  </a:lnTo>
                  <a:lnTo>
                    <a:pt x="16" y="863"/>
                  </a:lnTo>
                  <a:lnTo>
                    <a:pt x="0" y="975"/>
                  </a:lnTo>
                  <a:lnTo>
                    <a:pt x="0" y="1087"/>
                  </a:lnTo>
                  <a:lnTo>
                    <a:pt x="0" y="1183"/>
                  </a:lnTo>
                  <a:lnTo>
                    <a:pt x="16" y="1295"/>
                  </a:lnTo>
                  <a:lnTo>
                    <a:pt x="48" y="1407"/>
                  </a:lnTo>
                  <a:lnTo>
                    <a:pt x="80" y="1502"/>
                  </a:lnTo>
                  <a:lnTo>
                    <a:pt x="128" y="1598"/>
                  </a:lnTo>
                  <a:lnTo>
                    <a:pt x="176" y="1678"/>
                  </a:lnTo>
                  <a:lnTo>
                    <a:pt x="240" y="1758"/>
                  </a:lnTo>
                  <a:lnTo>
                    <a:pt x="304" y="1838"/>
                  </a:lnTo>
                  <a:lnTo>
                    <a:pt x="384" y="1918"/>
                  </a:lnTo>
                  <a:lnTo>
                    <a:pt x="463" y="1966"/>
                  </a:lnTo>
                  <a:lnTo>
                    <a:pt x="559" y="2030"/>
                  </a:lnTo>
                  <a:lnTo>
                    <a:pt x="655" y="2078"/>
                  </a:lnTo>
                  <a:lnTo>
                    <a:pt x="751" y="2110"/>
                  </a:lnTo>
                  <a:lnTo>
                    <a:pt x="847" y="2142"/>
                  </a:lnTo>
                  <a:lnTo>
                    <a:pt x="959" y="2158"/>
                  </a:lnTo>
                  <a:lnTo>
                    <a:pt x="1182" y="2158"/>
                  </a:lnTo>
                  <a:lnTo>
                    <a:pt x="1278" y="2142"/>
                  </a:lnTo>
                  <a:lnTo>
                    <a:pt x="1390" y="2110"/>
                  </a:lnTo>
                  <a:lnTo>
                    <a:pt x="1486" y="2078"/>
                  </a:lnTo>
                  <a:lnTo>
                    <a:pt x="1582" y="2030"/>
                  </a:lnTo>
                  <a:lnTo>
                    <a:pt x="1678" y="1966"/>
                  </a:lnTo>
                  <a:lnTo>
                    <a:pt x="1758" y="1918"/>
                  </a:lnTo>
                  <a:lnTo>
                    <a:pt x="1822" y="1838"/>
                  </a:lnTo>
                  <a:lnTo>
                    <a:pt x="1901" y="1758"/>
                  </a:lnTo>
                  <a:lnTo>
                    <a:pt x="1965" y="1678"/>
                  </a:lnTo>
                  <a:lnTo>
                    <a:pt x="2013" y="1598"/>
                  </a:lnTo>
                  <a:lnTo>
                    <a:pt x="2061" y="1502"/>
                  </a:lnTo>
                  <a:lnTo>
                    <a:pt x="2093" y="1407"/>
                  </a:lnTo>
                  <a:lnTo>
                    <a:pt x="2125" y="1295"/>
                  </a:lnTo>
                  <a:lnTo>
                    <a:pt x="2141" y="1183"/>
                  </a:lnTo>
                  <a:lnTo>
                    <a:pt x="2141" y="1087"/>
                  </a:lnTo>
                  <a:lnTo>
                    <a:pt x="2141" y="975"/>
                  </a:lnTo>
                  <a:lnTo>
                    <a:pt x="2125" y="863"/>
                  </a:lnTo>
                  <a:lnTo>
                    <a:pt x="2093" y="767"/>
                  </a:lnTo>
                  <a:lnTo>
                    <a:pt x="2061" y="656"/>
                  </a:lnTo>
                  <a:lnTo>
                    <a:pt x="2013" y="576"/>
                  </a:lnTo>
                  <a:lnTo>
                    <a:pt x="1965" y="480"/>
                  </a:lnTo>
                  <a:lnTo>
                    <a:pt x="1901" y="400"/>
                  </a:lnTo>
                  <a:lnTo>
                    <a:pt x="1822" y="320"/>
                  </a:lnTo>
                  <a:lnTo>
                    <a:pt x="1758" y="256"/>
                  </a:lnTo>
                  <a:lnTo>
                    <a:pt x="1678" y="192"/>
                  </a:lnTo>
                  <a:lnTo>
                    <a:pt x="1582" y="128"/>
                  </a:lnTo>
                  <a:lnTo>
                    <a:pt x="1486" y="96"/>
                  </a:lnTo>
                  <a:lnTo>
                    <a:pt x="1390" y="48"/>
                  </a:lnTo>
                  <a:lnTo>
                    <a:pt x="1278" y="32"/>
                  </a:lnTo>
                  <a:lnTo>
                    <a:pt x="1182" y="17"/>
                  </a:lnTo>
                  <a:lnTo>
                    <a:pt x="10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9"/>
            <p:cNvSpPr/>
            <p:nvPr/>
          </p:nvSpPr>
          <p:spPr>
            <a:xfrm flipH="1">
              <a:off x="1866328" y="1276732"/>
              <a:ext cx="43705" cy="43381"/>
            </a:xfrm>
            <a:custGeom>
              <a:rect b="b" l="l" r="r" t="t"/>
              <a:pathLst>
                <a:path extrusionOk="0" h="2142" w="2158">
                  <a:moveTo>
                    <a:pt x="1087" y="209"/>
                  </a:moveTo>
                  <a:lnTo>
                    <a:pt x="1262" y="225"/>
                  </a:lnTo>
                  <a:lnTo>
                    <a:pt x="1422" y="272"/>
                  </a:lnTo>
                  <a:lnTo>
                    <a:pt x="1566" y="352"/>
                  </a:lnTo>
                  <a:lnTo>
                    <a:pt x="1694" y="464"/>
                  </a:lnTo>
                  <a:lnTo>
                    <a:pt x="1806" y="592"/>
                  </a:lnTo>
                  <a:lnTo>
                    <a:pt x="1885" y="736"/>
                  </a:lnTo>
                  <a:lnTo>
                    <a:pt x="1933" y="896"/>
                  </a:lnTo>
                  <a:lnTo>
                    <a:pt x="1949" y="1071"/>
                  </a:lnTo>
                  <a:lnTo>
                    <a:pt x="1933" y="1247"/>
                  </a:lnTo>
                  <a:lnTo>
                    <a:pt x="1885" y="1407"/>
                  </a:lnTo>
                  <a:lnTo>
                    <a:pt x="1806" y="1551"/>
                  </a:lnTo>
                  <a:lnTo>
                    <a:pt x="1694" y="1679"/>
                  </a:lnTo>
                  <a:lnTo>
                    <a:pt x="1566" y="1790"/>
                  </a:lnTo>
                  <a:lnTo>
                    <a:pt x="1422" y="1870"/>
                  </a:lnTo>
                  <a:lnTo>
                    <a:pt x="1262" y="1918"/>
                  </a:lnTo>
                  <a:lnTo>
                    <a:pt x="1087" y="1934"/>
                  </a:lnTo>
                  <a:lnTo>
                    <a:pt x="911" y="1918"/>
                  </a:lnTo>
                  <a:lnTo>
                    <a:pt x="751" y="1870"/>
                  </a:lnTo>
                  <a:lnTo>
                    <a:pt x="607" y="1790"/>
                  </a:lnTo>
                  <a:lnTo>
                    <a:pt x="479" y="1679"/>
                  </a:lnTo>
                  <a:lnTo>
                    <a:pt x="368" y="1551"/>
                  </a:lnTo>
                  <a:lnTo>
                    <a:pt x="288" y="1407"/>
                  </a:lnTo>
                  <a:lnTo>
                    <a:pt x="240" y="1247"/>
                  </a:lnTo>
                  <a:lnTo>
                    <a:pt x="224" y="1071"/>
                  </a:lnTo>
                  <a:lnTo>
                    <a:pt x="240" y="896"/>
                  </a:lnTo>
                  <a:lnTo>
                    <a:pt x="288" y="736"/>
                  </a:lnTo>
                  <a:lnTo>
                    <a:pt x="368" y="592"/>
                  </a:lnTo>
                  <a:lnTo>
                    <a:pt x="479" y="464"/>
                  </a:lnTo>
                  <a:lnTo>
                    <a:pt x="607" y="352"/>
                  </a:lnTo>
                  <a:lnTo>
                    <a:pt x="751" y="272"/>
                  </a:lnTo>
                  <a:lnTo>
                    <a:pt x="911" y="225"/>
                  </a:lnTo>
                  <a:lnTo>
                    <a:pt x="1087" y="209"/>
                  </a:lnTo>
                  <a:close/>
                  <a:moveTo>
                    <a:pt x="975" y="1"/>
                  </a:moveTo>
                  <a:lnTo>
                    <a:pt x="863" y="17"/>
                  </a:lnTo>
                  <a:lnTo>
                    <a:pt x="767" y="49"/>
                  </a:lnTo>
                  <a:lnTo>
                    <a:pt x="671" y="81"/>
                  </a:lnTo>
                  <a:lnTo>
                    <a:pt x="575" y="129"/>
                  </a:lnTo>
                  <a:lnTo>
                    <a:pt x="479" y="177"/>
                  </a:lnTo>
                  <a:lnTo>
                    <a:pt x="400" y="241"/>
                  </a:lnTo>
                  <a:lnTo>
                    <a:pt x="320" y="304"/>
                  </a:lnTo>
                  <a:lnTo>
                    <a:pt x="256" y="384"/>
                  </a:lnTo>
                  <a:lnTo>
                    <a:pt x="192" y="464"/>
                  </a:lnTo>
                  <a:lnTo>
                    <a:pt x="144" y="560"/>
                  </a:lnTo>
                  <a:lnTo>
                    <a:pt x="96" y="656"/>
                  </a:lnTo>
                  <a:lnTo>
                    <a:pt x="48" y="752"/>
                  </a:lnTo>
                  <a:lnTo>
                    <a:pt x="32" y="848"/>
                  </a:lnTo>
                  <a:lnTo>
                    <a:pt x="16" y="960"/>
                  </a:lnTo>
                  <a:lnTo>
                    <a:pt x="0" y="1071"/>
                  </a:lnTo>
                  <a:lnTo>
                    <a:pt x="16" y="1183"/>
                  </a:lnTo>
                  <a:lnTo>
                    <a:pt x="32" y="1279"/>
                  </a:lnTo>
                  <a:lnTo>
                    <a:pt x="48" y="1391"/>
                  </a:lnTo>
                  <a:lnTo>
                    <a:pt x="96" y="1487"/>
                  </a:lnTo>
                  <a:lnTo>
                    <a:pt x="144" y="1583"/>
                  </a:lnTo>
                  <a:lnTo>
                    <a:pt x="192" y="1679"/>
                  </a:lnTo>
                  <a:lnTo>
                    <a:pt x="256" y="1758"/>
                  </a:lnTo>
                  <a:lnTo>
                    <a:pt x="320" y="1822"/>
                  </a:lnTo>
                  <a:lnTo>
                    <a:pt x="400" y="1902"/>
                  </a:lnTo>
                  <a:lnTo>
                    <a:pt x="479" y="1966"/>
                  </a:lnTo>
                  <a:lnTo>
                    <a:pt x="575" y="2014"/>
                  </a:lnTo>
                  <a:lnTo>
                    <a:pt x="671" y="2062"/>
                  </a:lnTo>
                  <a:lnTo>
                    <a:pt x="767" y="2094"/>
                  </a:lnTo>
                  <a:lnTo>
                    <a:pt x="863" y="2126"/>
                  </a:lnTo>
                  <a:lnTo>
                    <a:pt x="975" y="2142"/>
                  </a:lnTo>
                  <a:lnTo>
                    <a:pt x="1198" y="2142"/>
                  </a:lnTo>
                  <a:lnTo>
                    <a:pt x="1294" y="2126"/>
                  </a:lnTo>
                  <a:lnTo>
                    <a:pt x="1406" y="2094"/>
                  </a:lnTo>
                  <a:lnTo>
                    <a:pt x="1502" y="2062"/>
                  </a:lnTo>
                  <a:lnTo>
                    <a:pt x="1598" y="2014"/>
                  </a:lnTo>
                  <a:lnTo>
                    <a:pt x="1678" y="1966"/>
                  </a:lnTo>
                  <a:lnTo>
                    <a:pt x="1774" y="1902"/>
                  </a:lnTo>
                  <a:lnTo>
                    <a:pt x="1838" y="1822"/>
                  </a:lnTo>
                  <a:lnTo>
                    <a:pt x="1917" y="1758"/>
                  </a:lnTo>
                  <a:lnTo>
                    <a:pt x="1981" y="1679"/>
                  </a:lnTo>
                  <a:lnTo>
                    <a:pt x="2029" y="1583"/>
                  </a:lnTo>
                  <a:lnTo>
                    <a:pt x="2077" y="1487"/>
                  </a:lnTo>
                  <a:lnTo>
                    <a:pt x="2109" y="1391"/>
                  </a:lnTo>
                  <a:lnTo>
                    <a:pt x="2141" y="1279"/>
                  </a:lnTo>
                  <a:lnTo>
                    <a:pt x="2157" y="1183"/>
                  </a:lnTo>
                  <a:lnTo>
                    <a:pt x="2157" y="1071"/>
                  </a:lnTo>
                  <a:lnTo>
                    <a:pt x="2157" y="960"/>
                  </a:lnTo>
                  <a:lnTo>
                    <a:pt x="2141" y="848"/>
                  </a:lnTo>
                  <a:lnTo>
                    <a:pt x="2109" y="752"/>
                  </a:lnTo>
                  <a:lnTo>
                    <a:pt x="2077" y="656"/>
                  </a:lnTo>
                  <a:lnTo>
                    <a:pt x="2029" y="560"/>
                  </a:lnTo>
                  <a:lnTo>
                    <a:pt x="1981" y="464"/>
                  </a:lnTo>
                  <a:lnTo>
                    <a:pt x="1917" y="384"/>
                  </a:lnTo>
                  <a:lnTo>
                    <a:pt x="1838" y="304"/>
                  </a:lnTo>
                  <a:lnTo>
                    <a:pt x="1774" y="241"/>
                  </a:lnTo>
                  <a:lnTo>
                    <a:pt x="1678" y="177"/>
                  </a:lnTo>
                  <a:lnTo>
                    <a:pt x="1598" y="129"/>
                  </a:lnTo>
                  <a:lnTo>
                    <a:pt x="1502" y="81"/>
                  </a:lnTo>
                  <a:lnTo>
                    <a:pt x="1406" y="49"/>
                  </a:lnTo>
                  <a:lnTo>
                    <a:pt x="1294" y="17"/>
                  </a:lnTo>
                  <a:lnTo>
                    <a:pt x="11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9"/>
            <p:cNvSpPr/>
            <p:nvPr/>
          </p:nvSpPr>
          <p:spPr>
            <a:xfrm flipH="1">
              <a:off x="1464763" y="1790598"/>
              <a:ext cx="43381" cy="43705"/>
            </a:xfrm>
            <a:custGeom>
              <a:rect b="b" l="l" r="r" t="t"/>
              <a:pathLst>
                <a:path extrusionOk="0" h="2158" w="2142">
                  <a:moveTo>
                    <a:pt x="1071" y="224"/>
                  </a:moveTo>
                  <a:lnTo>
                    <a:pt x="1247" y="240"/>
                  </a:lnTo>
                  <a:lnTo>
                    <a:pt x="1407" y="288"/>
                  </a:lnTo>
                  <a:lnTo>
                    <a:pt x="1550" y="368"/>
                  </a:lnTo>
                  <a:lnTo>
                    <a:pt x="1678" y="464"/>
                  </a:lnTo>
                  <a:lnTo>
                    <a:pt x="1790" y="592"/>
                  </a:lnTo>
                  <a:lnTo>
                    <a:pt x="1870" y="752"/>
                  </a:lnTo>
                  <a:lnTo>
                    <a:pt x="1918" y="911"/>
                  </a:lnTo>
                  <a:lnTo>
                    <a:pt x="1934" y="1087"/>
                  </a:lnTo>
                  <a:lnTo>
                    <a:pt x="1918" y="1247"/>
                  </a:lnTo>
                  <a:lnTo>
                    <a:pt x="1870" y="1407"/>
                  </a:lnTo>
                  <a:lnTo>
                    <a:pt x="1790" y="1567"/>
                  </a:lnTo>
                  <a:lnTo>
                    <a:pt x="1678" y="1694"/>
                  </a:lnTo>
                  <a:lnTo>
                    <a:pt x="1550" y="1790"/>
                  </a:lnTo>
                  <a:lnTo>
                    <a:pt x="1407" y="1870"/>
                  </a:lnTo>
                  <a:lnTo>
                    <a:pt x="1247" y="1918"/>
                  </a:lnTo>
                  <a:lnTo>
                    <a:pt x="1071" y="1934"/>
                  </a:lnTo>
                  <a:lnTo>
                    <a:pt x="895" y="1918"/>
                  </a:lnTo>
                  <a:lnTo>
                    <a:pt x="736" y="1870"/>
                  </a:lnTo>
                  <a:lnTo>
                    <a:pt x="592" y="1790"/>
                  </a:lnTo>
                  <a:lnTo>
                    <a:pt x="464" y="1694"/>
                  </a:lnTo>
                  <a:lnTo>
                    <a:pt x="352" y="1567"/>
                  </a:lnTo>
                  <a:lnTo>
                    <a:pt x="272" y="1407"/>
                  </a:lnTo>
                  <a:lnTo>
                    <a:pt x="224" y="1247"/>
                  </a:lnTo>
                  <a:lnTo>
                    <a:pt x="208" y="1087"/>
                  </a:lnTo>
                  <a:lnTo>
                    <a:pt x="224" y="911"/>
                  </a:lnTo>
                  <a:lnTo>
                    <a:pt x="272" y="752"/>
                  </a:lnTo>
                  <a:lnTo>
                    <a:pt x="352" y="592"/>
                  </a:lnTo>
                  <a:lnTo>
                    <a:pt x="464" y="464"/>
                  </a:lnTo>
                  <a:lnTo>
                    <a:pt x="592" y="368"/>
                  </a:lnTo>
                  <a:lnTo>
                    <a:pt x="736" y="288"/>
                  </a:lnTo>
                  <a:lnTo>
                    <a:pt x="895" y="240"/>
                  </a:lnTo>
                  <a:lnTo>
                    <a:pt x="1071" y="224"/>
                  </a:lnTo>
                  <a:close/>
                  <a:moveTo>
                    <a:pt x="959" y="1"/>
                  </a:moveTo>
                  <a:lnTo>
                    <a:pt x="847" y="33"/>
                  </a:lnTo>
                  <a:lnTo>
                    <a:pt x="752" y="49"/>
                  </a:lnTo>
                  <a:lnTo>
                    <a:pt x="656" y="81"/>
                  </a:lnTo>
                  <a:lnTo>
                    <a:pt x="560" y="129"/>
                  </a:lnTo>
                  <a:lnTo>
                    <a:pt x="464" y="192"/>
                  </a:lnTo>
                  <a:lnTo>
                    <a:pt x="384" y="256"/>
                  </a:lnTo>
                  <a:lnTo>
                    <a:pt x="304" y="320"/>
                  </a:lnTo>
                  <a:lnTo>
                    <a:pt x="240" y="400"/>
                  </a:lnTo>
                  <a:lnTo>
                    <a:pt x="176" y="480"/>
                  </a:lnTo>
                  <a:lnTo>
                    <a:pt x="128" y="560"/>
                  </a:lnTo>
                  <a:lnTo>
                    <a:pt x="80" y="656"/>
                  </a:lnTo>
                  <a:lnTo>
                    <a:pt x="49" y="752"/>
                  </a:lnTo>
                  <a:lnTo>
                    <a:pt x="17" y="864"/>
                  </a:lnTo>
                  <a:lnTo>
                    <a:pt x="1" y="975"/>
                  </a:lnTo>
                  <a:lnTo>
                    <a:pt x="1" y="1087"/>
                  </a:lnTo>
                  <a:lnTo>
                    <a:pt x="1" y="1183"/>
                  </a:lnTo>
                  <a:lnTo>
                    <a:pt x="17" y="1295"/>
                  </a:lnTo>
                  <a:lnTo>
                    <a:pt x="49" y="1407"/>
                  </a:lnTo>
                  <a:lnTo>
                    <a:pt x="80" y="1503"/>
                  </a:lnTo>
                  <a:lnTo>
                    <a:pt x="128" y="1599"/>
                  </a:lnTo>
                  <a:lnTo>
                    <a:pt x="176" y="1678"/>
                  </a:lnTo>
                  <a:lnTo>
                    <a:pt x="240" y="1758"/>
                  </a:lnTo>
                  <a:lnTo>
                    <a:pt x="304" y="1838"/>
                  </a:lnTo>
                  <a:lnTo>
                    <a:pt x="384" y="1902"/>
                  </a:lnTo>
                  <a:lnTo>
                    <a:pt x="464" y="1966"/>
                  </a:lnTo>
                  <a:lnTo>
                    <a:pt x="560" y="2030"/>
                  </a:lnTo>
                  <a:lnTo>
                    <a:pt x="656" y="2078"/>
                  </a:lnTo>
                  <a:lnTo>
                    <a:pt x="752" y="2110"/>
                  </a:lnTo>
                  <a:lnTo>
                    <a:pt x="847" y="2126"/>
                  </a:lnTo>
                  <a:lnTo>
                    <a:pt x="959" y="2158"/>
                  </a:lnTo>
                  <a:lnTo>
                    <a:pt x="1183" y="2158"/>
                  </a:lnTo>
                  <a:lnTo>
                    <a:pt x="1295" y="2126"/>
                  </a:lnTo>
                  <a:lnTo>
                    <a:pt x="1391" y="2110"/>
                  </a:lnTo>
                  <a:lnTo>
                    <a:pt x="1487" y="2078"/>
                  </a:lnTo>
                  <a:lnTo>
                    <a:pt x="1582" y="2030"/>
                  </a:lnTo>
                  <a:lnTo>
                    <a:pt x="1678" y="1966"/>
                  </a:lnTo>
                  <a:lnTo>
                    <a:pt x="1758" y="1902"/>
                  </a:lnTo>
                  <a:lnTo>
                    <a:pt x="1838" y="1838"/>
                  </a:lnTo>
                  <a:lnTo>
                    <a:pt x="1902" y="1758"/>
                  </a:lnTo>
                  <a:lnTo>
                    <a:pt x="1966" y="1678"/>
                  </a:lnTo>
                  <a:lnTo>
                    <a:pt x="2014" y="1599"/>
                  </a:lnTo>
                  <a:lnTo>
                    <a:pt x="2062" y="1503"/>
                  </a:lnTo>
                  <a:lnTo>
                    <a:pt x="2094" y="1407"/>
                  </a:lnTo>
                  <a:lnTo>
                    <a:pt x="2126" y="1295"/>
                  </a:lnTo>
                  <a:lnTo>
                    <a:pt x="2142" y="1183"/>
                  </a:lnTo>
                  <a:lnTo>
                    <a:pt x="2142" y="1087"/>
                  </a:lnTo>
                  <a:lnTo>
                    <a:pt x="2142" y="975"/>
                  </a:lnTo>
                  <a:lnTo>
                    <a:pt x="2126" y="864"/>
                  </a:lnTo>
                  <a:lnTo>
                    <a:pt x="2094" y="752"/>
                  </a:lnTo>
                  <a:lnTo>
                    <a:pt x="2062" y="656"/>
                  </a:lnTo>
                  <a:lnTo>
                    <a:pt x="2014" y="560"/>
                  </a:lnTo>
                  <a:lnTo>
                    <a:pt x="1966" y="480"/>
                  </a:lnTo>
                  <a:lnTo>
                    <a:pt x="1902" y="400"/>
                  </a:lnTo>
                  <a:lnTo>
                    <a:pt x="1838" y="320"/>
                  </a:lnTo>
                  <a:lnTo>
                    <a:pt x="1758" y="256"/>
                  </a:lnTo>
                  <a:lnTo>
                    <a:pt x="1678" y="192"/>
                  </a:lnTo>
                  <a:lnTo>
                    <a:pt x="1582" y="129"/>
                  </a:lnTo>
                  <a:lnTo>
                    <a:pt x="1487" y="81"/>
                  </a:lnTo>
                  <a:lnTo>
                    <a:pt x="1391" y="49"/>
                  </a:lnTo>
                  <a:lnTo>
                    <a:pt x="1295" y="33"/>
                  </a:lnTo>
                  <a:lnTo>
                    <a:pt x="11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9"/>
            <p:cNvSpPr/>
            <p:nvPr/>
          </p:nvSpPr>
          <p:spPr>
            <a:xfrm flipH="1">
              <a:off x="1645981" y="1490963"/>
              <a:ext cx="43381" cy="43381"/>
            </a:xfrm>
            <a:custGeom>
              <a:rect b="b" l="l" r="r" t="t"/>
              <a:pathLst>
                <a:path extrusionOk="0" h="2142" w="2142">
                  <a:moveTo>
                    <a:pt x="1071" y="208"/>
                  </a:moveTo>
                  <a:lnTo>
                    <a:pt x="1247" y="224"/>
                  </a:lnTo>
                  <a:lnTo>
                    <a:pt x="1407" y="272"/>
                  </a:lnTo>
                  <a:lnTo>
                    <a:pt x="1551" y="352"/>
                  </a:lnTo>
                  <a:lnTo>
                    <a:pt x="1679" y="464"/>
                  </a:lnTo>
                  <a:lnTo>
                    <a:pt x="1790" y="591"/>
                  </a:lnTo>
                  <a:lnTo>
                    <a:pt x="1870" y="735"/>
                  </a:lnTo>
                  <a:lnTo>
                    <a:pt x="1918" y="895"/>
                  </a:lnTo>
                  <a:lnTo>
                    <a:pt x="1934" y="1071"/>
                  </a:lnTo>
                  <a:lnTo>
                    <a:pt x="1918" y="1246"/>
                  </a:lnTo>
                  <a:lnTo>
                    <a:pt x="1870" y="1406"/>
                  </a:lnTo>
                  <a:lnTo>
                    <a:pt x="1790" y="1550"/>
                  </a:lnTo>
                  <a:lnTo>
                    <a:pt x="1679" y="1678"/>
                  </a:lnTo>
                  <a:lnTo>
                    <a:pt x="1551" y="1790"/>
                  </a:lnTo>
                  <a:lnTo>
                    <a:pt x="1407" y="1870"/>
                  </a:lnTo>
                  <a:lnTo>
                    <a:pt x="1247" y="1918"/>
                  </a:lnTo>
                  <a:lnTo>
                    <a:pt x="1071" y="1934"/>
                  </a:lnTo>
                  <a:lnTo>
                    <a:pt x="896" y="1918"/>
                  </a:lnTo>
                  <a:lnTo>
                    <a:pt x="736" y="1870"/>
                  </a:lnTo>
                  <a:lnTo>
                    <a:pt x="592" y="1790"/>
                  </a:lnTo>
                  <a:lnTo>
                    <a:pt x="464" y="1678"/>
                  </a:lnTo>
                  <a:lnTo>
                    <a:pt x="352" y="1550"/>
                  </a:lnTo>
                  <a:lnTo>
                    <a:pt x="273" y="1406"/>
                  </a:lnTo>
                  <a:lnTo>
                    <a:pt x="225" y="1246"/>
                  </a:lnTo>
                  <a:lnTo>
                    <a:pt x="209" y="1071"/>
                  </a:lnTo>
                  <a:lnTo>
                    <a:pt x="225" y="895"/>
                  </a:lnTo>
                  <a:lnTo>
                    <a:pt x="273" y="735"/>
                  </a:lnTo>
                  <a:lnTo>
                    <a:pt x="352" y="591"/>
                  </a:lnTo>
                  <a:lnTo>
                    <a:pt x="464" y="464"/>
                  </a:lnTo>
                  <a:lnTo>
                    <a:pt x="592" y="352"/>
                  </a:lnTo>
                  <a:lnTo>
                    <a:pt x="736" y="272"/>
                  </a:lnTo>
                  <a:lnTo>
                    <a:pt x="896" y="224"/>
                  </a:lnTo>
                  <a:lnTo>
                    <a:pt x="1071" y="208"/>
                  </a:lnTo>
                  <a:close/>
                  <a:moveTo>
                    <a:pt x="960" y="0"/>
                  </a:moveTo>
                  <a:lnTo>
                    <a:pt x="864" y="16"/>
                  </a:lnTo>
                  <a:lnTo>
                    <a:pt x="752" y="48"/>
                  </a:lnTo>
                  <a:lnTo>
                    <a:pt x="656" y="80"/>
                  </a:lnTo>
                  <a:lnTo>
                    <a:pt x="560" y="128"/>
                  </a:lnTo>
                  <a:lnTo>
                    <a:pt x="464" y="176"/>
                  </a:lnTo>
                  <a:lnTo>
                    <a:pt x="384" y="240"/>
                  </a:lnTo>
                  <a:lnTo>
                    <a:pt x="305" y="304"/>
                  </a:lnTo>
                  <a:lnTo>
                    <a:pt x="241" y="384"/>
                  </a:lnTo>
                  <a:lnTo>
                    <a:pt x="177" y="464"/>
                  </a:lnTo>
                  <a:lnTo>
                    <a:pt x="129" y="559"/>
                  </a:lnTo>
                  <a:lnTo>
                    <a:pt x="81" y="655"/>
                  </a:lnTo>
                  <a:lnTo>
                    <a:pt x="49" y="751"/>
                  </a:lnTo>
                  <a:lnTo>
                    <a:pt x="17" y="847"/>
                  </a:lnTo>
                  <a:lnTo>
                    <a:pt x="1" y="959"/>
                  </a:lnTo>
                  <a:lnTo>
                    <a:pt x="1" y="1071"/>
                  </a:lnTo>
                  <a:lnTo>
                    <a:pt x="1" y="1183"/>
                  </a:lnTo>
                  <a:lnTo>
                    <a:pt x="17" y="1278"/>
                  </a:lnTo>
                  <a:lnTo>
                    <a:pt x="49" y="1390"/>
                  </a:lnTo>
                  <a:lnTo>
                    <a:pt x="81" y="1486"/>
                  </a:lnTo>
                  <a:lnTo>
                    <a:pt x="129" y="1582"/>
                  </a:lnTo>
                  <a:lnTo>
                    <a:pt x="177" y="1678"/>
                  </a:lnTo>
                  <a:lnTo>
                    <a:pt x="241" y="1758"/>
                  </a:lnTo>
                  <a:lnTo>
                    <a:pt x="305" y="1838"/>
                  </a:lnTo>
                  <a:lnTo>
                    <a:pt x="384" y="1902"/>
                  </a:lnTo>
                  <a:lnTo>
                    <a:pt x="464" y="1965"/>
                  </a:lnTo>
                  <a:lnTo>
                    <a:pt x="560" y="2013"/>
                  </a:lnTo>
                  <a:lnTo>
                    <a:pt x="656" y="2061"/>
                  </a:lnTo>
                  <a:lnTo>
                    <a:pt x="752" y="2093"/>
                  </a:lnTo>
                  <a:lnTo>
                    <a:pt x="864" y="2125"/>
                  </a:lnTo>
                  <a:lnTo>
                    <a:pt x="960" y="2141"/>
                  </a:lnTo>
                  <a:lnTo>
                    <a:pt x="1183" y="2141"/>
                  </a:lnTo>
                  <a:lnTo>
                    <a:pt x="1295" y="2125"/>
                  </a:lnTo>
                  <a:lnTo>
                    <a:pt x="1391" y="2093"/>
                  </a:lnTo>
                  <a:lnTo>
                    <a:pt x="1487" y="2061"/>
                  </a:lnTo>
                  <a:lnTo>
                    <a:pt x="1583" y="2013"/>
                  </a:lnTo>
                  <a:lnTo>
                    <a:pt x="1679" y="1965"/>
                  </a:lnTo>
                  <a:lnTo>
                    <a:pt x="1759" y="1902"/>
                  </a:lnTo>
                  <a:lnTo>
                    <a:pt x="1838" y="1838"/>
                  </a:lnTo>
                  <a:lnTo>
                    <a:pt x="1902" y="1758"/>
                  </a:lnTo>
                  <a:lnTo>
                    <a:pt x="1966" y="1678"/>
                  </a:lnTo>
                  <a:lnTo>
                    <a:pt x="2014" y="1582"/>
                  </a:lnTo>
                  <a:lnTo>
                    <a:pt x="2062" y="1486"/>
                  </a:lnTo>
                  <a:lnTo>
                    <a:pt x="2094" y="1390"/>
                  </a:lnTo>
                  <a:lnTo>
                    <a:pt x="2126" y="1278"/>
                  </a:lnTo>
                  <a:lnTo>
                    <a:pt x="2142" y="1183"/>
                  </a:lnTo>
                  <a:lnTo>
                    <a:pt x="2142" y="1071"/>
                  </a:lnTo>
                  <a:lnTo>
                    <a:pt x="2142" y="959"/>
                  </a:lnTo>
                  <a:lnTo>
                    <a:pt x="2126" y="847"/>
                  </a:lnTo>
                  <a:lnTo>
                    <a:pt x="2094" y="751"/>
                  </a:lnTo>
                  <a:lnTo>
                    <a:pt x="2062" y="655"/>
                  </a:lnTo>
                  <a:lnTo>
                    <a:pt x="2014" y="559"/>
                  </a:lnTo>
                  <a:lnTo>
                    <a:pt x="1966" y="464"/>
                  </a:lnTo>
                  <a:lnTo>
                    <a:pt x="1902" y="384"/>
                  </a:lnTo>
                  <a:lnTo>
                    <a:pt x="1838" y="304"/>
                  </a:lnTo>
                  <a:lnTo>
                    <a:pt x="1759" y="240"/>
                  </a:lnTo>
                  <a:lnTo>
                    <a:pt x="1679" y="176"/>
                  </a:lnTo>
                  <a:lnTo>
                    <a:pt x="1583" y="128"/>
                  </a:lnTo>
                  <a:lnTo>
                    <a:pt x="1487" y="80"/>
                  </a:lnTo>
                  <a:lnTo>
                    <a:pt x="1391" y="48"/>
                  </a:lnTo>
                  <a:lnTo>
                    <a:pt x="1295" y="16"/>
                  </a:lnTo>
                  <a:lnTo>
                    <a:pt x="1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9"/>
            <p:cNvSpPr/>
            <p:nvPr/>
          </p:nvSpPr>
          <p:spPr>
            <a:xfrm flipH="1">
              <a:off x="4256381" y="4375135"/>
              <a:ext cx="109059" cy="15878"/>
            </a:xfrm>
            <a:custGeom>
              <a:rect b="b" l="l" r="r" t="t"/>
              <a:pathLst>
                <a:path extrusionOk="0" h="784" w="5385">
                  <a:moveTo>
                    <a:pt x="0" y="0"/>
                  </a:moveTo>
                  <a:lnTo>
                    <a:pt x="0" y="783"/>
                  </a:lnTo>
                  <a:lnTo>
                    <a:pt x="5385" y="783"/>
                  </a:lnTo>
                  <a:lnTo>
                    <a:pt x="5385" y="0"/>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9"/>
            <p:cNvSpPr/>
            <p:nvPr/>
          </p:nvSpPr>
          <p:spPr>
            <a:xfrm flipH="1">
              <a:off x="3079146" y="4375135"/>
              <a:ext cx="109080" cy="15878"/>
            </a:xfrm>
            <a:custGeom>
              <a:rect b="b" l="l" r="r" t="t"/>
              <a:pathLst>
                <a:path extrusionOk="0" h="784" w="5386">
                  <a:moveTo>
                    <a:pt x="1" y="0"/>
                  </a:moveTo>
                  <a:lnTo>
                    <a:pt x="1" y="783"/>
                  </a:lnTo>
                  <a:lnTo>
                    <a:pt x="5385" y="783"/>
                  </a:lnTo>
                  <a:lnTo>
                    <a:pt x="5385" y="0"/>
                  </a:lnTo>
                  <a:close/>
                </a:path>
              </a:pathLst>
            </a:custGeom>
            <a:solidFill>
              <a:srgbClr val="223342">
                <a:alpha val="77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9"/>
            <p:cNvSpPr/>
            <p:nvPr/>
          </p:nvSpPr>
          <p:spPr>
            <a:xfrm flipH="1">
              <a:off x="1484833" y="1528491"/>
              <a:ext cx="184459" cy="268284"/>
            </a:xfrm>
            <a:custGeom>
              <a:rect b="b" l="l" r="r" t="t"/>
              <a:pathLst>
                <a:path extrusionOk="0" h="13247" w="9108">
                  <a:moveTo>
                    <a:pt x="49" y="1"/>
                  </a:moveTo>
                  <a:lnTo>
                    <a:pt x="33" y="17"/>
                  </a:lnTo>
                  <a:lnTo>
                    <a:pt x="1" y="49"/>
                  </a:lnTo>
                  <a:lnTo>
                    <a:pt x="1" y="81"/>
                  </a:lnTo>
                  <a:lnTo>
                    <a:pt x="1" y="3452"/>
                  </a:lnTo>
                  <a:lnTo>
                    <a:pt x="1" y="3484"/>
                  </a:lnTo>
                  <a:lnTo>
                    <a:pt x="33" y="3516"/>
                  </a:lnTo>
                  <a:lnTo>
                    <a:pt x="49" y="3532"/>
                  </a:lnTo>
                  <a:lnTo>
                    <a:pt x="8948" y="3532"/>
                  </a:lnTo>
                  <a:lnTo>
                    <a:pt x="8948" y="13166"/>
                  </a:lnTo>
                  <a:lnTo>
                    <a:pt x="8948" y="13198"/>
                  </a:lnTo>
                  <a:lnTo>
                    <a:pt x="8964" y="13214"/>
                  </a:lnTo>
                  <a:lnTo>
                    <a:pt x="8996" y="13230"/>
                  </a:lnTo>
                  <a:lnTo>
                    <a:pt x="9028" y="13246"/>
                  </a:lnTo>
                  <a:lnTo>
                    <a:pt x="9060" y="13230"/>
                  </a:lnTo>
                  <a:lnTo>
                    <a:pt x="9092" y="13214"/>
                  </a:lnTo>
                  <a:lnTo>
                    <a:pt x="9108" y="13198"/>
                  </a:lnTo>
                  <a:lnTo>
                    <a:pt x="9108" y="13166"/>
                  </a:lnTo>
                  <a:lnTo>
                    <a:pt x="9108" y="3452"/>
                  </a:lnTo>
                  <a:lnTo>
                    <a:pt x="9108" y="3420"/>
                  </a:lnTo>
                  <a:lnTo>
                    <a:pt x="9092" y="3404"/>
                  </a:lnTo>
                  <a:lnTo>
                    <a:pt x="9060" y="3388"/>
                  </a:lnTo>
                  <a:lnTo>
                    <a:pt x="9028" y="3372"/>
                  </a:lnTo>
                  <a:lnTo>
                    <a:pt x="160" y="3372"/>
                  </a:lnTo>
                  <a:lnTo>
                    <a:pt x="160" y="81"/>
                  </a:lnTo>
                  <a:lnTo>
                    <a:pt x="160" y="49"/>
                  </a:lnTo>
                  <a:lnTo>
                    <a:pt x="144" y="17"/>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9"/>
            <p:cNvSpPr/>
            <p:nvPr/>
          </p:nvSpPr>
          <p:spPr>
            <a:xfrm flipH="1">
              <a:off x="1550511" y="1318473"/>
              <a:ext cx="333639" cy="418112"/>
            </a:xfrm>
            <a:custGeom>
              <a:rect b="b" l="l" r="r" t="t"/>
              <a:pathLst>
                <a:path extrusionOk="0" h="20645" w="16474">
                  <a:moveTo>
                    <a:pt x="80" y="1"/>
                  </a:moveTo>
                  <a:lnTo>
                    <a:pt x="48" y="17"/>
                  </a:lnTo>
                  <a:lnTo>
                    <a:pt x="16" y="33"/>
                  </a:lnTo>
                  <a:lnTo>
                    <a:pt x="0" y="49"/>
                  </a:lnTo>
                  <a:lnTo>
                    <a:pt x="0" y="81"/>
                  </a:lnTo>
                  <a:lnTo>
                    <a:pt x="0" y="16730"/>
                  </a:lnTo>
                  <a:lnTo>
                    <a:pt x="0" y="16762"/>
                  </a:lnTo>
                  <a:lnTo>
                    <a:pt x="16" y="16794"/>
                  </a:lnTo>
                  <a:lnTo>
                    <a:pt x="48" y="16810"/>
                  </a:lnTo>
                  <a:lnTo>
                    <a:pt x="16314" y="16810"/>
                  </a:lnTo>
                  <a:lnTo>
                    <a:pt x="16314" y="20565"/>
                  </a:lnTo>
                  <a:lnTo>
                    <a:pt x="16314" y="20596"/>
                  </a:lnTo>
                  <a:lnTo>
                    <a:pt x="16330" y="20628"/>
                  </a:lnTo>
                  <a:lnTo>
                    <a:pt x="16362" y="20644"/>
                  </a:lnTo>
                  <a:lnTo>
                    <a:pt x="16426" y="20644"/>
                  </a:lnTo>
                  <a:lnTo>
                    <a:pt x="16442" y="20628"/>
                  </a:lnTo>
                  <a:lnTo>
                    <a:pt x="16473" y="20596"/>
                  </a:lnTo>
                  <a:lnTo>
                    <a:pt x="16473" y="20565"/>
                  </a:lnTo>
                  <a:lnTo>
                    <a:pt x="16473" y="16730"/>
                  </a:lnTo>
                  <a:lnTo>
                    <a:pt x="16473" y="16698"/>
                  </a:lnTo>
                  <a:lnTo>
                    <a:pt x="16442" y="16682"/>
                  </a:lnTo>
                  <a:lnTo>
                    <a:pt x="16426" y="16650"/>
                  </a:lnTo>
                  <a:lnTo>
                    <a:pt x="160" y="16650"/>
                  </a:lnTo>
                  <a:lnTo>
                    <a:pt x="160" y="81"/>
                  </a:lnTo>
                  <a:lnTo>
                    <a:pt x="160" y="49"/>
                  </a:lnTo>
                  <a:lnTo>
                    <a:pt x="144" y="33"/>
                  </a:lnTo>
                  <a:lnTo>
                    <a:pt x="112" y="17"/>
                  </a:ln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9"/>
            <p:cNvSpPr/>
            <p:nvPr/>
          </p:nvSpPr>
          <p:spPr>
            <a:xfrm flipH="1">
              <a:off x="1705179" y="1056365"/>
              <a:ext cx="252103" cy="720663"/>
            </a:xfrm>
            <a:custGeom>
              <a:rect b="b" l="l" r="r" t="t"/>
              <a:pathLst>
                <a:path extrusionOk="0" h="35584" w="12448">
                  <a:moveTo>
                    <a:pt x="48" y="1"/>
                  </a:moveTo>
                  <a:lnTo>
                    <a:pt x="16" y="17"/>
                  </a:lnTo>
                  <a:lnTo>
                    <a:pt x="0" y="49"/>
                  </a:lnTo>
                  <a:lnTo>
                    <a:pt x="0" y="81"/>
                  </a:lnTo>
                  <a:lnTo>
                    <a:pt x="0" y="32436"/>
                  </a:lnTo>
                  <a:lnTo>
                    <a:pt x="0" y="32468"/>
                  </a:lnTo>
                  <a:lnTo>
                    <a:pt x="16" y="32484"/>
                  </a:lnTo>
                  <a:lnTo>
                    <a:pt x="48" y="32516"/>
                  </a:lnTo>
                  <a:lnTo>
                    <a:pt x="12287" y="32516"/>
                  </a:lnTo>
                  <a:lnTo>
                    <a:pt x="12287" y="35504"/>
                  </a:lnTo>
                  <a:lnTo>
                    <a:pt x="12287" y="35536"/>
                  </a:lnTo>
                  <a:lnTo>
                    <a:pt x="12303" y="35552"/>
                  </a:lnTo>
                  <a:lnTo>
                    <a:pt x="12335" y="35584"/>
                  </a:lnTo>
                  <a:lnTo>
                    <a:pt x="12399" y="35584"/>
                  </a:lnTo>
                  <a:lnTo>
                    <a:pt x="12415" y="35552"/>
                  </a:lnTo>
                  <a:lnTo>
                    <a:pt x="12431" y="35536"/>
                  </a:lnTo>
                  <a:lnTo>
                    <a:pt x="12447" y="35504"/>
                  </a:lnTo>
                  <a:lnTo>
                    <a:pt x="12447" y="32436"/>
                  </a:lnTo>
                  <a:lnTo>
                    <a:pt x="12431" y="32404"/>
                  </a:lnTo>
                  <a:lnTo>
                    <a:pt x="12415" y="32372"/>
                  </a:lnTo>
                  <a:lnTo>
                    <a:pt x="12399" y="32356"/>
                  </a:lnTo>
                  <a:lnTo>
                    <a:pt x="160" y="32356"/>
                  </a:lnTo>
                  <a:lnTo>
                    <a:pt x="160" y="81"/>
                  </a:lnTo>
                  <a:lnTo>
                    <a:pt x="144" y="49"/>
                  </a:lnTo>
                  <a:lnTo>
                    <a:pt x="128" y="17"/>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 name="Google Shape;1511;p49"/>
          <p:cNvGrpSpPr/>
          <p:nvPr/>
        </p:nvGrpSpPr>
        <p:grpSpPr>
          <a:xfrm>
            <a:off x="4557695" y="2042606"/>
            <a:ext cx="3116285" cy="2822638"/>
            <a:chOff x="4449729" y="2042606"/>
            <a:chExt cx="3116284" cy="2822638"/>
          </a:xfrm>
        </p:grpSpPr>
        <p:sp>
          <p:nvSpPr>
            <p:cNvPr id="1512" name="Google Shape;1512;p49"/>
            <p:cNvSpPr/>
            <p:nvPr/>
          </p:nvSpPr>
          <p:spPr>
            <a:xfrm>
              <a:off x="4894145" y="2455097"/>
              <a:ext cx="2194734" cy="1369158"/>
            </a:xfrm>
            <a:custGeom>
              <a:rect b="b" l="l" r="r" t="t"/>
              <a:pathLst>
                <a:path extrusionOk="0" h="101645" w="162935">
                  <a:moveTo>
                    <a:pt x="132" y="0"/>
                  </a:moveTo>
                  <a:lnTo>
                    <a:pt x="74" y="15"/>
                  </a:lnTo>
                  <a:lnTo>
                    <a:pt x="44" y="30"/>
                  </a:lnTo>
                  <a:lnTo>
                    <a:pt x="15" y="74"/>
                  </a:lnTo>
                  <a:lnTo>
                    <a:pt x="1" y="117"/>
                  </a:lnTo>
                  <a:lnTo>
                    <a:pt x="1" y="101527"/>
                  </a:lnTo>
                  <a:lnTo>
                    <a:pt x="15" y="101571"/>
                  </a:lnTo>
                  <a:lnTo>
                    <a:pt x="44" y="101600"/>
                  </a:lnTo>
                  <a:lnTo>
                    <a:pt x="74" y="101630"/>
                  </a:lnTo>
                  <a:lnTo>
                    <a:pt x="132" y="101644"/>
                  </a:lnTo>
                  <a:lnTo>
                    <a:pt x="162818" y="101644"/>
                  </a:lnTo>
                  <a:lnTo>
                    <a:pt x="162861" y="101630"/>
                  </a:lnTo>
                  <a:lnTo>
                    <a:pt x="162891" y="101600"/>
                  </a:lnTo>
                  <a:lnTo>
                    <a:pt x="162920" y="101571"/>
                  </a:lnTo>
                  <a:lnTo>
                    <a:pt x="162935" y="101527"/>
                  </a:lnTo>
                  <a:lnTo>
                    <a:pt x="162935" y="117"/>
                  </a:lnTo>
                  <a:lnTo>
                    <a:pt x="162920" y="74"/>
                  </a:lnTo>
                  <a:lnTo>
                    <a:pt x="162891" y="30"/>
                  </a:lnTo>
                  <a:lnTo>
                    <a:pt x="162861" y="15"/>
                  </a:lnTo>
                  <a:lnTo>
                    <a:pt x="1628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9"/>
            <p:cNvSpPr/>
            <p:nvPr/>
          </p:nvSpPr>
          <p:spPr>
            <a:xfrm>
              <a:off x="4894145" y="2455097"/>
              <a:ext cx="2194734" cy="1369158"/>
            </a:xfrm>
            <a:custGeom>
              <a:rect b="b" l="l" r="r" t="t"/>
              <a:pathLst>
                <a:path extrusionOk="0" fill="none" h="101645" w="162935">
                  <a:moveTo>
                    <a:pt x="162818" y="101644"/>
                  </a:moveTo>
                  <a:lnTo>
                    <a:pt x="132" y="101644"/>
                  </a:lnTo>
                  <a:lnTo>
                    <a:pt x="132" y="101644"/>
                  </a:lnTo>
                  <a:lnTo>
                    <a:pt x="74" y="101630"/>
                  </a:lnTo>
                  <a:lnTo>
                    <a:pt x="44" y="101600"/>
                  </a:lnTo>
                  <a:lnTo>
                    <a:pt x="15" y="101571"/>
                  </a:lnTo>
                  <a:lnTo>
                    <a:pt x="1" y="101527"/>
                  </a:lnTo>
                  <a:lnTo>
                    <a:pt x="1" y="117"/>
                  </a:lnTo>
                  <a:lnTo>
                    <a:pt x="1" y="117"/>
                  </a:lnTo>
                  <a:lnTo>
                    <a:pt x="15" y="74"/>
                  </a:lnTo>
                  <a:lnTo>
                    <a:pt x="44" y="30"/>
                  </a:lnTo>
                  <a:lnTo>
                    <a:pt x="74" y="15"/>
                  </a:lnTo>
                  <a:lnTo>
                    <a:pt x="132" y="0"/>
                  </a:lnTo>
                  <a:lnTo>
                    <a:pt x="162818" y="0"/>
                  </a:lnTo>
                  <a:lnTo>
                    <a:pt x="162818" y="0"/>
                  </a:lnTo>
                  <a:lnTo>
                    <a:pt x="162861" y="15"/>
                  </a:lnTo>
                  <a:lnTo>
                    <a:pt x="162891" y="30"/>
                  </a:lnTo>
                  <a:lnTo>
                    <a:pt x="162920" y="74"/>
                  </a:lnTo>
                  <a:lnTo>
                    <a:pt x="162935" y="117"/>
                  </a:lnTo>
                  <a:lnTo>
                    <a:pt x="162935" y="101527"/>
                  </a:lnTo>
                  <a:lnTo>
                    <a:pt x="162935" y="101527"/>
                  </a:lnTo>
                  <a:lnTo>
                    <a:pt x="162920" y="101571"/>
                  </a:lnTo>
                  <a:lnTo>
                    <a:pt x="162891" y="101600"/>
                  </a:lnTo>
                  <a:lnTo>
                    <a:pt x="162861" y="101630"/>
                  </a:lnTo>
                  <a:lnTo>
                    <a:pt x="162818" y="10164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9"/>
            <p:cNvSpPr/>
            <p:nvPr/>
          </p:nvSpPr>
          <p:spPr>
            <a:xfrm>
              <a:off x="4999197" y="2547528"/>
              <a:ext cx="891418" cy="1183703"/>
            </a:xfrm>
            <a:custGeom>
              <a:rect b="b" l="l" r="r" t="t"/>
              <a:pathLst>
                <a:path extrusionOk="0" h="87877" w="66178">
                  <a:moveTo>
                    <a:pt x="2590" y="0"/>
                  </a:moveTo>
                  <a:lnTo>
                    <a:pt x="2326" y="15"/>
                  </a:lnTo>
                  <a:lnTo>
                    <a:pt x="2063" y="44"/>
                  </a:lnTo>
                  <a:lnTo>
                    <a:pt x="1814" y="118"/>
                  </a:lnTo>
                  <a:lnTo>
                    <a:pt x="1580" y="205"/>
                  </a:lnTo>
                  <a:lnTo>
                    <a:pt x="1361" y="308"/>
                  </a:lnTo>
                  <a:lnTo>
                    <a:pt x="1141" y="439"/>
                  </a:lnTo>
                  <a:lnTo>
                    <a:pt x="951" y="586"/>
                  </a:lnTo>
                  <a:lnTo>
                    <a:pt x="761" y="747"/>
                  </a:lnTo>
                  <a:lnTo>
                    <a:pt x="600" y="937"/>
                  </a:lnTo>
                  <a:lnTo>
                    <a:pt x="454" y="1127"/>
                  </a:lnTo>
                  <a:lnTo>
                    <a:pt x="322" y="1347"/>
                  </a:lnTo>
                  <a:lnTo>
                    <a:pt x="205" y="1566"/>
                  </a:lnTo>
                  <a:lnTo>
                    <a:pt x="117" y="1815"/>
                  </a:lnTo>
                  <a:lnTo>
                    <a:pt x="59" y="2049"/>
                  </a:lnTo>
                  <a:lnTo>
                    <a:pt x="15" y="2312"/>
                  </a:lnTo>
                  <a:lnTo>
                    <a:pt x="0" y="2576"/>
                  </a:lnTo>
                  <a:lnTo>
                    <a:pt x="0" y="85301"/>
                  </a:lnTo>
                  <a:lnTo>
                    <a:pt x="15" y="85565"/>
                  </a:lnTo>
                  <a:lnTo>
                    <a:pt x="59" y="85813"/>
                  </a:lnTo>
                  <a:lnTo>
                    <a:pt x="117" y="86062"/>
                  </a:lnTo>
                  <a:lnTo>
                    <a:pt x="205" y="86296"/>
                  </a:lnTo>
                  <a:lnTo>
                    <a:pt x="322" y="86516"/>
                  </a:lnTo>
                  <a:lnTo>
                    <a:pt x="454" y="86735"/>
                  </a:lnTo>
                  <a:lnTo>
                    <a:pt x="600" y="86940"/>
                  </a:lnTo>
                  <a:lnTo>
                    <a:pt x="761" y="87115"/>
                  </a:lnTo>
                  <a:lnTo>
                    <a:pt x="951" y="87276"/>
                  </a:lnTo>
                  <a:lnTo>
                    <a:pt x="1141" y="87437"/>
                  </a:lnTo>
                  <a:lnTo>
                    <a:pt x="1361" y="87554"/>
                  </a:lnTo>
                  <a:lnTo>
                    <a:pt x="1580" y="87671"/>
                  </a:lnTo>
                  <a:lnTo>
                    <a:pt x="1814" y="87759"/>
                  </a:lnTo>
                  <a:lnTo>
                    <a:pt x="2063" y="87818"/>
                  </a:lnTo>
                  <a:lnTo>
                    <a:pt x="2326" y="87862"/>
                  </a:lnTo>
                  <a:lnTo>
                    <a:pt x="2590" y="87876"/>
                  </a:lnTo>
                  <a:lnTo>
                    <a:pt x="63602" y="87876"/>
                  </a:lnTo>
                  <a:lnTo>
                    <a:pt x="63866" y="87862"/>
                  </a:lnTo>
                  <a:lnTo>
                    <a:pt x="64129" y="87818"/>
                  </a:lnTo>
                  <a:lnTo>
                    <a:pt x="64363" y="87759"/>
                  </a:lnTo>
                  <a:lnTo>
                    <a:pt x="64612" y="87671"/>
                  </a:lnTo>
                  <a:lnTo>
                    <a:pt x="64831" y="87554"/>
                  </a:lnTo>
                  <a:lnTo>
                    <a:pt x="65051" y="87437"/>
                  </a:lnTo>
                  <a:lnTo>
                    <a:pt x="65241" y="87276"/>
                  </a:lnTo>
                  <a:lnTo>
                    <a:pt x="65431" y="87115"/>
                  </a:lnTo>
                  <a:lnTo>
                    <a:pt x="65592" y="86940"/>
                  </a:lnTo>
                  <a:lnTo>
                    <a:pt x="65738" y="86735"/>
                  </a:lnTo>
                  <a:lnTo>
                    <a:pt x="65870" y="86516"/>
                  </a:lnTo>
                  <a:lnTo>
                    <a:pt x="65973" y="86296"/>
                  </a:lnTo>
                  <a:lnTo>
                    <a:pt x="66060" y="86062"/>
                  </a:lnTo>
                  <a:lnTo>
                    <a:pt x="66133" y="85813"/>
                  </a:lnTo>
                  <a:lnTo>
                    <a:pt x="66163" y="85565"/>
                  </a:lnTo>
                  <a:lnTo>
                    <a:pt x="66177" y="85301"/>
                  </a:lnTo>
                  <a:lnTo>
                    <a:pt x="66177" y="2576"/>
                  </a:lnTo>
                  <a:lnTo>
                    <a:pt x="66163" y="2312"/>
                  </a:lnTo>
                  <a:lnTo>
                    <a:pt x="66133" y="2049"/>
                  </a:lnTo>
                  <a:lnTo>
                    <a:pt x="66060" y="1815"/>
                  </a:lnTo>
                  <a:lnTo>
                    <a:pt x="65973" y="1566"/>
                  </a:lnTo>
                  <a:lnTo>
                    <a:pt x="65870" y="1347"/>
                  </a:lnTo>
                  <a:lnTo>
                    <a:pt x="65738" y="1127"/>
                  </a:lnTo>
                  <a:lnTo>
                    <a:pt x="65592" y="937"/>
                  </a:lnTo>
                  <a:lnTo>
                    <a:pt x="65431" y="747"/>
                  </a:lnTo>
                  <a:lnTo>
                    <a:pt x="65241" y="586"/>
                  </a:lnTo>
                  <a:lnTo>
                    <a:pt x="65051" y="439"/>
                  </a:lnTo>
                  <a:lnTo>
                    <a:pt x="64831" y="308"/>
                  </a:lnTo>
                  <a:lnTo>
                    <a:pt x="64612" y="205"/>
                  </a:lnTo>
                  <a:lnTo>
                    <a:pt x="64363" y="118"/>
                  </a:lnTo>
                  <a:lnTo>
                    <a:pt x="64129" y="44"/>
                  </a:lnTo>
                  <a:lnTo>
                    <a:pt x="63866" y="15"/>
                  </a:lnTo>
                  <a:lnTo>
                    <a:pt x="63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9"/>
            <p:cNvSpPr/>
            <p:nvPr/>
          </p:nvSpPr>
          <p:spPr>
            <a:xfrm>
              <a:off x="4999197" y="3094437"/>
              <a:ext cx="891418" cy="636794"/>
            </a:xfrm>
            <a:custGeom>
              <a:rect b="b" l="l" r="r" t="t"/>
              <a:pathLst>
                <a:path extrusionOk="0" h="47275" w="66178">
                  <a:moveTo>
                    <a:pt x="61759" y="0"/>
                  </a:moveTo>
                  <a:lnTo>
                    <a:pt x="61027" y="15"/>
                  </a:lnTo>
                  <a:lnTo>
                    <a:pt x="60310" y="44"/>
                  </a:lnTo>
                  <a:lnTo>
                    <a:pt x="59593" y="103"/>
                  </a:lnTo>
                  <a:lnTo>
                    <a:pt x="58891" y="191"/>
                  </a:lnTo>
                  <a:lnTo>
                    <a:pt x="58174" y="322"/>
                  </a:lnTo>
                  <a:lnTo>
                    <a:pt x="57472" y="454"/>
                  </a:lnTo>
                  <a:lnTo>
                    <a:pt x="56769" y="630"/>
                  </a:lnTo>
                  <a:lnTo>
                    <a:pt x="56082" y="820"/>
                  </a:lnTo>
                  <a:lnTo>
                    <a:pt x="55394" y="1039"/>
                  </a:lnTo>
                  <a:lnTo>
                    <a:pt x="54706" y="1273"/>
                  </a:lnTo>
                  <a:lnTo>
                    <a:pt x="53872" y="1581"/>
                  </a:lnTo>
                  <a:lnTo>
                    <a:pt x="53068" y="1917"/>
                  </a:lnTo>
                  <a:lnTo>
                    <a:pt x="52248" y="2283"/>
                  </a:lnTo>
                  <a:lnTo>
                    <a:pt x="51444" y="2663"/>
                  </a:lnTo>
                  <a:lnTo>
                    <a:pt x="50493" y="3146"/>
                  </a:lnTo>
                  <a:lnTo>
                    <a:pt x="49556" y="3673"/>
                  </a:lnTo>
                  <a:lnTo>
                    <a:pt x="48620" y="4200"/>
                  </a:lnTo>
                  <a:lnTo>
                    <a:pt x="47683" y="4756"/>
                  </a:lnTo>
                  <a:lnTo>
                    <a:pt x="46762" y="5326"/>
                  </a:lnTo>
                  <a:lnTo>
                    <a:pt x="45855" y="5912"/>
                  </a:lnTo>
                  <a:lnTo>
                    <a:pt x="44947" y="6497"/>
                  </a:lnTo>
                  <a:lnTo>
                    <a:pt x="44040" y="7097"/>
                  </a:lnTo>
                  <a:lnTo>
                    <a:pt x="42402" y="8209"/>
                  </a:lnTo>
                  <a:lnTo>
                    <a:pt x="40777" y="9321"/>
                  </a:lnTo>
                  <a:lnTo>
                    <a:pt x="39183" y="10389"/>
                  </a:lnTo>
                  <a:lnTo>
                    <a:pt x="38393" y="10901"/>
                  </a:lnTo>
                  <a:lnTo>
                    <a:pt x="37617" y="11398"/>
                  </a:lnTo>
                  <a:lnTo>
                    <a:pt x="36842" y="11866"/>
                  </a:lnTo>
                  <a:lnTo>
                    <a:pt x="36081" y="12320"/>
                  </a:lnTo>
                  <a:lnTo>
                    <a:pt x="35320" y="12759"/>
                  </a:lnTo>
                  <a:lnTo>
                    <a:pt x="34559" y="13154"/>
                  </a:lnTo>
                  <a:lnTo>
                    <a:pt x="33813" y="13520"/>
                  </a:lnTo>
                  <a:lnTo>
                    <a:pt x="33081" y="13856"/>
                  </a:lnTo>
                  <a:lnTo>
                    <a:pt x="32350" y="14149"/>
                  </a:lnTo>
                  <a:lnTo>
                    <a:pt x="31984" y="14281"/>
                  </a:lnTo>
                  <a:lnTo>
                    <a:pt x="31618" y="14398"/>
                  </a:lnTo>
                  <a:lnTo>
                    <a:pt x="31267" y="14515"/>
                  </a:lnTo>
                  <a:lnTo>
                    <a:pt x="30901" y="14617"/>
                  </a:lnTo>
                  <a:lnTo>
                    <a:pt x="30550" y="14705"/>
                  </a:lnTo>
                  <a:lnTo>
                    <a:pt x="30184" y="14793"/>
                  </a:lnTo>
                  <a:lnTo>
                    <a:pt x="29833" y="14851"/>
                  </a:lnTo>
                  <a:lnTo>
                    <a:pt x="29482" y="14910"/>
                  </a:lnTo>
                  <a:lnTo>
                    <a:pt x="29131" y="14954"/>
                  </a:lnTo>
                  <a:lnTo>
                    <a:pt x="28780" y="14983"/>
                  </a:lnTo>
                  <a:lnTo>
                    <a:pt x="28443" y="14998"/>
                  </a:lnTo>
                  <a:lnTo>
                    <a:pt x="28092" y="14998"/>
                  </a:lnTo>
                  <a:lnTo>
                    <a:pt x="27756" y="14983"/>
                  </a:lnTo>
                  <a:lnTo>
                    <a:pt x="27404" y="14954"/>
                  </a:lnTo>
                  <a:lnTo>
                    <a:pt x="27068" y="14910"/>
                  </a:lnTo>
                  <a:lnTo>
                    <a:pt x="26731" y="14851"/>
                  </a:lnTo>
                  <a:lnTo>
                    <a:pt x="26395" y="14778"/>
                  </a:lnTo>
                  <a:lnTo>
                    <a:pt x="26058" y="14690"/>
                  </a:lnTo>
                  <a:lnTo>
                    <a:pt x="25722" y="14588"/>
                  </a:lnTo>
                  <a:lnTo>
                    <a:pt x="25385" y="14471"/>
                  </a:lnTo>
                  <a:lnTo>
                    <a:pt x="25063" y="14325"/>
                  </a:lnTo>
                  <a:lnTo>
                    <a:pt x="24727" y="14164"/>
                  </a:lnTo>
                  <a:lnTo>
                    <a:pt x="24405" y="14003"/>
                  </a:lnTo>
                  <a:lnTo>
                    <a:pt x="24083" y="13812"/>
                  </a:lnTo>
                  <a:lnTo>
                    <a:pt x="23761" y="13593"/>
                  </a:lnTo>
                  <a:lnTo>
                    <a:pt x="23439" y="13373"/>
                  </a:lnTo>
                  <a:lnTo>
                    <a:pt x="23117" y="13125"/>
                  </a:lnTo>
                  <a:lnTo>
                    <a:pt x="22796" y="12861"/>
                  </a:lnTo>
                  <a:lnTo>
                    <a:pt x="22474" y="12569"/>
                  </a:lnTo>
                  <a:lnTo>
                    <a:pt x="22166" y="12262"/>
                  </a:lnTo>
                  <a:lnTo>
                    <a:pt x="21845" y="11940"/>
                  </a:lnTo>
                  <a:lnTo>
                    <a:pt x="21537" y="11588"/>
                  </a:lnTo>
                  <a:lnTo>
                    <a:pt x="21215" y="11223"/>
                  </a:lnTo>
                  <a:lnTo>
                    <a:pt x="20908" y="10828"/>
                  </a:lnTo>
                  <a:lnTo>
                    <a:pt x="20528" y="10345"/>
                  </a:lnTo>
                  <a:lnTo>
                    <a:pt x="20147" y="9877"/>
                  </a:lnTo>
                  <a:lnTo>
                    <a:pt x="19752" y="9408"/>
                  </a:lnTo>
                  <a:lnTo>
                    <a:pt x="19372" y="8969"/>
                  </a:lnTo>
                  <a:lnTo>
                    <a:pt x="18977" y="8545"/>
                  </a:lnTo>
                  <a:lnTo>
                    <a:pt x="18596" y="8135"/>
                  </a:lnTo>
                  <a:lnTo>
                    <a:pt x="18201" y="7740"/>
                  </a:lnTo>
                  <a:lnTo>
                    <a:pt x="17806" y="7375"/>
                  </a:lnTo>
                  <a:lnTo>
                    <a:pt x="17411" y="7009"/>
                  </a:lnTo>
                  <a:lnTo>
                    <a:pt x="17016" y="6658"/>
                  </a:lnTo>
                  <a:lnTo>
                    <a:pt x="16621" y="6321"/>
                  </a:lnTo>
                  <a:lnTo>
                    <a:pt x="16226" y="5999"/>
                  </a:lnTo>
                  <a:lnTo>
                    <a:pt x="15831" y="5692"/>
                  </a:lnTo>
                  <a:lnTo>
                    <a:pt x="15436" y="5399"/>
                  </a:lnTo>
                  <a:lnTo>
                    <a:pt x="15041" y="5107"/>
                  </a:lnTo>
                  <a:lnTo>
                    <a:pt x="14631" y="4843"/>
                  </a:lnTo>
                  <a:lnTo>
                    <a:pt x="14236" y="4595"/>
                  </a:lnTo>
                  <a:lnTo>
                    <a:pt x="13841" y="4346"/>
                  </a:lnTo>
                  <a:lnTo>
                    <a:pt x="13446" y="4112"/>
                  </a:lnTo>
                  <a:lnTo>
                    <a:pt x="13051" y="3892"/>
                  </a:lnTo>
                  <a:lnTo>
                    <a:pt x="12656" y="3688"/>
                  </a:lnTo>
                  <a:lnTo>
                    <a:pt x="12261" y="3497"/>
                  </a:lnTo>
                  <a:lnTo>
                    <a:pt x="11866" y="3307"/>
                  </a:lnTo>
                  <a:lnTo>
                    <a:pt x="11471" y="3132"/>
                  </a:lnTo>
                  <a:lnTo>
                    <a:pt x="11076" y="2971"/>
                  </a:lnTo>
                  <a:lnTo>
                    <a:pt x="10681" y="2824"/>
                  </a:lnTo>
                  <a:lnTo>
                    <a:pt x="10300" y="2678"/>
                  </a:lnTo>
                  <a:lnTo>
                    <a:pt x="9905" y="2546"/>
                  </a:lnTo>
                  <a:lnTo>
                    <a:pt x="9145" y="2312"/>
                  </a:lnTo>
                  <a:lnTo>
                    <a:pt x="8369" y="2122"/>
                  </a:lnTo>
                  <a:lnTo>
                    <a:pt x="7799" y="1990"/>
                  </a:lnTo>
                  <a:lnTo>
                    <a:pt x="7228" y="1888"/>
                  </a:lnTo>
                  <a:lnTo>
                    <a:pt x="6657" y="1800"/>
                  </a:lnTo>
                  <a:lnTo>
                    <a:pt x="6101" y="1742"/>
                  </a:lnTo>
                  <a:lnTo>
                    <a:pt x="5545" y="1698"/>
                  </a:lnTo>
                  <a:lnTo>
                    <a:pt x="4989" y="1654"/>
                  </a:lnTo>
                  <a:lnTo>
                    <a:pt x="4463" y="1639"/>
                  </a:lnTo>
                  <a:lnTo>
                    <a:pt x="3921" y="1639"/>
                  </a:lnTo>
                  <a:lnTo>
                    <a:pt x="3395" y="1654"/>
                  </a:lnTo>
                  <a:lnTo>
                    <a:pt x="2882" y="1683"/>
                  </a:lnTo>
                  <a:lnTo>
                    <a:pt x="2385" y="1712"/>
                  </a:lnTo>
                  <a:lnTo>
                    <a:pt x="1887" y="1771"/>
                  </a:lnTo>
                  <a:lnTo>
                    <a:pt x="1405" y="1829"/>
                  </a:lnTo>
                  <a:lnTo>
                    <a:pt x="922" y="1888"/>
                  </a:lnTo>
                  <a:lnTo>
                    <a:pt x="454" y="1976"/>
                  </a:lnTo>
                  <a:lnTo>
                    <a:pt x="0" y="2063"/>
                  </a:lnTo>
                  <a:lnTo>
                    <a:pt x="0" y="44699"/>
                  </a:lnTo>
                  <a:lnTo>
                    <a:pt x="15" y="44963"/>
                  </a:lnTo>
                  <a:lnTo>
                    <a:pt x="59" y="45211"/>
                  </a:lnTo>
                  <a:lnTo>
                    <a:pt x="117" y="45460"/>
                  </a:lnTo>
                  <a:lnTo>
                    <a:pt x="205" y="45694"/>
                  </a:lnTo>
                  <a:lnTo>
                    <a:pt x="322" y="45914"/>
                  </a:lnTo>
                  <a:lnTo>
                    <a:pt x="454" y="46133"/>
                  </a:lnTo>
                  <a:lnTo>
                    <a:pt x="600" y="46338"/>
                  </a:lnTo>
                  <a:lnTo>
                    <a:pt x="761" y="46513"/>
                  </a:lnTo>
                  <a:lnTo>
                    <a:pt x="951" y="46674"/>
                  </a:lnTo>
                  <a:lnTo>
                    <a:pt x="1141" y="46835"/>
                  </a:lnTo>
                  <a:lnTo>
                    <a:pt x="1361" y="46952"/>
                  </a:lnTo>
                  <a:lnTo>
                    <a:pt x="1580" y="47069"/>
                  </a:lnTo>
                  <a:lnTo>
                    <a:pt x="1814" y="47157"/>
                  </a:lnTo>
                  <a:lnTo>
                    <a:pt x="2063" y="47216"/>
                  </a:lnTo>
                  <a:lnTo>
                    <a:pt x="2326" y="47260"/>
                  </a:lnTo>
                  <a:lnTo>
                    <a:pt x="2590" y="47274"/>
                  </a:lnTo>
                  <a:lnTo>
                    <a:pt x="63602" y="47274"/>
                  </a:lnTo>
                  <a:lnTo>
                    <a:pt x="63866" y="47260"/>
                  </a:lnTo>
                  <a:lnTo>
                    <a:pt x="64129" y="47216"/>
                  </a:lnTo>
                  <a:lnTo>
                    <a:pt x="64363" y="47157"/>
                  </a:lnTo>
                  <a:lnTo>
                    <a:pt x="64612" y="47069"/>
                  </a:lnTo>
                  <a:lnTo>
                    <a:pt x="64831" y="46952"/>
                  </a:lnTo>
                  <a:lnTo>
                    <a:pt x="65051" y="46835"/>
                  </a:lnTo>
                  <a:lnTo>
                    <a:pt x="65241" y="46674"/>
                  </a:lnTo>
                  <a:lnTo>
                    <a:pt x="65431" y="46513"/>
                  </a:lnTo>
                  <a:lnTo>
                    <a:pt x="65592" y="46338"/>
                  </a:lnTo>
                  <a:lnTo>
                    <a:pt x="65738" y="46133"/>
                  </a:lnTo>
                  <a:lnTo>
                    <a:pt x="65870" y="45914"/>
                  </a:lnTo>
                  <a:lnTo>
                    <a:pt x="65973" y="45694"/>
                  </a:lnTo>
                  <a:lnTo>
                    <a:pt x="66060" y="45460"/>
                  </a:lnTo>
                  <a:lnTo>
                    <a:pt x="66133" y="45211"/>
                  </a:lnTo>
                  <a:lnTo>
                    <a:pt x="66163" y="44963"/>
                  </a:lnTo>
                  <a:lnTo>
                    <a:pt x="66177" y="44699"/>
                  </a:lnTo>
                  <a:lnTo>
                    <a:pt x="66177" y="703"/>
                  </a:lnTo>
                  <a:lnTo>
                    <a:pt x="65812" y="586"/>
                  </a:lnTo>
                  <a:lnTo>
                    <a:pt x="65431" y="498"/>
                  </a:lnTo>
                  <a:lnTo>
                    <a:pt x="65065" y="395"/>
                  </a:lnTo>
                  <a:lnTo>
                    <a:pt x="64685" y="322"/>
                  </a:lnTo>
                  <a:lnTo>
                    <a:pt x="63953" y="191"/>
                  </a:lnTo>
                  <a:lnTo>
                    <a:pt x="63222" y="88"/>
                  </a:lnTo>
                  <a:lnTo>
                    <a:pt x="62490" y="30"/>
                  </a:lnTo>
                  <a:lnTo>
                    <a:pt x="617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9"/>
            <p:cNvSpPr/>
            <p:nvPr/>
          </p:nvSpPr>
          <p:spPr>
            <a:xfrm>
              <a:off x="5081566" y="2642721"/>
              <a:ext cx="679764" cy="653740"/>
            </a:xfrm>
            <a:custGeom>
              <a:rect b="b" l="l" r="r" t="t"/>
              <a:pathLst>
                <a:path extrusionOk="0" h="48533" w="50465">
                  <a:moveTo>
                    <a:pt x="25240" y="0"/>
                  </a:moveTo>
                  <a:lnTo>
                    <a:pt x="24377" y="15"/>
                  </a:lnTo>
                  <a:lnTo>
                    <a:pt x="23528" y="44"/>
                  </a:lnTo>
                  <a:lnTo>
                    <a:pt x="22679" y="117"/>
                  </a:lnTo>
                  <a:lnTo>
                    <a:pt x="21845" y="220"/>
                  </a:lnTo>
                  <a:lnTo>
                    <a:pt x="21011" y="352"/>
                  </a:lnTo>
                  <a:lnTo>
                    <a:pt x="20192" y="498"/>
                  </a:lnTo>
                  <a:lnTo>
                    <a:pt x="19387" y="673"/>
                  </a:lnTo>
                  <a:lnTo>
                    <a:pt x="18583" y="878"/>
                  </a:lnTo>
                  <a:lnTo>
                    <a:pt x="17793" y="1112"/>
                  </a:lnTo>
                  <a:lnTo>
                    <a:pt x="17017" y="1361"/>
                  </a:lnTo>
                  <a:lnTo>
                    <a:pt x="16256" y="1639"/>
                  </a:lnTo>
                  <a:lnTo>
                    <a:pt x="15495" y="1932"/>
                  </a:lnTo>
                  <a:lnTo>
                    <a:pt x="14749" y="2268"/>
                  </a:lnTo>
                  <a:lnTo>
                    <a:pt x="14018" y="2605"/>
                  </a:lnTo>
                  <a:lnTo>
                    <a:pt x="13301" y="2985"/>
                  </a:lnTo>
                  <a:lnTo>
                    <a:pt x="12598" y="3380"/>
                  </a:lnTo>
                  <a:lnTo>
                    <a:pt x="11911" y="3790"/>
                  </a:lnTo>
                  <a:lnTo>
                    <a:pt x="11238" y="4229"/>
                  </a:lnTo>
                  <a:lnTo>
                    <a:pt x="10579" y="4682"/>
                  </a:lnTo>
                  <a:lnTo>
                    <a:pt x="9936" y="5151"/>
                  </a:lnTo>
                  <a:lnTo>
                    <a:pt x="9306" y="5648"/>
                  </a:lnTo>
                  <a:lnTo>
                    <a:pt x="8692" y="6160"/>
                  </a:lnTo>
                  <a:lnTo>
                    <a:pt x="8107" y="6702"/>
                  </a:lnTo>
                  <a:lnTo>
                    <a:pt x="7521" y="7243"/>
                  </a:lnTo>
                  <a:lnTo>
                    <a:pt x="6965" y="7814"/>
                  </a:lnTo>
                  <a:lnTo>
                    <a:pt x="6424" y="8413"/>
                  </a:lnTo>
                  <a:lnTo>
                    <a:pt x="5897" y="9013"/>
                  </a:lnTo>
                  <a:lnTo>
                    <a:pt x="5400" y="9628"/>
                  </a:lnTo>
                  <a:lnTo>
                    <a:pt x="4902" y="10272"/>
                  </a:lnTo>
                  <a:lnTo>
                    <a:pt x="4449" y="10915"/>
                  </a:lnTo>
                  <a:lnTo>
                    <a:pt x="3995" y="11588"/>
                  </a:lnTo>
                  <a:lnTo>
                    <a:pt x="3571" y="12276"/>
                  </a:lnTo>
                  <a:lnTo>
                    <a:pt x="3191" y="12920"/>
                  </a:lnTo>
                  <a:lnTo>
                    <a:pt x="2839" y="13593"/>
                  </a:lnTo>
                  <a:lnTo>
                    <a:pt x="2503" y="14251"/>
                  </a:lnTo>
                  <a:lnTo>
                    <a:pt x="2196" y="14910"/>
                  </a:lnTo>
                  <a:lnTo>
                    <a:pt x="1903" y="15597"/>
                  </a:lnTo>
                  <a:lnTo>
                    <a:pt x="1625" y="16285"/>
                  </a:lnTo>
                  <a:lnTo>
                    <a:pt x="1376" y="16987"/>
                  </a:lnTo>
                  <a:lnTo>
                    <a:pt x="1142" y="17704"/>
                  </a:lnTo>
                  <a:lnTo>
                    <a:pt x="937" y="18421"/>
                  </a:lnTo>
                  <a:lnTo>
                    <a:pt x="747" y="19138"/>
                  </a:lnTo>
                  <a:lnTo>
                    <a:pt x="572" y="19884"/>
                  </a:lnTo>
                  <a:lnTo>
                    <a:pt x="425" y="20616"/>
                  </a:lnTo>
                  <a:lnTo>
                    <a:pt x="294" y="21377"/>
                  </a:lnTo>
                  <a:lnTo>
                    <a:pt x="191" y="22138"/>
                  </a:lnTo>
                  <a:lnTo>
                    <a:pt x="103" y="22898"/>
                  </a:lnTo>
                  <a:lnTo>
                    <a:pt x="45" y="23674"/>
                  </a:lnTo>
                  <a:lnTo>
                    <a:pt x="16" y="24449"/>
                  </a:lnTo>
                  <a:lnTo>
                    <a:pt x="1" y="25239"/>
                  </a:lnTo>
                  <a:lnTo>
                    <a:pt x="16" y="25942"/>
                  </a:lnTo>
                  <a:lnTo>
                    <a:pt x="45" y="26629"/>
                  </a:lnTo>
                  <a:lnTo>
                    <a:pt x="89" y="27302"/>
                  </a:lnTo>
                  <a:lnTo>
                    <a:pt x="147" y="27990"/>
                  </a:lnTo>
                  <a:lnTo>
                    <a:pt x="235" y="28663"/>
                  </a:lnTo>
                  <a:lnTo>
                    <a:pt x="323" y="29322"/>
                  </a:lnTo>
                  <a:lnTo>
                    <a:pt x="440" y="29995"/>
                  </a:lnTo>
                  <a:lnTo>
                    <a:pt x="586" y="30653"/>
                  </a:lnTo>
                  <a:lnTo>
                    <a:pt x="732" y="31297"/>
                  </a:lnTo>
                  <a:lnTo>
                    <a:pt x="908" y="31941"/>
                  </a:lnTo>
                  <a:lnTo>
                    <a:pt x="1084" y="32584"/>
                  </a:lnTo>
                  <a:lnTo>
                    <a:pt x="1288" y="33214"/>
                  </a:lnTo>
                  <a:lnTo>
                    <a:pt x="1508" y="33828"/>
                  </a:lnTo>
                  <a:lnTo>
                    <a:pt x="1742" y="34443"/>
                  </a:lnTo>
                  <a:lnTo>
                    <a:pt x="1991" y="35057"/>
                  </a:lnTo>
                  <a:lnTo>
                    <a:pt x="2254" y="35657"/>
                  </a:lnTo>
                  <a:lnTo>
                    <a:pt x="3030" y="35847"/>
                  </a:lnTo>
                  <a:lnTo>
                    <a:pt x="3790" y="36081"/>
                  </a:lnTo>
                  <a:lnTo>
                    <a:pt x="4185" y="36213"/>
                  </a:lnTo>
                  <a:lnTo>
                    <a:pt x="4566" y="36359"/>
                  </a:lnTo>
                  <a:lnTo>
                    <a:pt x="4961" y="36506"/>
                  </a:lnTo>
                  <a:lnTo>
                    <a:pt x="5356" y="36667"/>
                  </a:lnTo>
                  <a:lnTo>
                    <a:pt x="5751" y="36842"/>
                  </a:lnTo>
                  <a:lnTo>
                    <a:pt x="6146" y="37032"/>
                  </a:lnTo>
                  <a:lnTo>
                    <a:pt x="6541" y="37223"/>
                  </a:lnTo>
                  <a:lnTo>
                    <a:pt x="6936" y="37427"/>
                  </a:lnTo>
                  <a:lnTo>
                    <a:pt x="7331" y="37647"/>
                  </a:lnTo>
                  <a:lnTo>
                    <a:pt x="7726" y="37881"/>
                  </a:lnTo>
                  <a:lnTo>
                    <a:pt x="8121" y="38130"/>
                  </a:lnTo>
                  <a:lnTo>
                    <a:pt x="8516" y="38378"/>
                  </a:lnTo>
                  <a:lnTo>
                    <a:pt x="8926" y="38642"/>
                  </a:lnTo>
                  <a:lnTo>
                    <a:pt x="9321" y="38934"/>
                  </a:lnTo>
                  <a:lnTo>
                    <a:pt x="9716" y="39227"/>
                  </a:lnTo>
                  <a:lnTo>
                    <a:pt x="10111" y="39534"/>
                  </a:lnTo>
                  <a:lnTo>
                    <a:pt x="10506" y="39856"/>
                  </a:lnTo>
                  <a:lnTo>
                    <a:pt x="10901" y="40193"/>
                  </a:lnTo>
                  <a:lnTo>
                    <a:pt x="11296" y="40544"/>
                  </a:lnTo>
                  <a:lnTo>
                    <a:pt x="11691" y="40910"/>
                  </a:lnTo>
                  <a:lnTo>
                    <a:pt x="12086" y="41275"/>
                  </a:lnTo>
                  <a:lnTo>
                    <a:pt x="12481" y="41670"/>
                  </a:lnTo>
                  <a:lnTo>
                    <a:pt x="12862" y="42080"/>
                  </a:lnTo>
                  <a:lnTo>
                    <a:pt x="13257" y="42504"/>
                  </a:lnTo>
                  <a:lnTo>
                    <a:pt x="13637" y="42943"/>
                  </a:lnTo>
                  <a:lnTo>
                    <a:pt x="14032" y="43412"/>
                  </a:lnTo>
                  <a:lnTo>
                    <a:pt x="14413" y="43880"/>
                  </a:lnTo>
                  <a:lnTo>
                    <a:pt x="14793" y="44363"/>
                  </a:lnTo>
                  <a:lnTo>
                    <a:pt x="15217" y="44904"/>
                  </a:lnTo>
                  <a:lnTo>
                    <a:pt x="15656" y="45387"/>
                  </a:lnTo>
                  <a:lnTo>
                    <a:pt x="16095" y="45840"/>
                  </a:lnTo>
                  <a:lnTo>
                    <a:pt x="16520" y="46250"/>
                  </a:lnTo>
                  <a:lnTo>
                    <a:pt x="16959" y="46630"/>
                  </a:lnTo>
                  <a:lnTo>
                    <a:pt x="17412" y="46967"/>
                  </a:lnTo>
                  <a:lnTo>
                    <a:pt x="17851" y="47274"/>
                  </a:lnTo>
                  <a:lnTo>
                    <a:pt x="18305" y="47538"/>
                  </a:lnTo>
                  <a:lnTo>
                    <a:pt x="18758" y="47772"/>
                  </a:lnTo>
                  <a:lnTo>
                    <a:pt x="19212" y="47977"/>
                  </a:lnTo>
                  <a:lnTo>
                    <a:pt x="19665" y="48138"/>
                  </a:lnTo>
                  <a:lnTo>
                    <a:pt x="20134" y="48284"/>
                  </a:lnTo>
                  <a:lnTo>
                    <a:pt x="20602" y="48386"/>
                  </a:lnTo>
                  <a:lnTo>
                    <a:pt x="21070" y="48459"/>
                  </a:lnTo>
                  <a:lnTo>
                    <a:pt x="21538" y="48503"/>
                  </a:lnTo>
                  <a:lnTo>
                    <a:pt x="22006" y="48533"/>
                  </a:lnTo>
                  <a:lnTo>
                    <a:pt x="22489" y="48518"/>
                  </a:lnTo>
                  <a:lnTo>
                    <a:pt x="22972" y="48489"/>
                  </a:lnTo>
                  <a:lnTo>
                    <a:pt x="23455" y="48430"/>
                  </a:lnTo>
                  <a:lnTo>
                    <a:pt x="23938" y="48342"/>
                  </a:lnTo>
                  <a:lnTo>
                    <a:pt x="24435" y="48240"/>
                  </a:lnTo>
                  <a:lnTo>
                    <a:pt x="24918" y="48123"/>
                  </a:lnTo>
                  <a:lnTo>
                    <a:pt x="25415" y="47962"/>
                  </a:lnTo>
                  <a:lnTo>
                    <a:pt x="25913" y="47801"/>
                  </a:lnTo>
                  <a:lnTo>
                    <a:pt x="26425" y="47611"/>
                  </a:lnTo>
                  <a:lnTo>
                    <a:pt x="26923" y="47406"/>
                  </a:lnTo>
                  <a:lnTo>
                    <a:pt x="27435" y="47172"/>
                  </a:lnTo>
                  <a:lnTo>
                    <a:pt x="27947" y="46938"/>
                  </a:lnTo>
                  <a:lnTo>
                    <a:pt x="28459" y="46674"/>
                  </a:lnTo>
                  <a:lnTo>
                    <a:pt x="28986" y="46411"/>
                  </a:lnTo>
                  <a:lnTo>
                    <a:pt x="29512" y="46118"/>
                  </a:lnTo>
                  <a:lnTo>
                    <a:pt x="30024" y="45826"/>
                  </a:lnTo>
                  <a:lnTo>
                    <a:pt x="31092" y="45182"/>
                  </a:lnTo>
                  <a:lnTo>
                    <a:pt x="32161" y="44509"/>
                  </a:lnTo>
                  <a:lnTo>
                    <a:pt x="33258" y="43807"/>
                  </a:lnTo>
                  <a:lnTo>
                    <a:pt x="34355" y="43060"/>
                  </a:lnTo>
                  <a:lnTo>
                    <a:pt x="36594" y="41539"/>
                  </a:lnTo>
                  <a:lnTo>
                    <a:pt x="37735" y="40763"/>
                  </a:lnTo>
                  <a:lnTo>
                    <a:pt x="38876" y="40002"/>
                  </a:lnTo>
                  <a:lnTo>
                    <a:pt x="40047" y="39242"/>
                  </a:lnTo>
                  <a:lnTo>
                    <a:pt x="41232" y="38495"/>
                  </a:lnTo>
                  <a:lnTo>
                    <a:pt x="42417" y="37779"/>
                  </a:lnTo>
                  <a:lnTo>
                    <a:pt x="43017" y="37427"/>
                  </a:lnTo>
                  <a:lnTo>
                    <a:pt x="43631" y="37091"/>
                  </a:lnTo>
                  <a:lnTo>
                    <a:pt x="44231" y="36754"/>
                  </a:lnTo>
                  <a:lnTo>
                    <a:pt x="44846" y="36447"/>
                  </a:lnTo>
                  <a:lnTo>
                    <a:pt x="45460" y="36140"/>
                  </a:lnTo>
                  <a:lnTo>
                    <a:pt x="46075" y="35847"/>
                  </a:lnTo>
                  <a:lnTo>
                    <a:pt x="46704" y="35569"/>
                  </a:lnTo>
                  <a:lnTo>
                    <a:pt x="47319" y="35291"/>
                  </a:lnTo>
                  <a:lnTo>
                    <a:pt x="47948" y="35042"/>
                  </a:lnTo>
                  <a:lnTo>
                    <a:pt x="48591" y="34808"/>
                  </a:lnTo>
                  <a:lnTo>
                    <a:pt x="48811" y="34252"/>
                  </a:lnTo>
                  <a:lnTo>
                    <a:pt x="49016" y="33696"/>
                  </a:lnTo>
                  <a:lnTo>
                    <a:pt x="49206" y="33126"/>
                  </a:lnTo>
                  <a:lnTo>
                    <a:pt x="49396" y="32541"/>
                  </a:lnTo>
                  <a:lnTo>
                    <a:pt x="49557" y="31970"/>
                  </a:lnTo>
                  <a:lnTo>
                    <a:pt x="49718" y="31385"/>
                  </a:lnTo>
                  <a:lnTo>
                    <a:pt x="49864" y="30785"/>
                  </a:lnTo>
                  <a:lnTo>
                    <a:pt x="49981" y="30185"/>
                  </a:lnTo>
                  <a:lnTo>
                    <a:pt x="50098" y="29585"/>
                  </a:lnTo>
                  <a:lnTo>
                    <a:pt x="50201" y="28985"/>
                  </a:lnTo>
                  <a:lnTo>
                    <a:pt x="50274" y="28371"/>
                  </a:lnTo>
                  <a:lnTo>
                    <a:pt x="50347" y="27756"/>
                  </a:lnTo>
                  <a:lnTo>
                    <a:pt x="50406" y="27127"/>
                  </a:lnTo>
                  <a:lnTo>
                    <a:pt x="50435" y="26498"/>
                  </a:lnTo>
                  <a:lnTo>
                    <a:pt x="50464" y="25869"/>
                  </a:lnTo>
                  <a:lnTo>
                    <a:pt x="50464" y="25239"/>
                  </a:lnTo>
                  <a:lnTo>
                    <a:pt x="50464" y="24654"/>
                  </a:lnTo>
                  <a:lnTo>
                    <a:pt x="50435" y="24054"/>
                  </a:lnTo>
                  <a:lnTo>
                    <a:pt x="50406" y="23469"/>
                  </a:lnTo>
                  <a:lnTo>
                    <a:pt x="50362" y="22898"/>
                  </a:lnTo>
                  <a:lnTo>
                    <a:pt x="50303" y="22313"/>
                  </a:lnTo>
                  <a:lnTo>
                    <a:pt x="50230" y="21743"/>
                  </a:lnTo>
                  <a:lnTo>
                    <a:pt x="50142" y="21172"/>
                  </a:lnTo>
                  <a:lnTo>
                    <a:pt x="50040" y="20601"/>
                  </a:lnTo>
                  <a:lnTo>
                    <a:pt x="49938" y="20045"/>
                  </a:lnTo>
                  <a:lnTo>
                    <a:pt x="49806" y="19489"/>
                  </a:lnTo>
                  <a:lnTo>
                    <a:pt x="49674" y="18933"/>
                  </a:lnTo>
                  <a:lnTo>
                    <a:pt x="49528" y="18392"/>
                  </a:lnTo>
                  <a:lnTo>
                    <a:pt x="49367" y="17851"/>
                  </a:lnTo>
                  <a:lnTo>
                    <a:pt x="49191" y="17309"/>
                  </a:lnTo>
                  <a:lnTo>
                    <a:pt x="49016" y="16783"/>
                  </a:lnTo>
                  <a:lnTo>
                    <a:pt x="48811" y="16256"/>
                  </a:lnTo>
                  <a:lnTo>
                    <a:pt x="48635" y="15788"/>
                  </a:lnTo>
                  <a:lnTo>
                    <a:pt x="48445" y="15334"/>
                  </a:lnTo>
                  <a:lnTo>
                    <a:pt x="48255" y="14880"/>
                  </a:lnTo>
                  <a:lnTo>
                    <a:pt x="48035" y="14427"/>
                  </a:lnTo>
                  <a:lnTo>
                    <a:pt x="47831" y="13988"/>
                  </a:lnTo>
                  <a:lnTo>
                    <a:pt x="47597" y="13549"/>
                  </a:lnTo>
                  <a:lnTo>
                    <a:pt x="47377" y="13110"/>
                  </a:lnTo>
                  <a:lnTo>
                    <a:pt x="47128" y="12686"/>
                  </a:lnTo>
                  <a:lnTo>
                    <a:pt x="46880" y="12261"/>
                  </a:lnTo>
                  <a:lnTo>
                    <a:pt x="46631" y="11852"/>
                  </a:lnTo>
                  <a:lnTo>
                    <a:pt x="46367" y="11442"/>
                  </a:lnTo>
                  <a:lnTo>
                    <a:pt x="46090" y="11032"/>
                  </a:lnTo>
                  <a:lnTo>
                    <a:pt x="45812" y="10623"/>
                  </a:lnTo>
                  <a:lnTo>
                    <a:pt x="45519" y="10228"/>
                  </a:lnTo>
                  <a:lnTo>
                    <a:pt x="45226" y="9847"/>
                  </a:lnTo>
                  <a:lnTo>
                    <a:pt x="44919" y="9467"/>
                  </a:lnTo>
                  <a:lnTo>
                    <a:pt x="44480" y="8926"/>
                  </a:lnTo>
                  <a:lnTo>
                    <a:pt x="44026" y="8399"/>
                  </a:lnTo>
                  <a:lnTo>
                    <a:pt x="43558" y="7887"/>
                  </a:lnTo>
                  <a:lnTo>
                    <a:pt x="43075" y="7389"/>
                  </a:lnTo>
                  <a:lnTo>
                    <a:pt x="42578" y="6906"/>
                  </a:lnTo>
                  <a:lnTo>
                    <a:pt x="42081" y="6438"/>
                  </a:lnTo>
                  <a:lnTo>
                    <a:pt x="41554" y="5985"/>
                  </a:lnTo>
                  <a:lnTo>
                    <a:pt x="41012" y="5546"/>
                  </a:lnTo>
                  <a:lnTo>
                    <a:pt x="40471" y="5121"/>
                  </a:lnTo>
                  <a:lnTo>
                    <a:pt x="39915" y="4712"/>
                  </a:lnTo>
                  <a:lnTo>
                    <a:pt x="39344" y="4302"/>
                  </a:lnTo>
                  <a:lnTo>
                    <a:pt x="38759" y="3922"/>
                  </a:lnTo>
                  <a:lnTo>
                    <a:pt x="38174" y="3556"/>
                  </a:lnTo>
                  <a:lnTo>
                    <a:pt x="37574" y="3205"/>
                  </a:lnTo>
                  <a:lnTo>
                    <a:pt x="36960" y="2883"/>
                  </a:lnTo>
                  <a:lnTo>
                    <a:pt x="36330" y="2561"/>
                  </a:lnTo>
                  <a:lnTo>
                    <a:pt x="35701" y="2268"/>
                  </a:lnTo>
                  <a:lnTo>
                    <a:pt x="35058" y="1976"/>
                  </a:lnTo>
                  <a:lnTo>
                    <a:pt x="34399" y="1712"/>
                  </a:lnTo>
                  <a:lnTo>
                    <a:pt x="33741" y="1464"/>
                  </a:lnTo>
                  <a:lnTo>
                    <a:pt x="33082" y="1244"/>
                  </a:lnTo>
                  <a:lnTo>
                    <a:pt x="32395" y="1025"/>
                  </a:lnTo>
                  <a:lnTo>
                    <a:pt x="31707" y="834"/>
                  </a:lnTo>
                  <a:lnTo>
                    <a:pt x="31019" y="659"/>
                  </a:lnTo>
                  <a:lnTo>
                    <a:pt x="30317" y="513"/>
                  </a:lnTo>
                  <a:lnTo>
                    <a:pt x="29615" y="366"/>
                  </a:lnTo>
                  <a:lnTo>
                    <a:pt x="28898" y="264"/>
                  </a:lnTo>
                  <a:lnTo>
                    <a:pt x="28181" y="161"/>
                  </a:lnTo>
                  <a:lnTo>
                    <a:pt x="27449" y="88"/>
                  </a:lnTo>
                  <a:lnTo>
                    <a:pt x="26718" y="30"/>
                  </a:lnTo>
                  <a:lnTo>
                    <a:pt x="259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9"/>
            <p:cNvSpPr/>
            <p:nvPr/>
          </p:nvSpPr>
          <p:spPr>
            <a:xfrm>
              <a:off x="5105220" y="3145085"/>
              <a:ext cx="240857" cy="468487"/>
            </a:xfrm>
            <a:custGeom>
              <a:rect b="b" l="l" r="r" t="t"/>
              <a:pathLst>
                <a:path extrusionOk="0" h="34780" w="17881">
                  <a:moveTo>
                    <a:pt x="12569" y="1"/>
                  </a:moveTo>
                  <a:lnTo>
                    <a:pt x="12335" y="15"/>
                  </a:lnTo>
                  <a:lnTo>
                    <a:pt x="12101" y="74"/>
                  </a:lnTo>
                  <a:lnTo>
                    <a:pt x="11998" y="118"/>
                  </a:lnTo>
                  <a:lnTo>
                    <a:pt x="11881" y="162"/>
                  </a:lnTo>
                  <a:lnTo>
                    <a:pt x="11779" y="220"/>
                  </a:lnTo>
                  <a:lnTo>
                    <a:pt x="11676" y="279"/>
                  </a:lnTo>
                  <a:lnTo>
                    <a:pt x="11574" y="366"/>
                  </a:lnTo>
                  <a:lnTo>
                    <a:pt x="11486" y="440"/>
                  </a:lnTo>
                  <a:lnTo>
                    <a:pt x="11398" y="542"/>
                  </a:lnTo>
                  <a:lnTo>
                    <a:pt x="11311" y="644"/>
                  </a:lnTo>
                  <a:lnTo>
                    <a:pt x="323" y="15320"/>
                  </a:lnTo>
                  <a:lnTo>
                    <a:pt x="235" y="15437"/>
                  </a:lnTo>
                  <a:lnTo>
                    <a:pt x="176" y="15568"/>
                  </a:lnTo>
                  <a:lnTo>
                    <a:pt x="118" y="15685"/>
                  </a:lnTo>
                  <a:lnTo>
                    <a:pt x="74" y="15817"/>
                  </a:lnTo>
                  <a:lnTo>
                    <a:pt x="30" y="15949"/>
                  </a:lnTo>
                  <a:lnTo>
                    <a:pt x="15" y="16081"/>
                  </a:lnTo>
                  <a:lnTo>
                    <a:pt x="1" y="16212"/>
                  </a:lnTo>
                  <a:lnTo>
                    <a:pt x="1" y="16344"/>
                  </a:lnTo>
                  <a:lnTo>
                    <a:pt x="1" y="16490"/>
                  </a:lnTo>
                  <a:lnTo>
                    <a:pt x="30" y="16622"/>
                  </a:lnTo>
                  <a:lnTo>
                    <a:pt x="59" y="16754"/>
                  </a:lnTo>
                  <a:lnTo>
                    <a:pt x="103" y="16871"/>
                  </a:lnTo>
                  <a:lnTo>
                    <a:pt x="162" y="17002"/>
                  </a:lnTo>
                  <a:lnTo>
                    <a:pt x="220" y="17119"/>
                  </a:lnTo>
                  <a:lnTo>
                    <a:pt x="308" y="17236"/>
                  </a:lnTo>
                  <a:lnTo>
                    <a:pt x="396" y="17353"/>
                  </a:lnTo>
                  <a:lnTo>
                    <a:pt x="15056" y="34223"/>
                  </a:lnTo>
                  <a:lnTo>
                    <a:pt x="15144" y="34326"/>
                  </a:lnTo>
                  <a:lnTo>
                    <a:pt x="15261" y="34428"/>
                  </a:lnTo>
                  <a:lnTo>
                    <a:pt x="15364" y="34516"/>
                  </a:lnTo>
                  <a:lnTo>
                    <a:pt x="15481" y="34575"/>
                  </a:lnTo>
                  <a:lnTo>
                    <a:pt x="15598" y="34648"/>
                  </a:lnTo>
                  <a:lnTo>
                    <a:pt x="15715" y="34692"/>
                  </a:lnTo>
                  <a:lnTo>
                    <a:pt x="15832" y="34735"/>
                  </a:lnTo>
                  <a:lnTo>
                    <a:pt x="15949" y="34765"/>
                  </a:lnTo>
                  <a:lnTo>
                    <a:pt x="16080" y="34779"/>
                  </a:lnTo>
                  <a:lnTo>
                    <a:pt x="16446" y="34779"/>
                  </a:lnTo>
                  <a:lnTo>
                    <a:pt x="16563" y="34750"/>
                  </a:lnTo>
                  <a:lnTo>
                    <a:pt x="16680" y="34721"/>
                  </a:lnTo>
                  <a:lnTo>
                    <a:pt x="16797" y="34692"/>
                  </a:lnTo>
                  <a:lnTo>
                    <a:pt x="16914" y="34648"/>
                  </a:lnTo>
                  <a:lnTo>
                    <a:pt x="17032" y="34589"/>
                  </a:lnTo>
                  <a:lnTo>
                    <a:pt x="17134" y="34531"/>
                  </a:lnTo>
                  <a:lnTo>
                    <a:pt x="17236" y="34457"/>
                  </a:lnTo>
                  <a:lnTo>
                    <a:pt x="17324" y="34384"/>
                  </a:lnTo>
                  <a:lnTo>
                    <a:pt x="17412" y="34297"/>
                  </a:lnTo>
                  <a:lnTo>
                    <a:pt x="17500" y="34209"/>
                  </a:lnTo>
                  <a:lnTo>
                    <a:pt x="17573" y="34106"/>
                  </a:lnTo>
                  <a:lnTo>
                    <a:pt x="17646" y="34004"/>
                  </a:lnTo>
                  <a:lnTo>
                    <a:pt x="17705" y="33902"/>
                  </a:lnTo>
                  <a:lnTo>
                    <a:pt x="17763" y="33784"/>
                  </a:lnTo>
                  <a:lnTo>
                    <a:pt x="17807" y="33667"/>
                  </a:lnTo>
                  <a:lnTo>
                    <a:pt x="17836" y="33536"/>
                  </a:lnTo>
                  <a:lnTo>
                    <a:pt x="17865" y="33404"/>
                  </a:lnTo>
                  <a:lnTo>
                    <a:pt x="17880" y="33272"/>
                  </a:lnTo>
                  <a:lnTo>
                    <a:pt x="17880" y="33126"/>
                  </a:lnTo>
                  <a:lnTo>
                    <a:pt x="17865" y="32980"/>
                  </a:lnTo>
                  <a:lnTo>
                    <a:pt x="14208" y="1420"/>
                  </a:lnTo>
                  <a:lnTo>
                    <a:pt x="14178" y="1288"/>
                  </a:lnTo>
                  <a:lnTo>
                    <a:pt x="14149" y="1171"/>
                  </a:lnTo>
                  <a:lnTo>
                    <a:pt x="14105" y="1040"/>
                  </a:lnTo>
                  <a:lnTo>
                    <a:pt x="14061" y="922"/>
                  </a:lnTo>
                  <a:lnTo>
                    <a:pt x="14003" y="820"/>
                  </a:lnTo>
                  <a:lnTo>
                    <a:pt x="13944" y="718"/>
                  </a:lnTo>
                  <a:lnTo>
                    <a:pt x="13871" y="615"/>
                  </a:lnTo>
                  <a:lnTo>
                    <a:pt x="13798" y="527"/>
                  </a:lnTo>
                  <a:lnTo>
                    <a:pt x="13637" y="366"/>
                  </a:lnTo>
                  <a:lnTo>
                    <a:pt x="13447" y="235"/>
                  </a:lnTo>
                  <a:lnTo>
                    <a:pt x="13242" y="132"/>
                  </a:lnTo>
                  <a:lnTo>
                    <a:pt x="13023" y="59"/>
                  </a:lnTo>
                  <a:lnTo>
                    <a:pt x="12788" y="15"/>
                  </a:lnTo>
                  <a:lnTo>
                    <a:pt x="1256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9"/>
            <p:cNvSpPr/>
            <p:nvPr/>
          </p:nvSpPr>
          <p:spPr>
            <a:xfrm>
              <a:off x="5592416" y="2992348"/>
              <a:ext cx="99732" cy="197686"/>
            </a:xfrm>
            <a:custGeom>
              <a:rect b="b" l="l" r="r" t="t"/>
              <a:pathLst>
                <a:path extrusionOk="0" h="14676" w="7404">
                  <a:moveTo>
                    <a:pt x="0" y="0"/>
                  </a:moveTo>
                  <a:lnTo>
                    <a:pt x="0" y="14676"/>
                  </a:lnTo>
                  <a:lnTo>
                    <a:pt x="907" y="14076"/>
                  </a:lnTo>
                  <a:lnTo>
                    <a:pt x="1815" y="13491"/>
                  </a:lnTo>
                  <a:lnTo>
                    <a:pt x="2722" y="12905"/>
                  </a:lnTo>
                  <a:lnTo>
                    <a:pt x="3643" y="12335"/>
                  </a:lnTo>
                  <a:lnTo>
                    <a:pt x="4580" y="11779"/>
                  </a:lnTo>
                  <a:lnTo>
                    <a:pt x="5516" y="11252"/>
                  </a:lnTo>
                  <a:lnTo>
                    <a:pt x="6453" y="10725"/>
                  </a:lnTo>
                  <a:lnTo>
                    <a:pt x="7404" y="10242"/>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5686612" y="2769649"/>
              <a:ext cx="179757" cy="92041"/>
            </a:xfrm>
            <a:custGeom>
              <a:rect b="b" l="l" r="r" t="t"/>
              <a:pathLst>
                <a:path extrusionOk="0" h="6833" w="13345">
                  <a:moveTo>
                    <a:pt x="308" y="0"/>
                  </a:moveTo>
                  <a:lnTo>
                    <a:pt x="1" y="44"/>
                  </a:lnTo>
                  <a:lnTo>
                    <a:pt x="308" y="424"/>
                  </a:lnTo>
                  <a:lnTo>
                    <a:pt x="601" y="805"/>
                  </a:lnTo>
                  <a:lnTo>
                    <a:pt x="894" y="1200"/>
                  </a:lnTo>
                  <a:lnTo>
                    <a:pt x="1172" y="1609"/>
                  </a:lnTo>
                  <a:lnTo>
                    <a:pt x="1449" y="2019"/>
                  </a:lnTo>
                  <a:lnTo>
                    <a:pt x="1713" y="2429"/>
                  </a:lnTo>
                  <a:lnTo>
                    <a:pt x="1962" y="2838"/>
                  </a:lnTo>
                  <a:lnTo>
                    <a:pt x="2210" y="3263"/>
                  </a:lnTo>
                  <a:lnTo>
                    <a:pt x="2459" y="3687"/>
                  </a:lnTo>
                  <a:lnTo>
                    <a:pt x="2679" y="4126"/>
                  </a:lnTo>
                  <a:lnTo>
                    <a:pt x="2913" y="4565"/>
                  </a:lnTo>
                  <a:lnTo>
                    <a:pt x="3117" y="5004"/>
                  </a:lnTo>
                  <a:lnTo>
                    <a:pt x="3337" y="5457"/>
                  </a:lnTo>
                  <a:lnTo>
                    <a:pt x="3527" y="5911"/>
                  </a:lnTo>
                  <a:lnTo>
                    <a:pt x="3717" y="6365"/>
                  </a:lnTo>
                  <a:lnTo>
                    <a:pt x="3893" y="6833"/>
                  </a:lnTo>
                  <a:lnTo>
                    <a:pt x="13345" y="6833"/>
                  </a:lnTo>
                  <a:lnTo>
                    <a:pt x="13228" y="6540"/>
                  </a:lnTo>
                  <a:lnTo>
                    <a:pt x="13096" y="6218"/>
                  </a:lnTo>
                  <a:lnTo>
                    <a:pt x="12891" y="5794"/>
                  </a:lnTo>
                  <a:lnTo>
                    <a:pt x="12642" y="5326"/>
                  </a:lnTo>
                  <a:lnTo>
                    <a:pt x="12496" y="5077"/>
                  </a:lnTo>
                  <a:lnTo>
                    <a:pt x="12335" y="4814"/>
                  </a:lnTo>
                  <a:lnTo>
                    <a:pt x="12145" y="4565"/>
                  </a:lnTo>
                  <a:lnTo>
                    <a:pt x="11955" y="4302"/>
                  </a:lnTo>
                  <a:lnTo>
                    <a:pt x="11735" y="4038"/>
                  </a:lnTo>
                  <a:lnTo>
                    <a:pt x="11516" y="3790"/>
                  </a:lnTo>
                  <a:lnTo>
                    <a:pt x="11267" y="3555"/>
                  </a:lnTo>
                  <a:lnTo>
                    <a:pt x="11004" y="3336"/>
                  </a:lnTo>
                  <a:lnTo>
                    <a:pt x="10726" y="3131"/>
                  </a:lnTo>
                  <a:lnTo>
                    <a:pt x="10433" y="2941"/>
                  </a:lnTo>
                  <a:lnTo>
                    <a:pt x="10126" y="2765"/>
                  </a:lnTo>
                  <a:lnTo>
                    <a:pt x="9804" y="2634"/>
                  </a:lnTo>
                  <a:lnTo>
                    <a:pt x="9628" y="2575"/>
                  </a:lnTo>
                  <a:lnTo>
                    <a:pt x="9453" y="2517"/>
                  </a:lnTo>
                  <a:lnTo>
                    <a:pt x="9277" y="2473"/>
                  </a:lnTo>
                  <a:lnTo>
                    <a:pt x="9102" y="2443"/>
                  </a:lnTo>
                  <a:lnTo>
                    <a:pt x="8911" y="2414"/>
                  </a:lnTo>
                  <a:lnTo>
                    <a:pt x="8721" y="2400"/>
                  </a:lnTo>
                  <a:lnTo>
                    <a:pt x="8312" y="2400"/>
                  </a:lnTo>
                  <a:lnTo>
                    <a:pt x="8107" y="2414"/>
                  </a:lnTo>
                  <a:lnTo>
                    <a:pt x="7902" y="2429"/>
                  </a:lnTo>
                  <a:lnTo>
                    <a:pt x="7682" y="2473"/>
                  </a:lnTo>
                  <a:lnTo>
                    <a:pt x="7463" y="2517"/>
                  </a:lnTo>
                  <a:lnTo>
                    <a:pt x="7243" y="2575"/>
                  </a:lnTo>
                  <a:lnTo>
                    <a:pt x="7024" y="2648"/>
                  </a:lnTo>
                  <a:lnTo>
                    <a:pt x="6790" y="2736"/>
                  </a:lnTo>
                  <a:lnTo>
                    <a:pt x="6541" y="2838"/>
                  </a:lnTo>
                  <a:lnTo>
                    <a:pt x="6307" y="2941"/>
                  </a:lnTo>
                  <a:lnTo>
                    <a:pt x="6058" y="3073"/>
                  </a:lnTo>
                  <a:lnTo>
                    <a:pt x="5810" y="3219"/>
                  </a:lnTo>
                  <a:lnTo>
                    <a:pt x="5546" y="3365"/>
                  </a:lnTo>
                  <a:lnTo>
                    <a:pt x="5180" y="2882"/>
                  </a:lnTo>
                  <a:lnTo>
                    <a:pt x="4815" y="2443"/>
                  </a:lnTo>
                  <a:lnTo>
                    <a:pt x="4449" y="2034"/>
                  </a:lnTo>
                  <a:lnTo>
                    <a:pt x="4083" y="1668"/>
                  </a:lnTo>
                  <a:lnTo>
                    <a:pt x="3717" y="1346"/>
                  </a:lnTo>
                  <a:lnTo>
                    <a:pt x="3366" y="1053"/>
                  </a:lnTo>
                  <a:lnTo>
                    <a:pt x="3000" y="805"/>
                  </a:lnTo>
                  <a:lnTo>
                    <a:pt x="2649" y="600"/>
                  </a:lnTo>
                  <a:lnTo>
                    <a:pt x="2298" y="410"/>
                  </a:lnTo>
                  <a:lnTo>
                    <a:pt x="1947" y="263"/>
                  </a:lnTo>
                  <a:lnTo>
                    <a:pt x="1610" y="161"/>
                  </a:lnTo>
                  <a:lnTo>
                    <a:pt x="1274" y="73"/>
                  </a:lnTo>
                  <a:lnTo>
                    <a:pt x="952" y="29"/>
                  </a:lnTo>
                  <a:lnTo>
                    <a:pt x="6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5558714" y="2770228"/>
              <a:ext cx="180336" cy="91461"/>
            </a:xfrm>
            <a:custGeom>
              <a:rect b="b" l="l" r="r" t="t"/>
              <a:pathLst>
                <a:path extrusionOk="0" h="6790" w="13388">
                  <a:moveTo>
                    <a:pt x="9496" y="1"/>
                  </a:moveTo>
                  <a:lnTo>
                    <a:pt x="9203" y="45"/>
                  </a:lnTo>
                  <a:lnTo>
                    <a:pt x="8925" y="133"/>
                  </a:lnTo>
                  <a:lnTo>
                    <a:pt x="8647" y="235"/>
                  </a:lnTo>
                  <a:lnTo>
                    <a:pt x="8384" y="367"/>
                  </a:lnTo>
                  <a:lnTo>
                    <a:pt x="8121" y="528"/>
                  </a:lnTo>
                  <a:lnTo>
                    <a:pt x="7887" y="689"/>
                  </a:lnTo>
                  <a:lnTo>
                    <a:pt x="7652" y="879"/>
                  </a:lnTo>
                  <a:lnTo>
                    <a:pt x="7433" y="1098"/>
                  </a:lnTo>
                  <a:lnTo>
                    <a:pt x="7228" y="1318"/>
                  </a:lnTo>
                  <a:lnTo>
                    <a:pt x="7038" y="1566"/>
                  </a:lnTo>
                  <a:lnTo>
                    <a:pt x="6862" y="1830"/>
                  </a:lnTo>
                  <a:lnTo>
                    <a:pt x="6701" y="2108"/>
                  </a:lnTo>
                  <a:lnTo>
                    <a:pt x="6555" y="2386"/>
                  </a:lnTo>
                  <a:lnTo>
                    <a:pt x="6423" y="2693"/>
                  </a:lnTo>
                  <a:lnTo>
                    <a:pt x="6306" y="3000"/>
                  </a:lnTo>
                  <a:lnTo>
                    <a:pt x="6219" y="3322"/>
                  </a:lnTo>
                  <a:lnTo>
                    <a:pt x="6102" y="3161"/>
                  </a:lnTo>
                  <a:lnTo>
                    <a:pt x="5984" y="3015"/>
                  </a:lnTo>
                  <a:lnTo>
                    <a:pt x="5853" y="2883"/>
                  </a:lnTo>
                  <a:lnTo>
                    <a:pt x="5736" y="2752"/>
                  </a:lnTo>
                  <a:lnTo>
                    <a:pt x="5604" y="2635"/>
                  </a:lnTo>
                  <a:lnTo>
                    <a:pt x="5472" y="2532"/>
                  </a:lnTo>
                  <a:lnTo>
                    <a:pt x="5326" y="2444"/>
                  </a:lnTo>
                  <a:lnTo>
                    <a:pt x="5194" y="2357"/>
                  </a:lnTo>
                  <a:lnTo>
                    <a:pt x="5048" y="2283"/>
                  </a:lnTo>
                  <a:lnTo>
                    <a:pt x="4916" y="2210"/>
                  </a:lnTo>
                  <a:lnTo>
                    <a:pt x="4770" y="2152"/>
                  </a:lnTo>
                  <a:lnTo>
                    <a:pt x="4624" y="2108"/>
                  </a:lnTo>
                  <a:lnTo>
                    <a:pt x="4477" y="2079"/>
                  </a:lnTo>
                  <a:lnTo>
                    <a:pt x="4317" y="2049"/>
                  </a:lnTo>
                  <a:lnTo>
                    <a:pt x="4024" y="2005"/>
                  </a:lnTo>
                  <a:lnTo>
                    <a:pt x="3717" y="2005"/>
                  </a:lnTo>
                  <a:lnTo>
                    <a:pt x="3424" y="2035"/>
                  </a:lnTo>
                  <a:lnTo>
                    <a:pt x="3117" y="2093"/>
                  </a:lnTo>
                  <a:lnTo>
                    <a:pt x="2824" y="2181"/>
                  </a:lnTo>
                  <a:lnTo>
                    <a:pt x="2532" y="2283"/>
                  </a:lnTo>
                  <a:lnTo>
                    <a:pt x="2239" y="2415"/>
                  </a:lnTo>
                  <a:lnTo>
                    <a:pt x="1961" y="2576"/>
                  </a:lnTo>
                  <a:lnTo>
                    <a:pt x="1698" y="2737"/>
                  </a:lnTo>
                  <a:lnTo>
                    <a:pt x="1449" y="2927"/>
                  </a:lnTo>
                  <a:lnTo>
                    <a:pt x="1200" y="3147"/>
                  </a:lnTo>
                  <a:lnTo>
                    <a:pt x="981" y="3366"/>
                  </a:lnTo>
                  <a:lnTo>
                    <a:pt x="776" y="3600"/>
                  </a:lnTo>
                  <a:lnTo>
                    <a:pt x="600" y="3849"/>
                  </a:lnTo>
                  <a:lnTo>
                    <a:pt x="425" y="4098"/>
                  </a:lnTo>
                  <a:lnTo>
                    <a:pt x="293" y="4361"/>
                  </a:lnTo>
                  <a:lnTo>
                    <a:pt x="176" y="4639"/>
                  </a:lnTo>
                  <a:lnTo>
                    <a:pt x="88" y="4902"/>
                  </a:lnTo>
                  <a:lnTo>
                    <a:pt x="30" y="5180"/>
                  </a:lnTo>
                  <a:lnTo>
                    <a:pt x="0" y="5458"/>
                  </a:lnTo>
                  <a:lnTo>
                    <a:pt x="15" y="5736"/>
                  </a:lnTo>
                  <a:lnTo>
                    <a:pt x="30" y="5868"/>
                  </a:lnTo>
                  <a:lnTo>
                    <a:pt x="44" y="6000"/>
                  </a:lnTo>
                  <a:lnTo>
                    <a:pt x="88" y="6131"/>
                  </a:lnTo>
                  <a:lnTo>
                    <a:pt x="132" y="6278"/>
                  </a:lnTo>
                  <a:lnTo>
                    <a:pt x="176" y="6409"/>
                  </a:lnTo>
                  <a:lnTo>
                    <a:pt x="234" y="6526"/>
                  </a:lnTo>
                  <a:lnTo>
                    <a:pt x="308" y="6658"/>
                  </a:lnTo>
                  <a:lnTo>
                    <a:pt x="395" y="6790"/>
                  </a:lnTo>
                  <a:lnTo>
                    <a:pt x="13388" y="6790"/>
                  </a:lnTo>
                  <a:lnTo>
                    <a:pt x="13212" y="6322"/>
                  </a:lnTo>
                  <a:lnTo>
                    <a:pt x="13022" y="5868"/>
                  </a:lnTo>
                  <a:lnTo>
                    <a:pt x="12832" y="5414"/>
                  </a:lnTo>
                  <a:lnTo>
                    <a:pt x="12612" y="4961"/>
                  </a:lnTo>
                  <a:lnTo>
                    <a:pt x="12408" y="4522"/>
                  </a:lnTo>
                  <a:lnTo>
                    <a:pt x="12174" y="4083"/>
                  </a:lnTo>
                  <a:lnTo>
                    <a:pt x="11954" y="3644"/>
                  </a:lnTo>
                  <a:lnTo>
                    <a:pt x="11705" y="3220"/>
                  </a:lnTo>
                  <a:lnTo>
                    <a:pt x="11457" y="2795"/>
                  </a:lnTo>
                  <a:lnTo>
                    <a:pt x="11208" y="2386"/>
                  </a:lnTo>
                  <a:lnTo>
                    <a:pt x="10944" y="1976"/>
                  </a:lnTo>
                  <a:lnTo>
                    <a:pt x="10667" y="1566"/>
                  </a:lnTo>
                  <a:lnTo>
                    <a:pt x="10389" y="1157"/>
                  </a:lnTo>
                  <a:lnTo>
                    <a:pt x="10096" y="762"/>
                  </a:lnTo>
                  <a:lnTo>
                    <a:pt x="9803" y="381"/>
                  </a:lnTo>
                  <a:lnTo>
                    <a:pt x="94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9"/>
            <p:cNvSpPr/>
            <p:nvPr/>
          </p:nvSpPr>
          <p:spPr>
            <a:xfrm>
              <a:off x="5064230" y="2771804"/>
              <a:ext cx="65437" cy="54015"/>
            </a:xfrm>
            <a:custGeom>
              <a:rect b="b" l="l" r="r" t="t"/>
              <a:pathLst>
                <a:path extrusionOk="0" h="4010" w="4858">
                  <a:moveTo>
                    <a:pt x="0" y="1"/>
                  </a:moveTo>
                  <a:lnTo>
                    <a:pt x="4126" y="4010"/>
                  </a:lnTo>
                  <a:lnTo>
                    <a:pt x="4478" y="3337"/>
                  </a:lnTo>
                  <a:lnTo>
                    <a:pt x="4858" y="2693"/>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9"/>
            <p:cNvSpPr/>
            <p:nvPr/>
          </p:nvSpPr>
          <p:spPr>
            <a:xfrm>
              <a:off x="5119808" y="2746777"/>
              <a:ext cx="105847" cy="126147"/>
            </a:xfrm>
            <a:custGeom>
              <a:rect b="b" l="l" r="r" t="t"/>
              <a:pathLst>
                <a:path extrusionOk="0" h="9365" w="7858">
                  <a:moveTo>
                    <a:pt x="7857" y="1"/>
                  </a:moveTo>
                  <a:lnTo>
                    <a:pt x="2736" y="5663"/>
                  </a:lnTo>
                  <a:lnTo>
                    <a:pt x="732" y="4551"/>
                  </a:lnTo>
                  <a:lnTo>
                    <a:pt x="352" y="5195"/>
                  </a:lnTo>
                  <a:lnTo>
                    <a:pt x="0" y="5868"/>
                  </a:lnTo>
                  <a:lnTo>
                    <a:pt x="3600" y="9365"/>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a:off x="6512404" y="2485055"/>
              <a:ext cx="115303" cy="115505"/>
            </a:xfrm>
            <a:custGeom>
              <a:rect b="b" l="l" r="r" t="t"/>
              <a:pathLst>
                <a:path extrusionOk="0" h="8575" w="8560">
                  <a:moveTo>
                    <a:pt x="59" y="0"/>
                  </a:moveTo>
                  <a:lnTo>
                    <a:pt x="15" y="15"/>
                  </a:lnTo>
                  <a:lnTo>
                    <a:pt x="0" y="59"/>
                  </a:lnTo>
                  <a:lnTo>
                    <a:pt x="0" y="8516"/>
                  </a:lnTo>
                  <a:lnTo>
                    <a:pt x="15" y="8560"/>
                  </a:lnTo>
                  <a:lnTo>
                    <a:pt x="59" y="8574"/>
                  </a:lnTo>
                  <a:lnTo>
                    <a:pt x="8516" y="8574"/>
                  </a:lnTo>
                  <a:lnTo>
                    <a:pt x="8545" y="8560"/>
                  </a:lnTo>
                  <a:lnTo>
                    <a:pt x="8559" y="8516"/>
                  </a:lnTo>
                  <a:lnTo>
                    <a:pt x="8559" y="59"/>
                  </a:lnTo>
                  <a:lnTo>
                    <a:pt x="8545" y="15"/>
                  </a:lnTo>
                  <a:lnTo>
                    <a:pt x="85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a:off x="6686625" y="2485055"/>
              <a:ext cx="115303" cy="115505"/>
            </a:xfrm>
            <a:custGeom>
              <a:rect b="b" l="l" r="r" t="t"/>
              <a:pathLst>
                <a:path extrusionOk="0" h="8575" w="8560">
                  <a:moveTo>
                    <a:pt x="44" y="0"/>
                  </a:moveTo>
                  <a:lnTo>
                    <a:pt x="15" y="15"/>
                  </a:lnTo>
                  <a:lnTo>
                    <a:pt x="0" y="59"/>
                  </a:lnTo>
                  <a:lnTo>
                    <a:pt x="0" y="8516"/>
                  </a:lnTo>
                  <a:lnTo>
                    <a:pt x="15" y="8560"/>
                  </a:lnTo>
                  <a:lnTo>
                    <a:pt x="44" y="8574"/>
                  </a:lnTo>
                  <a:lnTo>
                    <a:pt x="8501" y="8574"/>
                  </a:lnTo>
                  <a:lnTo>
                    <a:pt x="8545" y="8560"/>
                  </a:lnTo>
                  <a:lnTo>
                    <a:pt x="8559" y="8516"/>
                  </a:lnTo>
                  <a:lnTo>
                    <a:pt x="8559" y="59"/>
                  </a:lnTo>
                  <a:lnTo>
                    <a:pt x="8545" y="15"/>
                  </a:lnTo>
                  <a:lnTo>
                    <a:pt x="85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6860644" y="2485055"/>
              <a:ext cx="115303" cy="115505"/>
            </a:xfrm>
            <a:custGeom>
              <a:rect b="b" l="l" r="r" t="t"/>
              <a:pathLst>
                <a:path extrusionOk="0" h="8575" w="8560">
                  <a:moveTo>
                    <a:pt x="59" y="0"/>
                  </a:moveTo>
                  <a:lnTo>
                    <a:pt x="15" y="15"/>
                  </a:lnTo>
                  <a:lnTo>
                    <a:pt x="1" y="59"/>
                  </a:lnTo>
                  <a:lnTo>
                    <a:pt x="1" y="8516"/>
                  </a:lnTo>
                  <a:lnTo>
                    <a:pt x="15" y="8560"/>
                  </a:lnTo>
                  <a:lnTo>
                    <a:pt x="59" y="8574"/>
                  </a:lnTo>
                  <a:lnTo>
                    <a:pt x="8516" y="8574"/>
                  </a:lnTo>
                  <a:lnTo>
                    <a:pt x="8545" y="8560"/>
                  </a:lnTo>
                  <a:lnTo>
                    <a:pt x="8560" y="8516"/>
                  </a:lnTo>
                  <a:lnTo>
                    <a:pt x="8560" y="59"/>
                  </a:lnTo>
                  <a:lnTo>
                    <a:pt x="8545" y="15"/>
                  </a:lnTo>
                  <a:lnTo>
                    <a:pt x="85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a:off x="6319459" y="3924553"/>
              <a:ext cx="82975" cy="82989"/>
            </a:xfrm>
            <a:custGeom>
              <a:rect b="b" l="l" r="r" t="t"/>
              <a:pathLst>
                <a:path extrusionOk="0" h="6161" w="6160">
                  <a:moveTo>
                    <a:pt x="3087" y="718"/>
                  </a:moveTo>
                  <a:lnTo>
                    <a:pt x="3321" y="732"/>
                  </a:lnTo>
                  <a:lnTo>
                    <a:pt x="3555" y="776"/>
                  </a:lnTo>
                  <a:lnTo>
                    <a:pt x="3790" y="835"/>
                  </a:lnTo>
                  <a:lnTo>
                    <a:pt x="3994" y="908"/>
                  </a:lnTo>
                  <a:lnTo>
                    <a:pt x="4214" y="1010"/>
                  </a:lnTo>
                  <a:lnTo>
                    <a:pt x="4404" y="1127"/>
                  </a:lnTo>
                  <a:lnTo>
                    <a:pt x="4580" y="1259"/>
                  </a:lnTo>
                  <a:lnTo>
                    <a:pt x="4755" y="1420"/>
                  </a:lnTo>
                  <a:lnTo>
                    <a:pt x="4902" y="1581"/>
                  </a:lnTo>
                  <a:lnTo>
                    <a:pt x="5033" y="1756"/>
                  </a:lnTo>
                  <a:lnTo>
                    <a:pt x="5165" y="1961"/>
                  </a:lnTo>
                  <a:lnTo>
                    <a:pt x="5253" y="2166"/>
                  </a:lnTo>
                  <a:lnTo>
                    <a:pt x="5341" y="2386"/>
                  </a:lnTo>
                  <a:lnTo>
                    <a:pt x="5399" y="2605"/>
                  </a:lnTo>
                  <a:lnTo>
                    <a:pt x="5428" y="2839"/>
                  </a:lnTo>
                  <a:lnTo>
                    <a:pt x="5443" y="3088"/>
                  </a:lnTo>
                  <a:lnTo>
                    <a:pt x="5428" y="3322"/>
                  </a:lnTo>
                  <a:lnTo>
                    <a:pt x="5399" y="3556"/>
                  </a:lnTo>
                  <a:lnTo>
                    <a:pt x="5341" y="3776"/>
                  </a:lnTo>
                  <a:lnTo>
                    <a:pt x="5253" y="3995"/>
                  </a:lnTo>
                  <a:lnTo>
                    <a:pt x="5165" y="4200"/>
                  </a:lnTo>
                  <a:lnTo>
                    <a:pt x="5033" y="4405"/>
                  </a:lnTo>
                  <a:lnTo>
                    <a:pt x="4902" y="4580"/>
                  </a:lnTo>
                  <a:lnTo>
                    <a:pt x="4755" y="4741"/>
                  </a:lnTo>
                  <a:lnTo>
                    <a:pt x="4580" y="4902"/>
                  </a:lnTo>
                  <a:lnTo>
                    <a:pt x="4404" y="5034"/>
                  </a:lnTo>
                  <a:lnTo>
                    <a:pt x="4214" y="5151"/>
                  </a:lnTo>
                  <a:lnTo>
                    <a:pt x="3994" y="5253"/>
                  </a:lnTo>
                  <a:lnTo>
                    <a:pt x="3790" y="5341"/>
                  </a:lnTo>
                  <a:lnTo>
                    <a:pt x="3555" y="5385"/>
                  </a:lnTo>
                  <a:lnTo>
                    <a:pt x="3321" y="5429"/>
                  </a:lnTo>
                  <a:lnTo>
                    <a:pt x="3087" y="5443"/>
                  </a:lnTo>
                  <a:lnTo>
                    <a:pt x="2839" y="5429"/>
                  </a:lnTo>
                  <a:lnTo>
                    <a:pt x="2604" y="5385"/>
                  </a:lnTo>
                  <a:lnTo>
                    <a:pt x="2385" y="5341"/>
                  </a:lnTo>
                  <a:lnTo>
                    <a:pt x="2166" y="5253"/>
                  </a:lnTo>
                  <a:lnTo>
                    <a:pt x="1961" y="5151"/>
                  </a:lnTo>
                  <a:lnTo>
                    <a:pt x="1770" y="5034"/>
                  </a:lnTo>
                  <a:lnTo>
                    <a:pt x="1580" y="4902"/>
                  </a:lnTo>
                  <a:lnTo>
                    <a:pt x="1419" y="4741"/>
                  </a:lnTo>
                  <a:lnTo>
                    <a:pt x="1258" y="4580"/>
                  </a:lnTo>
                  <a:lnTo>
                    <a:pt x="1127" y="4405"/>
                  </a:lnTo>
                  <a:lnTo>
                    <a:pt x="1010" y="4200"/>
                  </a:lnTo>
                  <a:lnTo>
                    <a:pt x="907" y="3995"/>
                  </a:lnTo>
                  <a:lnTo>
                    <a:pt x="834" y="3776"/>
                  </a:lnTo>
                  <a:lnTo>
                    <a:pt x="776" y="3556"/>
                  </a:lnTo>
                  <a:lnTo>
                    <a:pt x="732" y="3322"/>
                  </a:lnTo>
                  <a:lnTo>
                    <a:pt x="717" y="3088"/>
                  </a:lnTo>
                  <a:lnTo>
                    <a:pt x="732" y="2839"/>
                  </a:lnTo>
                  <a:lnTo>
                    <a:pt x="776" y="2605"/>
                  </a:lnTo>
                  <a:lnTo>
                    <a:pt x="834" y="2386"/>
                  </a:lnTo>
                  <a:lnTo>
                    <a:pt x="907" y="2166"/>
                  </a:lnTo>
                  <a:lnTo>
                    <a:pt x="1010" y="1961"/>
                  </a:lnTo>
                  <a:lnTo>
                    <a:pt x="1127" y="1756"/>
                  </a:lnTo>
                  <a:lnTo>
                    <a:pt x="1258" y="1581"/>
                  </a:lnTo>
                  <a:lnTo>
                    <a:pt x="1419" y="1420"/>
                  </a:lnTo>
                  <a:lnTo>
                    <a:pt x="1580" y="1259"/>
                  </a:lnTo>
                  <a:lnTo>
                    <a:pt x="1770" y="1127"/>
                  </a:lnTo>
                  <a:lnTo>
                    <a:pt x="1961" y="1010"/>
                  </a:lnTo>
                  <a:lnTo>
                    <a:pt x="2166" y="908"/>
                  </a:lnTo>
                  <a:lnTo>
                    <a:pt x="2385" y="835"/>
                  </a:lnTo>
                  <a:lnTo>
                    <a:pt x="2604" y="776"/>
                  </a:lnTo>
                  <a:lnTo>
                    <a:pt x="2839" y="732"/>
                  </a:lnTo>
                  <a:lnTo>
                    <a:pt x="3087" y="718"/>
                  </a:lnTo>
                  <a:close/>
                  <a:moveTo>
                    <a:pt x="3087" y="1"/>
                  </a:moveTo>
                  <a:lnTo>
                    <a:pt x="2765" y="15"/>
                  </a:lnTo>
                  <a:lnTo>
                    <a:pt x="2458" y="59"/>
                  </a:lnTo>
                  <a:lnTo>
                    <a:pt x="2166" y="132"/>
                  </a:lnTo>
                  <a:lnTo>
                    <a:pt x="1888" y="235"/>
                  </a:lnTo>
                  <a:lnTo>
                    <a:pt x="1610" y="366"/>
                  </a:lnTo>
                  <a:lnTo>
                    <a:pt x="1361" y="527"/>
                  </a:lnTo>
                  <a:lnTo>
                    <a:pt x="1127" y="703"/>
                  </a:lnTo>
                  <a:lnTo>
                    <a:pt x="907" y="908"/>
                  </a:lnTo>
                  <a:lnTo>
                    <a:pt x="702" y="1127"/>
                  </a:lnTo>
                  <a:lnTo>
                    <a:pt x="527" y="1361"/>
                  </a:lnTo>
                  <a:lnTo>
                    <a:pt x="366" y="1610"/>
                  </a:lnTo>
                  <a:lnTo>
                    <a:pt x="249" y="1888"/>
                  </a:lnTo>
                  <a:lnTo>
                    <a:pt x="132" y="2166"/>
                  </a:lnTo>
                  <a:lnTo>
                    <a:pt x="59" y="2459"/>
                  </a:lnTo>
                  <a:lnTo>
                    <a:pt x="15" y="2766"/>
                  </a:lnTo>
                  <a:lnTo>
                    <a:pt x="0" y="3088"/>
                  </a:lnTo>
                  <a:lnTo>
                    <a:pt x="15" y="3395"/>
                  </a:lnTo>
                  <a:lnTo>
                    <a:pt x="59" y="3702"/>
                  </a:lnTo>
                  <a:lnTo>
                    <a:pt x="132" y="3995"/>
                  </a:lnTo>
                  <a:lnTo>
                    <a:pt x="249" y="4273"/>
                  </a:lnTo>
                  <a:lnTo>
                    <a:pt x="366" y="4551"/>
                  </a:lnTo>
                  <a:lnTo>
                    <a:pt x="527" y="4800"/>
                  </a:lnTo>
                  <a:lnTo>
                    <a:pt x="702" y="5034"/>
                  </a:lnTo>
                  <a:lnTo>
                    <a:pt x="907" y="5253"/>
                  </a:lnTo>
                  <a:lnTo>
                    <a:pt x="1127" y="5458"/>
                  </a:lnTo>
                  <a:lnTo>
                    <a:pt x="1361" y="5634"/>
                  </a:lnTo>
                  <a:lnTo>
                    <a:pt x="1610" y="5795"/>
                  </a:lnTo>
                  <a:lnTo>
                    <a:pt x="1888" y="5926"/>
                  </a:lnTo>
                  <a:lnTo>
                    <a:pt x="2166" y="6029"/>
                  </a:lnTo>
                  <a:lnTo>
                    <a:pt x="2458" y="6102"/>
                  </a:lnTo>
                  <a:lnTo>
                    <a:pt x="2765" y="6146"/>
                  </a:lnTo>
                  <a:lnTo>
                    <a:pt x="3087" y="6160"/>
                  </a:lnTo>
                  <a:lnTo>
                    <a:pt x="3395" y="6146"/>
                  </a:lnTo>
                  <a:lnTo>
                    <a:pt x="3702" y="6102"/>
                  </a:lnTo>
                  <a:lnTo>
                    <a:pt x="3994" y="6029"/>
                  </a:lnTo>
                  <a:lnTo>
                    <a:pt x="4287" y="5926"/>
                  </a:lnTo>
                  <a:lnTo>
                    <a:pt x="4550" y="5795"/>
                  </a:lnTo>
                  <a:lnTo>
                    <a:pt x="4814" y="5634"/>
                  </a:lnTo>
                  <a:lnTo>
                    <a:pt x="5048" y="5458"/>
                  </a:lnTo>
                  <a:lnTo>
                    <a:pt x="5267" y="5253"/>
                  </a:lnTo>
                  <a:lnTo>
                    <a:pt x="5458" y="5034"/>
                  </a:lnTo>
                  <a:lnTo>
                    <a:pt x="5633" y="4800"/>
                  </a:lnTo>
                  <a:lnTo>
                    <a:pt x="5794" y="4551"/>
                  </a:lnTo>
                  <a:lnTo>
                    <a:pt x="5926" y="4273"/>
                  </a:lnTo>
                  <a:lnTo>
                    <a:pt x="6028" y="3995"/>
                  </a:lnTo>
                  <a:lnTo>
                    <a:pt x="6101" y="3702"/>
                  </a:lnTo>
                  <a:lnTo>
                    <a:pt x="6145" y="3395"/>
                  </a:lnTo>
                  <a:lnTo>
                    <a:pt x="6160" y="3088"/>
                  </a:lnTo>
                  <a:lnTo>
                    <a:pt x="6145" y="2766"/>
                  </a:lnTo>
                  <a:lnTo>
                    <a:pt x="6101" y="2459"/>
                  </a:lnTo>
                  <a:lnTo>
                    <a:pt x="6028" y="2166"/>
                  </a:lnTo>
                  <a:lnTo>
                    <a:pt x="5926" y="1888"/>
                  </a:lnTo>
                  <a:lnTo>
                    <a:pt x="5794" y="1610"/>
                  </a:lnTo>
                  <a:lnTo>
                    <a:pt x="5633" y="1361"/>
                  </a:lnTo>
                  <a:lnTo>
                    <a:pt x="5458" y="1127"/>
                  </a:lnTo>
                  <a:lnTo>
                    <a:pt x="5267" y="908"/>
                  </a:lnTo>
                  <a:lnTo>
                    <a:pt x="5048" y="703"/>
                  </a:lnTo>
                  <a:lnTo>
                    <a:pt x="4814" y="527"/>
                  </a:lnTo>
                  <a:lnTo>
                    <a:pt x="4550" y="366"/>
                  </a:lnTo>
                  <a:lnTo>
                    <a:pt x="4287" y="235"/>
                  </a:lnTo>
                  <a:lnTo>
                    <a:pt x="3994" y="132"/>
                  </a:lnTo>
                  <a:lnTo>
                    <a:pt x="3702" y="59"/>
                  </a:lnTo>
                  <a:lnTo>
                    <a:pt x="3395" y="15"/>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9"/>
            <p:cNvSpPr/>
            <p:nvPr/>
          </p:nvSpPr>
          <p:spPr>
            <a:xfrm>
              <a:off x="6319459" y="2303533"/>
              <a:ext cx="82975" cy="82989"/>
            </a:xfrm>
            <a:custGeom>
              <a:rect b="b" l="l" r="r" t="t"/>
              <a:pathLst>
                <a:path extrusionOk="0" h="6161" w="6160">
                  <a:moveTo>
                    <a:pt x="3087" y="718"/>
                  </a:moveTo>
                  <a:lnTo>
                    <a:pt x="3321" y="732"/>
                  </a:lnTo>
                  <a:lnTo>
                    <a:pt x="3555" y="762"/>
                  </a:lnTo>
                  <a:lnTo>
                    <a:pt x="3790" y="820"/>
                  </a:lnTo>
                  <a:lnTo>
                    <a:pt x="3994" y="908"/>
                  </a:lnTo>
                  <a:lnTo>
                    <a:pt x="4214" y="1010"/>
                  </a:lnTo>
                  <a:lnTo>
                    <a:pt x="4404" y="1128"/>
                  </a:lnTo>
                  <a:lnTo>
                    <a:pt x="4580" y="1259"/>
                  </a:lnTo>
                  <a:lnTo>
                    <a:pt x="4755" y="1405"/>
                  </a:lnTo>
                  <a:lnTo>
                    <a:pt x="4902" y="1581"/>
                  </a:lnTo>
                  <a:lnTo>
                    <a:pt x="5033" y="1757"/>
                  </a:lnTo>
                  <a:lnTo>
                    <a:pt x="5165" y="1961"/>
                  </a:lnTo>
                  <a:lnTo>
                    <a:pt x="5253" y="2166"/>
                  </a:lnTo>
                  <a:lnTo>
                    <a:pt x="5341" y="2386"/>
                  </a:lnTo>
                  <a:lnTo>
                    <a:pt x="5399" y="2605"/>
                  </a:lnTo>
                  <a:lnTo>
                    <a:pt x="5428" y="2839"/>
                  </a:lnTo>
                  <a:lnTo>
                    <a:pt x="5443" y="3073"/>
                  </a:lnTo>
                  <a:lnTo>
                    <a:pt x="5428" y="3322"/>
                  </a:lnTo>
                  <a:lnTo>
                    <a:pt x="5399" y="3556"/>
                  </a:lnTo>
                  <a:lnTo>
                    <a:pt x="5341" y="3776"/>
                  </a:lnTo>
                  <a:lnTo>
                    <a:pt x="5253" y="3995"/>
                  </a:lnTo>
                  <a:lnTo>
                    <a:pt x="5165" y="4200"/>
                  </a:lnTo>
                  <a:lnTo>
                    <a:pt x="5033" y="4390"/>
                  </a:lnTo>
                  <a:lnTo>
                    <a:pt x="4902" y="4580"/>
                  </a:lnTo>
                  <a:lnTo>
                    <a:pt x="4755" y="4741"/>
                  </a:lnTo>
                  <a:lnTo>
                    <a:pt x="4580" y="4902"/>
                  </a:lnTo>
                  <a:lnTo>
                    <a:pt x="4404" y="5034"/>
                  </a:lnTo>
                  <a:lnTo>
                    <a:pt x="4214" y="5151"/>
                  </a:lnTo>
                  <a:lnTo>
                    <a:pt x="3994" y="5254"/>
                  </a:lnTo>
                  <a:lnTo>
                    <a:pt x="3790" y="5327"/>
                  </a:lnTo>
                  <a:lnTo>
                    <a:pt x="3555" y="5385"/>
                  </a:lnTo>
                  <a:lnTo>
                    <a:pt x="3321" y="5429"/>
                  </a:lnTo>
                  <a:lnTo>
                    <a:pt x="3087" y="5444"/>
                  </a:lnTo>
                  <a:lnTo>
                    <a:pt x="2839" y="5429"/>
                  </a:lnTo>
                  <a:lnTo>
                    <a:pt x="2604" y="5385"/>
                  </a:lnTo>
                  <a:lnTo>
                    <a:pt x="2385" y="5327"/>
                  </a:lnTo>
                  <a:lnTo>
                    <a:pt x="2166" y="5254"/>
                  </a:lnTo>
                  <a:lnTo>
                    <a:pt x="1961" y="5151"/>
                  </a:lnTo>
                  <a:lnTo>
                    <a:pt x="1770" y="5034"/>
                  </a:lnTo>
                  <a:lnTo>
                    <a:pt x="1580" y="4902"/>
                  </a:lnTo>
                  <a:lnTo>
                    <a:pt x="1419" y="4741"/>
                  </a:lnTo>
                  <a:lnTo>
                    <a:pt x="1258" y="4580"/>
                  </a:lnTo>
                  <a:lnTo>
                    <a:pt x="1127" y="4390"/>
                  </a:lnTo>
                  <a:lnTo>
                    <a:pt x="1010" y="4200"/>
                  </a:lnTo>
                  <a:lnTo>
                    <a:pt x="907" y="3995"/>
                  </a:lnTo>
                  <a:lnTo>
                    <a:pt x="834" y="3776"/>
                  </a:lnTo>
                  <a:lnTo>
                    <a:pt x="776" y="3556"/>
                  </a:lnTo>
                  <a:lnTo>
                    <a:pt x="732" y="3322"/>
                  </a:lnTo>
                  <a:lnTo>
                    <a:pt x="717" y="3073"/>
                  </a:lnTo>
                  <a:lnTo>
                    <a:pt x="732" y="2839"/>
                  </a:lnTo>
                  <a:lnTo>
                    <a:pt x="776" y="2605"/>
                  </a:lnTo>
                  <a:lnTo>
                    <a:pt x="834" y="2386"/>
                  </a:lnTo>
                  <a:lnTo>
                    <a:pt x="907" y="2166"/>
                  </a:lnTo>
                  <a:lnTo>
                    <a:pt x="1010" y="1961"/>
                  </a:lnTo>
                  <a:lnTo>
                    <a:pt x="1127" y="1757"/>
                  </a:lnTo>
                  <a:lnTo>
                    <a:pt x="1258" y="1581"/>
                  </a:lnTo>
                  <a:lnTo>
                    <a:pt x="1419" y="1405"/>
                  </a:lnTo>
                  <a:lnTo>
                    <a:pt x="1580" y="1259"/>
                  </a:lnTo>
                  <a:lnTo>
                    <a:pt x="1770" y="1128"/>
                  </a:lnTo>
                  <a:lnTo>
                    <a:pt x="1961" y="1010"/>
                  </a:lnTo>
                  <a:lnTo>
                    <a:pt x="2166" y="908"/>
                  </a:lnTo>
                  <a:lnTo>
                    <a:pt x="2385" y="820"/>
                  </a:lnTo>
                  <a:lnTo>
                    <a:pt x="2604" y="762"/>
                  </a:lnTo>
                  <a:lnTo>
                    <a:pt x="2839" y="732"/>
                  </a:lnTo>
                  <a:lnTo>
                    <a:pt x="3087" y="718"/>
                  </a:lnTo>
                  <a:close/>
                  <a:moveTo>
                    <a:pt x="3087" y="1"/>
                  </a:moveTo>
                  <a:lnTo>
                    <a:pt x="2765" y="16"/>
                  </a:lnTo>
                  <a:lnTo>
                    <a:pt x="2458" y="59"/>
                  </a:lnTo>
                  <a:lnTo>
                    <a:pt x="2166" y="133"/>
                  </a:lnTo>
                  <a:lnTo>
                    <a:pt x="1888" y="235"/>
                  </a:lnTo>
                  <a:lnTo>
                    <a:pt x="1610" y="367"/>
                  </a:lnTo>
                  <a:lnTo>
                    <a:pt x="1361" y="528"/>
                  </a:lnTo>
                  <a:lnTo>
                    <a:pt x="1127" y="703"/>
                  </a:lnTo>
                  <a:lnTo>
                    <a:pt x="907" y="893"/>
                  </a:lnTo>
                  <a:lnTo>
                    <a:pt x="702" y="1113"/>
                  </a:lnTo>
                  <a:lnTo>
                    <a:pt x="527" y="1362"/>
                  </a:lnTo>
                  <a:lnTo>
                    <a:pt x="366" y="1610"/>
                  </a:lnTo>
                  <a:lnTo>
                    <a:pt x="249" y="1874"/>
                  </a:lnTo>
                  <a:lnTo>
                    <a:pt x="132" y="2166"/>
                  </a:lnTo>
                  <a:lnTo>
                    <a:pt x="59" y="2459"/>
                  </a:lnTo>
                  <a:lnTo>
                    <a:pt x="15" y="2766"/>
                  </a:lnTo>
                  <a:lnTo>
                    <a:pt x="0" y="3073"/>
                  </a:lnTo>
                  <a:lnTo>
                    <a:pt x="15" y="3395"/>
                  </a:lnTo>
                  <a:lnTo>
                    <a:pt x="59" y="3703"/>
                  </a:lnTo>
                  <a:lnTo>
                    <a:pt x="132" y="3995"/>
                  </a:lnTo>
                  <a:lnTo>
                    <a:pt x="249" y="4273"/>
                  </a:lnTo>
                  <a:lnTo>
                    <a:pt x="366" y="4551"/>
                  </a:lnTo>
                  <a:lnTo>
                    <a:pt x="527" y="4800"/>
                  </a:lnTo>
                  <a:lnTo>
                    <a:pt x="702" y="5034"/>
                  </a:lnTo>
                  <a:lnTo>
                    <a:pt x="907" y="5254"/>
                  </a:lnTo>
                  <a:lnTo>
                    <a:pt x="1127" y="5458"/>
                  </a:lnTo>
                  <a:lnTo>
                    <a:pt x="1361" y="5634"/>
                  </a:lnTo>
                  <a:lnTo>
                    <a:pt x="1610" y="5795"/>
                  </a:lnTo>
                  <a:lnTo>
                    <a:pt x="1888" y="5927"/>
                  </a:lnTo>
                  <a:lnTo>
                    <a:pt x="2166" y="6029"/>
                  </a:lnTo>
                  <a:lnTo>
                    <a:pt x="2458" y="6102"/>
                  </a:lnTo>
                  <a:lnTo>
                    <a:pt x="2765" y="6146"/>
                  </a:lnTo>
                  <a:lnTo>
                    <a:pt x="3087" y="6161"/>
                  </a:lnTo>
                  <a:lnTo>
                    <a:pt x="3395" y="6146"/>
                  </a:lnTo>
                  <a:lnTo>
                    <a:pt x="3702" y="6102"/>
                  </a:lnTo>
                  <a:lnTo>
                    <a:pt x="3994" y="6029"/>
                  </a:lnTo>
                  <a:lnTo>
                    <a:pt x="4287" y="5927"/>
                  </a:lnTo>
                  <a:lnTo>
                    <a:pt x="4550" y="5795"/>
                  </a:lnTo>
                  <a:lnTo>
                    <a:pt x="4814" y="5634"/>
                  </a:lnTo>
                  <a:lnTo>
                    <a:pt x="5048" y="5458"/>
                  </a:lnTo>
                  <a:lnTo>
                    <a:pt x="5267" y="5254"/>
                  </a:lnTo>
                  <a:lnTo>
                    <a:pt x="5458" y="5034"/>
                  </a:lnTo>
                  <a:lnTo>
                    <a:pt x="5633" y="4800"/>
                  </a:lnTo>
                  <a:lnTo>
                    <a:pt x="5794" y="4551"/>
                  </a:lnTo>
                  <a:lnTo>
                    <a:pt x="5926" y="4273"/>
                  </a:lnTo>
                  <a:lnTo>
                    <a:pt x="6028" y="3995"/>
                  </a:lnTo>
                  <a:lnTo>
                    <a:pt x="6101" y="3703"/>
                  </a:lnTo>
                  <a:lnTo>
                    <a:pt x="6145" y="3395"/>
                  </a:lnTo>
                  <a:lnTo>
                    <a:pt x="6160" y="3073"/>
                  </a:lnTo>
                  <a:lnTo>
                    <a:pt x="6145" y="2766"/>
                  </a:lnTo>
                  <a:lnTo>
                    <a:pt x="6101" y="2459"/>
                  </a:lnTo>
                  <a:lnTo>
                    <a:pt x="6028" y="2166"/>
                  </a:lnTo>
                  <a:lnTo>
                    <a:pt x="5926" y="1874"/>
                  </a:lnTo>
                  <a:lnTo>
                    <a:pt x="5794" y="1610"/>
                  </a:lnTo>
                  <a:lnTo>
                    <a:pt x="5633" y="1362"/>
                  </a:lnTo>
                  <a:lnTo>
                    <a:pt x="5458" y="1113"/>
                  </a:lnTo>
                  <a:lnTo>
                    <a:pt x="5267" y="893"/>
                  </a:lnTo>
                  <a:lnTo>
                    <a:pt x="5048" y="703"/>
                  </a:lnTo>
                  <a:lnTo>
                    <a:pt x="4814" y="528"/>
                  </a:lnTo>
                  <a:lnTo>
                    <a:pt x="4550" y="367"/>
                  </a:lnTo>
                  <a:lnTo>
                    <a:pt x="4287" y="235"/>
                  </a:lnTo>
                  <a:lnTo>
                    <a:pt x="3994" y="133"/>
                  </a:lnTo>
                  <a:lnTo>
                    <a:pt x="3702" y="59"/>
                  </a:lnTo>
                  <a:lnTo>
                    <a:pt x="3395" y="16"/>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9"/>
            <p:cNvSpPr/>
            <p:nvPr/>
          </p:nvSpPr>
          <p:spPr>
            <a:xfrm>
              <a:off x="6190363" y="2176807"/>
              <a:ext cx="83177" cy="82989"/>
            </a:xfrm>
            <a:custGeom>
              <a:rect b="b" l="l" r="r" t="t"/>
              <a:pathLst>
                <a:path extrusionOk="0" h="6161" w="6175">
                  <a:moveTo>
                    <a:pt x="3088" y="718"/>
                  </a:moveTo>
                  <a:lnTo>
                    <a:pt x="3322" y="733"/>
                  </a:lnTo>
                  <a:lnTo>
                    <a:pt x="3556" y="762"/>
                  </a:lnTo>
                  <a:lnTo>
                    <a:pt x="3790" y="820"/>
                  </a:lnTo>
                  <a:lnTo>
                    <a:pt x="4010" y="908"/>
                  </a:lnTo>
                  <a:lnTo>
                    <a:pt x="4214" y="1011"/>
                  </a:lnTo>
                  <a:lnTo>
                    <a:pt x="4405" y="1128"/>
                  </a:lnTo>
                  <a:lnTo>
                    <a:pt x="4580" y="1259"/>
                  </a:lnTo>
                  <a:lnTo>
                    <a:pt x="4756" y="1406"/>
                  </a:lnTo>
                  <a:lnTo>
                    <a:pt x="4902" y="1581"/>
                  </a:lnTo>
                  <a:lnTo>
                    <a:pt x="5048" y="1757"/>
                  </a:lnTo>
                  <a:lnTo>
                    <a:pt x="5165" y="1962"/>
                  </a:lnTo>
                  <a:lnTo>
                    <a:pt x="5253" y="2166"/>
                  </a:lnTo>
                  <a:lnTo>
                    <a:pt x="5341" y="2386"/>
                  </a:lnTo>
                  <a:lnTo>
                    <a:pt x="5400" y="2605"/>
                  </a:lnTo>
                  <a:lnTo>
                    <a:pt x="5429" y="2839"/>
                  </a:lnTo>
                  <a:lnTo>
                    <a:pt x="5443" y="3088"/>
                  </a:lnTo>
                  <a:lnTo>
                    <a:pt x="5429" y="3322"/>
                  </a:lnTo>
                  <a:lnTo>
                    <a:pt x="5400" y="3556"/>
                  </a:lnTo>
                  <a:lnTo>
                    <a:pt x="5341" y="3776"/>
                  </a:lnTo>
                  <a:lnTo>
                    <a:pt x="5253" y="3995"/>
                  </a:lnTo>
                  <a:lnTo>
                    <a:pt x="5165" y="4200"/>
                  </a:lnTo>
                  <a:lnTo>
                    <a:pt x="5048" y="4405"/>
                  </a:lnTo>
                  <a:lnTo>
                    <a:pt x="4902" y="4581"/>
                  </a:lnTo>
                  <a:lnTo>
                    <a:pt x="4756" y="4756"/>
                  </a:lnTo>
                  <a:lnTo>
                    <a:pt x="4580" y="4902"/>
                  </a:lnTo>
                  <a:lnTo>
                    <a:pt x="4405" y="5034"/>
                  </a:lnTo>
                  <a:lnTo>
                    <a:pt x="4214" y="5151"/>
                  </a:lnTo>
                  <a:lnTo>
                    <a:pt x="4010" y="5254"/>
                  </a:lnTo>
                  <a:lnTo>
                    <a:pt x="3790" y="5341"/>
                  </a:lnTo>
                  <a:lnTo>
                    <a:pt x="3556" y="5400"/>
                  </a:lnTo>
                  <a:lnTo>
                    <a:pt x="3322" y="5429"/>
                  </a:lnTo>
                  <a:lnTo>
                    <a:pt x="3088" y="5444"/>
                  </a:lnTo>
                  <a:lnTo>
                    <a:pt x="2839" y="5429"/>
                  </a:lnTo>
                  <a:lnTo>
                    <a:pt x="2605" y="5400"/>
                  </a:lnTo>
                  <a:lnTo>
                    <a:pt x="2385" y="5341"/>
                  </a:lnTo>
                  <a:lnTo>
                    <a:pt x="2166" y="5254"/>
                  </a:lnTo>
                  <a:lnTo>
                    <a:pt x="1961" y="5151"/>
                  </a:lnTo>
                  <a:lnTo>
                    <a:pt x="1771" y="5034"/>
                  </a:lnTo>
                  <a:lnTo>
                    <a:pt x="1581" y="4902"/>
                  </a:lnTo>
                  <a:lnTo>
                    <a:pt x="1420" y="4756"/>
                  </a:lnTo>
                  <a:lnTo>
                    <a:pt x="1274" y="4581"/>
                  </a:lnTo>
                  <a:lnTo>
                    <a:pt x="1127" y="4405"/>
                  </a:lnTo>
                  <a:lnTo>
                    <a:pt x="1010" y="4200"/>
                  </a:lnTo>
                  <a:lnTo>
                    <a:pt x="908" y="3995"/>
                  </a:lnTo>
                  <a:lnTo>
                    <a:pt x="835" y="3776"/>
                  </a:lnTo>
                  <a:lnTo>
                    <a:pt x="776" y="3556"/>
                  </a:lnTo>
                  <a:lnTo>
                    <a:pt x="732" y="3322"/>
                  </a:lnTo>
                  <a:lnTo>
                    <a:pt x="732" y="3088"/>
                  </a:lnTo>
                  <a:lnTo>
                    <a:pt x="732" y="2839"/>
                  </a:lnTo>
                  <a:lnTo>
                    <a:pt x="776" y="2605"/>
                  </a:lnTo>
                  <a:lnTo>
                    <a:pt x="835" y="2386"/>
                  </a:lnTo>
                  <a:lnTo>
                    <a:pt x="908" y="2166"/>
                  </a:lnTo>
                  <a:lnTo>
                    <a:pt x="1010" y="1962"/>
                  </a:lnTo>
                  <a:lnTo>
                    <a:pt x="1127" y="1757"/>
                  </a:lnTo>
                  <a:lnTo>
                    <a:pt x="1274" y="1581"/>
                  </a:lnTo>
                  <a:lnTo>
                    <a:pt x="1420" y="1406"/>
                  </a:lnTo>
                  <a:lnTo>
                    <a:pt x="1581" y="1259"/>
                  </a:lnTo>
                  <a:lnTo>
                    <a:pt x="1771" y="1128"/>
                  </a:lnTo>
                  <a:lnTo>
                    <a:pt x="1961" y="1011"/>
                  </a:lnTo>
                  <a:lnTo>
                    <a:pt x="2166" y="908"/>
                  </a:lnTo>
                  <a:lnTo>
                    <a:pt x="2385" y="820"/>
                  </a:lnTo>
                  <a:lnTo>
                    <a:pt x="2605" y="762"/>
                  </a:lnTo>
                  <a:lnTo>
                    <a:pt x="2839" y="733"/>
                  </a:lnTo>
                  <a:lnTo>
                    <a:pt x="3088" y="718"/>
                  </a:lnTo>
                  <a:close/>
                  <a:moveTo>
                    <a:pt x="3088" y="1"/>
                  </a:moveTo>
                  <a:lnTo>
                    <a:pt x="2766" y="16"/>
                  </a:lnTo>
                  <a:lnTo>
                    <a:pt x="2459" y="59"/>
                  </a:lnTo>
                  <a:lnTo>
                    <a:pt x="2166" y="133"/>
                  </a:lnTo>
                  <a:lnTo>
                    <a:pt x="1888" y="235"/>
                  </a:lnTo>
                  <a:lnTo>
                    <a:pt x="1625" y="367"/>
                  </a:lnTo>
                  <a:lnTo>
                    <a:pt x="1361" y="528"/>
                  </a:lnTo>
                  <a:lnTo>
                    <a:pt x="1127" y="703"/>
                  </a:lnTo>
                  <a:lnTo>
                    <a:pt x="908" y="908"/>
                  </a:lnTo>
                  <a:lnTo>
                    <a:pt x="703" y="1128"/>
                  </a:lnTo>
                  <a:lnTo>
                    <a:pt x="527" y="1362"/>
                  </a:lnTo>
                  <a:lnTo>
                    <a:pt x="381" y="1610"/>
                  </a:lnTo>
                  <a:lnTo>
                    <a:pt x="249" y="1888"/>
                  </a:lnTo>
                  <a:lnTo>
                    <a:pt x="147" y="2166"/>
                  </a:lnTo>
                  <a:lnTo>
                    <a:pt x="59" y="2459"/>
                  </a:lnTo>
                  <a:lnTo>
                    <a:pt x="15" y="2766"/>
                  </a:lnTo>
                  <a:lnTo>
                    <a:pt x="1" y="3088"/>
                  </a:lnTo>
                  <a:lnTo>
                    <a:pt x="15" y="3395"/>
                  </a:lnTo>
                  <a:lnTo>
                    <a:pt x="59" y="3703"/>
                  </a:lnTo>
                  <a:lnTo>
                    <a:pt x="147" y="3995"/>
                  </a:lnTo>
                  <a:lnTo>
                    <a:pt x="249" y="4288"/>
                  </a:lnTo>
                  <a:lnTo>
                    <a:pt x="381" y="4551"/>
                  </a:lnTo>
                  <a:lnTo>
                    <a:pt x="527" y="4800"/>
                  </a:lnTo>
                  <a:lnTo>
                    <a:pt x="703" y="5049"/>
                  </a:lnTo>
                  <a:lnTo>
                    <a:pt x="908" y="5254"/>
                  </a:lnTo>
                  <a:lnTo>
                    <a:pt x="1127" y="5458"/>
                  </a:lnTo>
                  <a:lnTo>
                    <a:pt x="1361" y="5634"/>
                  </a:lnTo>
                  <a:lnTo>
                    <a:pt x="1625" y="5795"/>
                  </a:lnTo>
                  <a:lnTo>
                    <a:pt x="1888" y="5927"/>
                  </a:lnTo>
                  <a:lnTo>
                    <a:pt x="2166" y="6029"/>
                  </a:lnTo>
                  <a:lnTo>
                    <a:pt x="2459" y="6102"/>
                  </a:lnTo>
                  <a:lnTo>
                    <a:pt x="2766" y="6146"/>
                  </a:lnTo>
                  <a:lnTo>
                    <a:pt x="3088" y="6161"/>
                  </a:lnTo>
                  <a:lnTo>
                    <a:pt x="3395" y="6146"/>
                  </a:lnTo>
                  <a:lnTo>
                    <a:pt x="3702" y="6102"/>
                  </a:lnTo>
                  <a:lnTo>
                    <a:pt x="4010" y="6029"/>
                  </a:lnTo>
                  <a:lnTo>
                    <a:pt x="4288" y="5927"/>
                  </a:lnTo>
                  <a:lnTo>
                    <a:pt x="4551" y="5795"/>
                  </a:lnTo>
                  <a:lnTo>
                    <a:pt x="4814" y="5634"/>
                  </a:lnTo>
                  <a:lnTo>
                    <a:pt x="5048" y="5458"/>
                  </a:lnTo>
                  <a:lnTo>
                    <a:pt x="5268" y="5254"/>
                  </a:lnTo>
                  <a:lnTo>
                    <a:pt x="5458" y="5049"/>
                  </a:lnTo>
                  <a:lnTo>
                    <a:pt x="5648" y="4800"/>
                  </a:lnTo>
                  <a:lnTo>
                    <a:pt x="5795" y="4551"/>
                  </a:lnTo>
                  <a:lnTo>
                    <a:pt x="5926" y="4288"/>
                  </a:lnTo>
                  <a:lnTo>
                    <a:pt x="6029" y="3995"/>
                  </a:lnTo>
                  <a:lnTo>
                    <a:pt x="6102" y="3703"/>
                  </a:lnTo>
                  <a:lnTo>
                    <a:pt x="6160" y="3395"/>
                  </a:lnTo>
                  <a:lnTo>
                    <a:pt x="6175" y="3088"/>
                  </a:lnTo>
                  <a:lnTo>
                    <a:pt x="6160" y="2766"/>
                  </a:lnTo>
                  <a:lnTo>
                    <a:pt x="6102" y="2459"/>
                  </a:lnTo>
                  <a:lnTo>
                    <a:pt x="6029" y="2166"/>
                  </a:lnTo>
                  <a:lnTo>
                    <a:pt x="5926" y="1888"/>
                  </a:lnTo>
                  <a:lnTo>
                    <a:pt x="5795" y="1610"/>
                  </a:lnTo>
                  <a:lnTo>
                    <a:pt x="5648" y="1362"/>
                  </a:lnTo>
                  <a:lnTo>
                    <a:pt x="5458" y="1128"/>
                  </a:lnTo>
                  <a:lnTo>
                    <a:pt x="5268" y="908"/>
                  </a:lnTo>
                  <a:lnTo>
                    <a:pt x="5048" y="703"/>
                  </a:lnTo>
                  <a:lnTo>
                    <a:pt x="4814" y="528"/>
                  </a:lnTo>
                  <a:lnTo>
                    <a:pt x="4551" y="367"/>
                  </a:lnTo>
                  <a:lnTo>
                    <a:pt x="4288" y="235"/>
                  </a:lnTo>
                  <a:lnTo>
                    <a:pt x="4010" y="133"/>
                  </a:lnTo>
                  <a:lnTo>
                    <a:pt x="3702" y="59"/>
                  </a:lnTo>
                  <a:lnTo>
                    <a:pt x="3395" y="16"/>
                  </a:lnTo>
                  <a:lnTo>
                    <a:pt x="30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a:off x="6513576" y="2045555"/>
              <a:ext cx="82989" cy="83177"/>
            </a:xfrm>
            <a:custGeom>
              <a:rect b="b" l="l" r="r" t="t"/>
              <a:pathLst>
                <a:path extrusionOk="0" h="6175" w="6161">
                  <a:moveTo>
                    <a:pt x="3073" y="732"/>
                  </a:moveTo>
                  <a:lnTo>
                    <a:pt x="3322" y="747"/>
                  </a:lnTo>
                  <a:lnTo>
                    <a:pt x="3556" y="776"/>
                  </a:lnTo>
                  <a:lnTo>
                    <a:pt x="3776" y="834"/>
                  </a:lnTo>
                  <a:lnTo>
                    <a:pt x="3995" y="922"/>
                  </a:lnTo>
                  <a:lnTo>
                    <a:pt x="4200" y="1010"/>
                  </a:lnTo>
                  <a:lnTo>
                    <a:pt x="4390" y="1127"/>
                  </a:lnTo>
                  <a:lnTo>
                    <a:pt x="4580" y="1273"/>
                  </a:lnTo>
                  <a:lnTo>
                    <a:pt x="4741" y="1420"/>
                  </a:lnTo>
                  <a:lnTo>
                    <a:pt x="4902" y="1595"/>
                  </a:lnTo>
                  <a:lnTo>
                    <a:pt x="5034" y="1771"/>
                  </a:lnTo>
                  <a:lnTo>
                    <a:pt x="5151" y="1961"/>
                  </a:lnTo>
                  <a:lnTo>
                    <a:pt x="5254" y="2166"/>
                  </a:lnTo>
                  <a:lnTo>
                    <a:pt x="5327" y="2385"/>
                  </a:lnTo>
                  <a:lnTo>
                    <a:pt x="5385" y="2619"/>
                  </a:lnTo>
                  <a:lnTo>
                    <a:pt x="5429" y="2854"/>
                  </a:lnTo>
                  <a:lnTo>
                    <a:pt x="5444" y="3088"/>
                  </a:lnTo>
                  <a:lnTo>
                    <a:pt x="5429" y="3336"/>
                  </a:lnTo>
                  <a:lnTo>
                    <a:pt x="5385" y="3571"/>
                  </a:lnTo>
                  <a:lnTo>
                    <a:pt x="5327" y="3790"/>
                  </a:lnTo>
                  <a:lnTo>
                    <a:pt x="5254" y="4009"/>
                  </a:lnTo>
                  <a:lnTo>
                    <a:pt x="5151" y="4214"/>
                  </a:lnTo>
                  <a:lnTo>
                    <a:pt x="5034" y="4405"/>
                  </a:lnTo>
                  <a:lnTo>
                    <a:pt x="4902" y="4595"/>
                  </a:lnTo>
                  <a:lnTo>
                    <a:pt x="4741" y="4756"/>
                  </a:lnTo>
                  <a:lnTo>
                    <a:pt x="4580" y="4917"/>
                  </a:lnTo>
                  <a:lnTo>
                    <a:pt x="4390" y="5048"/>
                  </a:lnTo>
                  <a:lnTo>
                    <a:pt x="4200" y="5165"/>
                  </a:lnTo>
                  <a:lnTo>
                    <a:pt x="3995" y="5268"/>
                  </a:lnTo>
                  <a:lnTo>
                    <a:pt x="3776" y="5341"/>
                  </a:lnTo>
                  <a:lnTo>
                    <a:pt x="3556" y="5399"/>
                  </a:lnTo>
                  <a:lnTo>
                    <a:pt x="3322" y="5443"/>
                  </a:lnTo>
                  <a:lnTo>
                    <a:pt x="2839" y="5443"/>
                  </a:lnTo>
                  <a:lnTo>
                    <a:pt x="2605" y="5399"/>
                  </a:lnTo>
                  <a:lnTo>
                    <a:pt x="2371" y="5341"/>
                  </a:lnTo>
                  <a:lnTo>
                    <a:pt x="2166" y="5268"/>
                  </a:lnTo>
                  <a:lnTo>
                    <a:pt x="1947" y="5165"/>
                  </a:lnTo>
                  <a:lnTo>
                    <a:pt x="1757" y="5048"/>
                  </a:lnTo>
                  <a:lnTo>
                    <a:pt x="1581" y="4917"/>
                  </a:lnTo>
                  <a:lnTo>
                    <a:pt x="1406" y="4756"/>
                  </a:lnTo>
                  <a:lnTo>
                    <a:pt x="1259" y="4595"/>
                  </a:lnTo>
                  <a:lnTo>
                    <a:pt x="1128" y="4405"/>
                  </a:lnTo>
                  <a:lnTo>
                    <a:pt x="1010" y="4214"/>
                  </a:lnTo>
                  <a:lnTo>
                    <a:pt x="908" y="4009"/>
                  </a:lnTo>
                  <a:lnTo>
                    <a:pt x="820" y="3790"/>
                  </a:lnTo>
                  <a:lnTo>
                    <a:pt x="762" y="3571"/>
                  </a:lnTo>
                  <a:lnTo>
                    <a:pt x="732" y="3336"/>
                  </a:lnTo>
                  <a:lnTo>
                    <a:pt x="718" y="3088"/>
                  </a:lnTo>
                  <a:lnTo>
                    <a:pt x="732" y="2854"/>
                  </a:lnTo>
                  <a:lnTo>
                    <a:pt x="762" y="2619"/>
                  </a:lnTo>
                  <a:lnTo>
                    <a:pt x="820" y="2385"/>
                  </a:lnTo>
                  <a:lnTo>
                    <a:pt x="908" y="2166"/>
                  </a:lnTo>
                  <a:lnTo>
                    <a:pt x="1010" y="1961"/>
                  </a:lnTo>
                  <a:lnTo>
                    <a:pt x="1128" y="1771"/>
                  </a:lnTo>
                  <a:lnTo>
                    <a:pt x="1259" y="1595"/>
                  </a:lnTo>
                  <a:lnTo>
                    <a:pt x="1406" y="1420"/>
                  </a:lnTo>
                  <a:lnTo>
                    <a:pt x="1581" y="1273"/>
                  </a:lnTo>
                  <a:lnTo>
                    <a:pt x="1757" y="1127"/>
                  </a:lnTo>
                  <a:lnTo>
                    <a:pt x="1947" y="1010"/>
                  </a:lnTo>
                  <a:lnTo>
                    <a:pt x="2166" y="922"/>
                  </a:lnTo>
                  <a:lnTo>
                    <a:pt x="2371" y="834"/>
                  </a:lnTo>
                  <a:lnTo>
                    <a:pt x="2605" y="776"/>
                  </a:lnTo>
                  <a:lnTo>
                    <a:pt x="2839" y="747"/>
                  </a:lnTo>
                  <a:lnTo>
                    <a:pt x="3073" y="732"/>
                  </a:lnTo>
                  <a:close/>
                  <a:moveTo>
                    <a:pt x="3073" y="0"/>
                  </a:moveTo>
                  <a:lnTo>
                    <a:pt x="2766" y="15"/>
                  </a:lnTo>
                  <a:lnTo>
                    <a:pt x="2459" y="74"/>
                  </a:lnTo>
                  <a:lnTo>
                    <a:pt x="2166" y="147"/>
                  </a:lnTo>
                  <a:lnTo>
                    <a:pt x="1874" y="249"/>
                  </a:lnTo>
                  <a:lnTo>
                    <a:pt x="1610" y="381"/>
                  </a:lnTo>
                  <a:lnTo>
                    <a:pt x="1362" y="527"/>
                  </a:lnTo>
                  <a:lnTo>
                    <a:pt x="1113" y="717"/>
                  </a:lnTo>
                  <a:lnTo>
                    <a:pt x="893" y="908"/>
                  </a:lnTo>
                  <a:lnTo>
                    <a:pt x="703" y="1127"/>
                  </a:lnTo>
                  <a:lnTo>
                    <a:pt x="528" y="1361"/>
                  </a:lnTo>
                  <a:lnTo>
                    <a:pt x="367" y="1625"/>
                  </a:lnTo>
                  <a:lnTo>
                    <a:pt x="235" y="1888"/>
                  </a:lnTo>
                  <a:lnTo>
                    <a:pt x="133" y="2181"/>
                  </a:lnTo>
                  <a:lnTo>
                    <a:pt x="59" y="2473"/>
                  </a:lnTo>
                  <a:lnTo>
                    <a:pt x="16" y="2780"/>
                  </a:lnTo>
                  <a:lnTo>
                    <a:pt x="1" y="3088"/>
                  </a:lnTo>
                  <a:lnTo>
                    <a:pt x="16" y="3410"/>
                  </a:lnTo>
                  <a:lnTo>
                    <a:pt x="59" y="3717"/>
                  </a:lnTo>
                  <a:lnTo>
                    <a:pt x="133" y="4009"/>
                  </a:lnTo>
                  <a:lnTo>
                    <a:pt x="235" y="4287"/>
                  </a:lnTo>
                  <a:lnTo>
                    <a:pt x="367" y="4565"/>
                  </a:lnTo>
                  <a:lnTo>
                    <a:pt x="528" y="4814"/>
                  </a:lnTo>
                  <a:lnTo>
                    <a:pt x="703" y="5048"/>
                  </a:lnTo>
                  <a:lnTo>
                    <a:pt x="893" y="5268"/>
                  </a:lnTo>
                  <a:lnTo>
                    <a:pt x="1113" y="5473"/>
                  </a:lnTo>
                  <a:lnTo>
                    <a:pt x="1362" y="5648"/>
                  </a:lnTo>
                  <a:lnTo>
                    <a:pt x="1610" y="5794"/>
                  </a:lnTo>
                  <a:lnTo>
                    <a:pt x="1874" y="5926"/>
                  </a:lnTo>
                  <a:lnTo>
                    <a:pt x="2166" y="6029"/>
                  </a:lnTo>
                  <a:lnTo>
                    <a:pt x="2459" y="6116"/>
                  </a:lnTo>
                  <a:lnTo>
                    <a:pt x="2766" y="6160"/>
                  </a:lnTo>
                  <a:lnTo>
                    <a:pt x="3073" y="6175"/>
                  </a:lnTo>
                  <a:lnTo>
                    <a:pt x="3395" y="6160"/>
                  </a:lnTo>
                  <a:lnTo>
                    <a:pt x="3703" y="6116"/>
                  </a:lnTo>
                  <a:lnTo>
                    <a:pt x="3995" y="6029"/>
                  </a:lnTo>
                  <a:lnTo>
                    <a:pt x="4273" y="5926"/>
                  </a:lnTo>
                  <a:lnTo>
                    <a:pt x="4551" y="5794"/>
                  </a:lnTo>
                  <a:lnTo>
                    <a:pt x="4800" y="5648"/>
                  </a:lnTo>
                  <a:lnTo>
                    <a:pt x="5034" y="5473"/>
                  </a:lnTo>
                  <a:lnTo>
                    <a:pt x="5254" y="5268"/>
                  </a:lnTo>
                  <a:lnTo>
                    <a:pt x="5458" y="5048"/>
                  </a:lnTo>
                  <a:lnTo>
                    <a:pt x="5634" y="4814"/>
                  </a:lnTo>
                  <a:lnTo>
                    <a:pt x="5795" y="4565"/>
                  </a:lnTo>
                  <a:lnTo>
                    <a:pt x="5912" y="4287"/>
                  </a:lnTo>
                  <a:lnTo>
                    <a:pt x="6029" y="4009"/>
                  </a:lnTo>
                  <a:lnTo>
                    <a:pt x="6102" y="3717"/>
                  </a:lnTo>
                  <a:lnTo>
                    <a:pt x="6146" y="3410"/>
                  </a:lnTo>
                  <a:lnTo>
                    <a:pt x="6161" y="3088"/>
                  </a:lnTo>
                  <a:lnTo>
                    <a:pt x="6146" y="2780"/>
                  </a:lnTo>
                  <a:lnTo>
                    <a:pt x="6102" y="2473"/>
                  </a:lnTo>
                  <a:lnTo>
                    <a:pt x="6029" y="2181"/>
                  </a:lnTo>
                  <a:lnTo>
                    <a:pt x="5912" y="1888"/>
                  </a:lnTo>
                  <a:lnTo>
                    <a:pt x="5795" y="1625"/>
                  </a:lnTo>
                  <a:lnTo>
                    <a:pt x="5634" y="1361"/>
                  </a:lnTo>
                  <a:lnTo>
                    <a:pt x="5458" y="1127"/>
                  </a:lnTo>
                  <a:lnTo>
                    <a:pt x="5254" y="908"/>
                  </a:lnTo>
                  <a:lnTo>
                    <a:pt x="5034" y="717"/>
                  </a:lnTo>
                  <a:lnTo>
                    <a:pt x="4800" y="527"/>
                  </a:lnTo>
                  <a:lnTo>
                    <a:pt x="4551" y="381"/>
                  </a:lnTo>
                  <a:lnTo>
                    <a:pt x="4273" y="249"/>
                  </a:lnTo>
                  <a:lnTo>
                    <a:pt x="3995" y="147"/>
                  </a:lnTo>
                  <a:lnTo>
                    <a:pt x="3703" y="74"/>
                  </a:lnTo>
                  <a:lnTo>
                    <a:pt x="3395" y="15"/>
                  </a:lnTo>
                  <a:lnTo>
                    <a:pt x="30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6271169" y="4040840"/>
              <a:ext cx="82989" cy="82975"/>
            </a:xfrm>
            <a:custGeom>
              <a:rect b="b" l="l" r="r" t="t"/>
              <a:pathLst>
                <a:path extrusionOk="0" h="6160" w="6161">
                  <a:moveTo>
                    <a:pt x="3073" y="717"/>
                  </a:moveTo>
                  <a:lnTo>
                    <a:pt x="3322" y="732"/>
                  </a:lnTo>
                  <a:lnTo>
                    <a:pt x="3556" y="776"/>
                  </a:lnTo>
                  <a:lnTo>
                    <a:pt x="3775" y="834"/>
                  </a:lnTo>
                  <a:lnTo>
                    <a:pt x="3995" y="907"/>
                  </a:lnTo>
                  <a:lnTo>
                    <a:pt x="4200" y="1010"/>
                  </a:lnTo>
                  <a:lnTo>
                    <a:pt x="4404" y="1127"/>
                  </a:lnTo>
                  <a:lnTo>
                    <a:pt x="4580" y="1258"/>
                  </a:lnTo>
                  <a:lnTo>
                    <a:pt x="4756" y="1419"/>
                  </a:lnTo>
                  <a:lnTo>
                    <a:pt x="4902" y="1580"/>
                  </a:lnTo>
                  <a:lnTo>
                    <a:pt x="5034" y="1771"/>
                  </a:lnTo>
                  <a:lnTo>
                    <a:pt x="5151" y="1961"/>
                  </a:lnTo>
                  <a:lnTo>
                    <a:pt x="5253" y="2166"/>
                  </a:lnTo>
                  <a:lnTo>
                    <a:pt x="5341" y="2385"/>
                  </a:lnTo>
                  <a:lnTo>
                    <a:pt x="5399" y="2605"/>
                  </a:lnTo>
                  <a:lnTo>
                    <a:pt x="5429" y="2839"/>
                  </a:lnTo>
                  <a:lnTo>
                    <a:pt x="5443" y="3087"/>
                  </a:lnTo>
                  <a:lnTo>
                    <a:pt x="5429" y="3321"/>
                  </a:lnTo>
                  <a:lnTo>
                    <a:pt x="5399" y="3556"/>
                  </a:lnTo>
                  <a:lnTo>
                    <a:pt x="5341" y="3790"/>
                  </a:lnTo>
                  <a:lnTo>
                    <a:pt x="5253" y="3994"/>
                  </a:lnTo>
                  <a:lnTo>
                    <a:pt x="5151" y="4214"/>
                  </a:lnTo>
                  <a:lnTo>
                    <a:pt x="5034" y="4404"/>
                  </a:lnTo>
                  <a:lnTo>
                    <a:pt x="4902" y="4580"/>
                  </a:lnTo>
                  <a:lnTo>
                    <a:pt x="4756" y="4755"/>
                  </a:lnTo>
                  <a:lnTo>
                    <a:pt x="4580" y="4902"/>
                  </a:lnTo>
                  <a:lnTo>
                    <a:pt x="4404" y="5033"/>
                  </a:lnTo>
                  <a:lnTo>
                    <a:pt x="4200" y="5150"/>
                  </a:lnTo>
                  <a:lnTo>
                    <a:pt x="3995" y="5253"/>
                  </a:lnTo>
                  <a:lnTo>
                    <a:pt x="3775" y="5341"/>
                  </a:lnTo>
                  <a:lnTo>
                    <a:pt x="3556" y="5399"/>
                  </a:lnTo>
                  <a:lnTo>
                    <a:pt x="3322" y="5428"/>
                  </a:lnTo>
                  <a:lnTo>
                    <a:pt x="3073" y="5443"/>
                  </a:lnTo>
                  <a:lnTo>
                    <a:pt x="2839" y="5428"/>
                  </a:lnTo>
                  <a:lnTo>
                    <a:pt x="2605" y="5399"/>
                  </a:lnTo>
                  <a:lnTo>
                    <a:pt x="2385" y="5341"/>
                  </a:lnTo>
                  <a:lnTo>
                    <a:pt x="2166" y="5253"/>
                  </a:lnTo>
                  <a:lnTo>
                    <a:pt x="1961" y="5150"/>
                  </a:lnTo>
                  <a:lnTo>
                    <a:pt x="1756" y="5033"/>
                  </a:lnTo>
                  <a:lnTo>
                    <a:pt x="1581" y="4902"/>
                  </a:lnTo>
                  <a:lnTo>
                    <a:pt x="1420" y="4755"/>
                  </a:lnTo>
                  <a:lnTo>
                    <a:pt x="1259" y="4580"/>
                  </a:lnTo>
                  <a:lnTo>
                    <a:pt x="1127" y="4404"/>
                  </a:lnTo>
                  <a:lnTo>
                    <a:pt x="1010" y="4214"/>
                  </a:lnTo>
                  <a:lnTo>
                    <a:pt x="908" y="3994"/>
                  </a:lnTo>
                  <a:lnTo>
                    <a:pt x="820" y="3790"/>
                  </a:lnTo>
                  <a:lnTo>
                    <a:pt x="776" y="3556"/>
                  </a:lnTo>
                  <a:lnTo>
                    <a:pt x="732" y="3321"/>
                  </a:lnTo>
                  <a:lnTo>
                    <a:pt x="717" y="3087"/>
                  </a:lnTo>
                  <a:lnTo>
                    <a:pt x="732" y="2839"/>
                  </a:lnTo>
                  <a:lnTo>
                    <a:pt x="776" y="2605"/>
                  </a:lnTo>
                  <a:lnTo>
                    <a:pt x="820" y="2385"/>
                  </a:lnTo>
                  <a:lnTo>
                    <a:pt x="908" y="2166"/>
                  </a:lnTo>
                  <a:lnTo>
                    <a:pt x="1010" y="1961"/>
                  </a:lnTo>
                  <a:lnTo>
                    <a:pt x="1127" y="1771"/>
                  </a:lnTo>
                  <a:lnTo>
                    <a:pt x="1259" y="1580"/>
                  </a:lnTo>
                  <a:lnTo>
                    <a:pt x="1420" y="1419"/>
                  </a:lnTo>
                  <a:lnTo>
                    <a:pt x="1581" y="1258"/>
                  </a:lnTo>
                  <a:lnTo>
                    <a:pt x="1756" y="1127"/>
                  </a:lnTo>
                  <a:lnTo>
                    <a:pt x="1961" y="1010"/>
                  </a:lnTo>
                  <a:lnTo>
                    <a:pt x="2166" y="907"/>
                  </a:lnTo>
                  <a:lnTo>
                    <a:pt x="2385" y="834"/>
                  </a:lnTo>
                  <a:lnTo>
                    <a:pt x="2605" y="776"/>
                  </a:lnTo>
                  <a:lnTo>
                    <a:pt x="2839" y="732"/>
                  </a:lnTo>
                  <a:lnTo>
                    <a:pt x="3073" y="717"/>
                  </a:lnTo>
                  <a:close/>
                  <a:moveTo>
                    <a:pt x="3073" y="0"/>
                  </a:moveTo>
                  <a:lnTo>
                    <a:pt x="2766" y="15"/>
                  </a:lnTo>
                  <a:lnTo>
                    <a:pt x="2458" y="59"/>
                  </a:lnTo>
                  <a:lnTo>
                    <a:pt x="2166" y="132"/>
                  </a:lnTo>
                  <a:lnTo>
                    <a:pt x="1888" y="234"/>
                  </a:lnTo>
                  <a:lnTo>
                    <a:pt x="1610" y="366"/>
                  </a:lnTo>
                  <a:lnTo>
                    <a:pt x="1361" y="527"/>
                  </a:lnTo>
                  <a:lnTo>
                    <a:pt x="1127" y="702"/>
                  </a:lnTo>
                  <a:lnTo>
                    <a:pt x="908" y="907"/>
                  </a:lnTo>
                  <a:lnTo>
                    <a:pt x="703" y="1127"/>
                  </a:lnTo>
                  <a:lnTo>
                    <a:pt x="527" y="1361"/>
                  </a:lnTo>
                  <a:lnTo>
                    <a:pt x="366" y="1610"/>
                  </a:lnTo>
                  <a:lnTo>
                    <a:pt x="235" y="1888"/>
                  </a:lnTo>
                  <a:lnTo>
                    <a:pt x="132" y="2166"/>
                  </a:lnTo>
                  <a:lnTo>
                    <a:pt x="59" y="2458"/>
                  </a:lnTo>
                  <a:lnTo>
                    <a:pt x="15" y="2765"/>
                  </a:lnTo>
                  <a:lnTo>
                    <a:pt x="0" y="3087"/>
                  </a:lnTo>
                  <a:lnTo>
                    <a:pt x="15" y="3395"/>
                  </a:lnTo>
                  <a:lnTo>
                    <a:pt x="59" y="3702"/>
                  </a:lnTo>
                  <a:lnTo>
                    <a:pt x="132" y="3994"/>
                  </a:lnTo>
                  <a:lnTo>
                    <a:pt x="235" y="4287"/>
                  </a:lnTo>
                  <a:lnTo>
                    <a:pt x="366" y="4550"/>
                  </a:lnTo>
                  <a:lnTo>
                    <a:pt x="527" y="4799"/>
                  </a:lnTo>
                  <a:lnTo>
                    <a:pt x="703" y="5048"/>
                  </a:lnTo>
                  <a:lnTo>
                    <a:pt x="908" y="5267"/>
                  </a:lnTo>
                  <a:lnTo>
                    <a:pt x="1127" y="5458"/>
                  </a:lnTo>
                  <a:lnTo>
                    <a:pt x="1361" y="5633"/>
                  </a:lnTo>
                  <a:lnTo>
                    <a:pt x="1610" y="5794"/>
                  </a:lnTo>
                  <a:lnTo>
                    <a:pt x="1888" y="5926"/>
                  </a:lnTo>
                  <a:lnTo>
                    <a:pt x="2166" y="6028"/>
                  </a:lnTo>
                  <a:lnTo>
                    <a:pt x="2458" y="6101"/>
                  </a:lnTo>
                  <a:lnTo>
                    <a:pt x="2766" y="6145"/>
                  </a:lnTo>
                  <a:lnTo>
                    <a:pt x="3073" y="6160"/>
                  </a:lnTo>
                  <a:lnTo>
                    <a:pt x="3395" y="6145"/>
                  </a:lnTo>
                  <a:lnTo>
                    <a:pt x="3702" y="6101"/>
                  </a:lnTo>
                  <a:lnTo>
                    <a:pt x="3995" y="6028"/>
                  </a:lnTo>
                  <a:lnTo>
                    <a:pt x="4273" y="5926"/>
                  </a:lnTo>
                  <a:lnTo>
                    <a:pt x="4551" y="5794"/>
                  </a:lnTo>
                  <a:lnTo>
                    <a:pt x="4799" y="5633"/>
                  </a:lnTo>
                  <a:lnTo>
                    <a:pt x="5048" y="5458"/>
                  </a:lnTo>
                  <a:lnTo>
                    <a:pt x="5268" y="5267"/>
                  </a:lnTo>
                  <a:lnTo>
                    <a:pt x="5458" y="5048"/>
                  </a:lnTo>
                  <a:lnTo>
                    <a:pt x="5633" y="4799"/>
                  </a:lnTo>
                  <a:lnTo>
                    <a:pt x="5794" y="4550"/>
                  </a:lnTo>
                  <a:lnTo>
                    <a:pt x="5926" y="4287"/>
                  </a:lnTo>
                  <a:lnTo>
                    <a:pt x="6029" y="3994"/>
                  </a:lnTo>
                  <a:lnTo>
                    <a:pt x="6102" y="3702"/>
                  </a:lnTo>
                  <a:lnTo>
                    <a:pt x="6146" y="3395"/>
                  </a:lnTo>
                  <a:lnTo>
                    <a:pt x="6160" y="3087"/>
                  </a:lnTo>
                  <a:lnTo>
                    <a:pt x="6146" y="2765"/>
                  </a:lnTo>
                  <a:lnTo>
                    <a:pt x="6102" y="2458"/>
                  </a:lnTo>
                  <a:lnTo>
                    <a:pt x="6029" y="2166"/>
                  </a:lnTo>
                  <a:lnTo>
                    <a:pt x="5926" y="1888"/>
                  </a:lnTo>
                  <a:lnTo>
                    <a:pt x="5794" y="1610"/>
                  </a:lnTo>
                  <a:lnTo>
                    <a:pt x="5633" y="1361"/>
                  </a:lnTo>
                  <a:lnTo>
                    <a:pt x="5458" y="1127"/>
                  </a:lnTo>
                  <a:lnTo>
                    <a:pt x="5268" y="907"/>
                  </a:lnTo>
                  <a:lnTo>
                    <a:pt x="5048" y="702"/>
                  </a:lnTo>
                  <a:lnTo>
                    <a:pt x="4799" y="527"/>
                  </a:lnTo>
                  <a:lnTo>
                    <a:pt x="4551" y="366"/>
                  </a:lnTo>
                  <a:lnTo>
                    <a:pt x="4273" y="234"/>
                  </a:lnTo>
                  <a:lnTo>
                    <a:pt x="3995" y="132"/>
                  </a:lnTo>
                  <a:lnTo>
                    <a:pt x="3702" y="59"/>
                  </a:lnTo>
                  <a:lnTo>
                    <a:pt x="3395" y="15"/>
                  </a:lnTo>
                  <a:lnTo>
                    <a:pt x="30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9"/>
            <p:cNvSpPr/>
            <p:nvPr/>
          </p:nvSpPr>
          <p:spPr>
            <a:xfrm>
              <a:off x="6222879" y="4157113"/>
              <a:ext cx="82989" cy="83191"/>
            </a:xfrm>
            <a:custGeom>
              <a:rect b="b" l="l" r="r" t="t"/>
              <a:pathLst>
                <a:path extrusionOk="0" h="6176" w="6161">
                  <a:moveTo>
                    <a:pt x="3322" y="732"/>
                  </a:moveTo>
                  <a:lnTo>
                    <a:pt x="3556" y="776"/>
                  </a:lnTo>
                  <a:lnTo>
                    <a:pt x="3776" y="835"/>
                  </a:lnTo>
                  <a:lnTo>
                    <a:pt x="3995" y="908"/>
                  </a:lnTo>
                  <a:lnTo>
                    <a:pt x="4200" y="1010"/>
                  </a:lnTo>
                  <a:lnTo>
                    <a:pt x="4390" y="1127"/>
                  </a:lnTo>
                  <a:lnTo>
                    <a:pt x="4580" y="1259"/>
                  </a:lnTo>
                  <a:lnTo>
                    <a:pt x="4741" y="1420"/>
                  </a:lnTo>
                  <a:lnTo>
                    <a:pt x="4902" y="1581"/>
                  </a:lnTo>
                  <a:lnTo>
                    <a:pt x="5034" y="1771"/>
                  </a:lnTo>
                  <a:lnTo>
                    <a:pt x="5151" y="1961"/>
                  </a:lnTo>
                  <a:lnTo>
                    <a:pt x="5253" y="2166"/>
                  </a:lnTo>
                  <a:lnTo>
                    <a:pt x="5327" y="2386"/>
                  </a:lnTo>
                  <a:lnTo>
                    <a:pt x="5385" y="2605"/>
                  </a:lnTo>
                  <a:lnTo>
                    <a:pt x="5429" y="2839"/>
                  </a:lnTo>
                  <a:lnTo>
                    <a:pt x="5444" y="3088"/>
                  </a:lnTo>
                  <a:lnTo>
                    <a:pt x="5429" y="3322"/>
                  </a:lnTo>
                  <a:lnTo>
                    <a:pt x="5385" y="3556"/>
                  </a:lnTo>
                  <a:lnTo>
                    <a:pt x="5327" y="3790"/>
                  </a:lnTo>
                  <a:lnTo>
                    <a:pt x="5253" y="4010"/>
                  </a:lnTo>
                  <a:lnTo>
                    <a:pt x="5151" y="4214"/>
                  </a:lnTo>
                  <a:lnTo>
                    <a:pt x="5034" y="4405"/>
                  </a:lnTo>
                  <a:lnTo>
                    <a:pt x="4902" y="4580"/>
                  </a:lnTo>
                  <a:lnTo>
                    <a:pt x="4741" y="4756"/>
                  </a:lnTo>
                  <a:lnTo>
                    <a:pt x="4580" y="4902"/>
                  </a:lnTo>
                  <a:lnTo>
                    <a:pt x="4390" y="5048"/>
                  </a:lnTo>
                  <a:lnTo>
                    <a:pt x="4200" y="5165"/>
                  </a:lnTo>
                  <a:lnTo>
                    <a:pt x="3995" y="5253"/>
                  </a:lnTo>
                  <a:lnTo>
                    <a:pt x="3776" y="5341"/>
                  </a:lnTo>
                  <a:lnTo>
                    <a:pt x="3556" y="5400"/>
                  </a:lnTo>
                  <a:lnTo>
                    <a:pt x="3322" y="5429"/>
                  </a:lnTo>
                  <a:lnTo>
                    <a:pt x="3073" y="5443"/>
                  </a:lnTo>
                  <a:lnTo>
                    <a:pt x="2839" y="5429"/>
                  </a:lnTo>
                  <a:lnTo>
                    <a:pt x="2605" y="5400"/>
                  </a:lnTo>
                  <a:lnTo>
                    <a:pt x="2371" y="5341"/>
                  </a:lnTo>
                  <a:lnTo>
                    <a:pt x="2166" y="5253"/>
                  </a:lnTo>
                  <a:lnTo>
                    <a:pt x="1961" y="5165"/>
                  </a:lnTo>
                  <a:lnTo>
                    <a:pt x="1757" y="5048"/>
                  </a:lnTo>
                  <a:lnTo>
                    <a:pt x="1581" y="4902"/>
                  </a:lnTo>
                  <a:lnTo>
                    <a:pt x="1405" y="4756"/>
                  </a:lnTo>
                  <a:lnTo>
                    <a:pt x="1259" y="4580"/>
                  </a:lnTo>
                  <a:lnTo>
                    <a:pt x="1127" y="4405"/>
                  </a:lnTo>
                  <a:lnTo>
                    <a:pt x="1010" y="4214"/>
                  </a:lnTo>
                  <a:lnTo>
                    <a:pt x="908" y="4010"/>
                  </a:lnTo>
                  <a:lnTo>
                    <a:pt x="820" y="3790"/>
                  </a:lnTo>
                  <a:lnTo>
                    <a:pt x="762" y="3556"/>
                  </a:lnTo>
                  <a:lnTo>
                    <a:pt x="732" y="3322"/>
                  </a:lnTo>
                  <a:lnTo>
                    <a:pt x="718" y="3088"/>
                  </a:lnTo>
                  <a:lnTo>
                    <a:pt x="732" y="2839"/>
                  </a:lnTo>
                  <a:lnTo>
                    <a:pt x="762" y="2605"/>
                  </a:lnTo>
                  <a:lnTo>
                    <a:pt x="820" y="2386"/>
                  </a:lnTo>
                  <a:lnTo>
                    <a:pt x="908" y="2166"/>
                  </a:lnTo>
                  <a:lnTo>
                    <a:pt x="1010" y="1961"/>
                  </a:lnTo>
                  <a:lnTo>
                    <a:pt x="1127" y="1771"/>
                  </a:lnTo>
                  <a:lnTo>
                    <a:pt x="1259" y="1581"/>
                  </a:lnTo>
                  <a:lnTo>
                    <a:pt x="1405" y="1420"/>
                  </a:lnTo>
                  <a:lnTo>
                    <a:pt x="1581" y="1259"/>
                  </a:lnTo>
                  <a:lnTo>
                    <a:pt x="1757" y="1127"/>
                  </a:lnTo>
                  <a:lnTo>
                    <a:pt x="1961" y="1010"/>
                  </a:lnTo>
                  <a:lnTo>
                    <a:pt x="2166" y="908"/>
                  </a:lnTo>
                  <a:lnTo>
                    <a:pt x="2371" y="835"/>
                  </a:lnTo>
                  <a:lnTo>
                    <a:pt x="2605" y="776"/>
                  </a:lnTo>
                  <a:lnTo>
                    <a:pt x="2839" y="732"/>
                  </a:lnTo>
                  <a:close/>
                  <a:moveTo>
                    <a:pt x="3073" y="1"/>
                  </a:moveTo>
                  <a:lnTo>
                    <a:pt x="2766" y="15"/>
                  </a:lnTo>
                  <a:lnTo>
                    <a:pt x="2459" y="59"/>
                  </a:lnTo>
                  <a:lnTo>
                    <a:pt x="2166" y="147"/>
                  </a:lnTo>
                  <a:lnTo>
                    <a:pt x="1874" y="249"/>
                  </a:lnTo>
                  <a:lnTo>
                    <a:pt x="1610" y="381"/>
                  </a:lnTo>
                  <a:lnTo>
                    <a:pt x="1361" y="527"/>
                  </a:lnTo>
                  <a:lnTo>
                    <a:pt x="1113" y="703"/>
                  </a:lnTo>
                  <a:lnTo>
                    <a:pt x="893" y="908"/>
                  </a:lnTo>
                  <a:lnTo>
                    <a:pt x="703" y="1127"/>
                  </a:lnTo>
                  <a:lnTo>
                    <a:pt x="527" y="1361"/>
                  </a:lnTo>
                  <a:lnTo>
                    <a:pt x="367" y="1610"/>
                  </a:lnTo>
                  <a:lnTo>
                    <a:pt x="235" y="1888"/>
                  </a:lnTo>
                  <a:lnTo>
                    <a:pt x="132" y="2166"/>
                  </a:lnTo>
                  <a:lnTo>
                    <a:pt x="59" y="2459"/>
                  </a:lnTo>
                  <a:lnTo>
                    <a:pt x="15" y="2766"/>
                  </a:lnTo>
                  <a:lnTo>
                    <a:pt x="1" y="3088"/>
                  </a:lnTo>
                  <a:lnTo>
                    <a:pt x="15" y="3395"/>
                  </a:lnTo>
                  <a:lnTo>
                    <a:pt x="59" y="3702"/>
                  </a:lnTo>
                  <a:lnTo>
                    <a:pt x="132" y="3995"/>
                  </a:lnTo>
                  <a:lnTo>
                    <a:pt x="235" y="4288"/>
                  </a:lnTo>
                  <a:lnTo>
                    <a:pt x="367" y="4551"/>
                  </a:lnTo>
                  <a:lnTo>
                    <a:pt x="527" y="4814"/>
                  </a:lnTo>
                  <a:lnTo>
                    <a:pt x="703" y="5048"/>
                  </a:lnTo>
                  <a:lnTo>
                    <a:pt x="893" y="5268"/>
                  </a:lnTo>
                  <a:lnTo>
                    <a:pt x="1113" y="5458"/>
                  </a:lnTo>
                  <a:lnTo>
                    <a:pt x="1361" y="5648"/>
                  </a:lnTo>
                  <a:lnTo>
                    <a:pt x="1610" y="5795"/>
                  </a:lnTo>
                  <a:lnTo>
                    <a:pt x="1874" y="5926"/>
                  </a:lnTo>
                  <a:lnTo>
                    <a:pt x="2166" y="6029"/>
                  </a:lnTo>
                  <a:lnTo>
                    <a:pt x="2459" y="6102"/>
                  </a:lnTo>
                  <a:lnTo>
                    <a:pt x="2766" y="6160"/>
                  </a:lnTo>
                  <a:lnTo>
                    <a:pt x="3073" y="6175"/>
                  </a:lnTo>
                  <a:lnTo>
                    <a:pt x="3395" y="6160"/>
                  </a:lnTo>
                  <a:lnTo>
                    <a:pt x="3702" y="6102"/>
                  </a:lnTo>
                  <a:lnTo>
                    <a:pt x="3995" y="6029"/>
                  </a:lnTo>
                  <a:lnTo>
                    <a:pt x="4273" y="5926"/>
                  </a:lnTo>
                  <a:lnTo>
                    <a:pt x="4551" y="5795"/>
                  </a:lnTo>
                  <a:lnTo>
                    <a:pt x="4800" y="5648"/>
                  </a:lnTo>
                  <a:lnTo>
                    <a:pt x="5034" y="5458"/>
                  </a:lnTo>
                  <a:lnTo>
                    <a:pt x="5253" y="5268"/>
                  </a:lnTo>
                  <a:lnTo>
                    <a:pt x="5458" y="5048"/>
                  </a:lnTo>
                  <a:lnTo>
                    <a:pt x="5634" y="4814"/>
                  </a:lnTo>
                  <a:lnTo>
                    <a:pt x="5795" y="4551"/>
                  </a:lnTo>
                  <a:lnTo>
                    <a:pt x="5926" y="4288"/>
                  </a:lnTo>
                  <a:lnTo>
                    <a:pt x="6029" y="3995"/>
                  </a:lnTo>
                  <a:lnTo>
                    <a:pt x="6102" y="3702"/>
                  </a:lnTo>
                  <a:lnTo>
                    <a:pt x="6146" y="3395"/>
                  </a:lnTo>
                  <a:lnTo>
                    <a:pt x="6161" y="3088"/>
                  </a:lnTo>
                  <a:lnTo>
                    <a:pt x="6146" y="2766"/>
                  </a:lnTo>
                  <a:lnTo>
                    <a:pt x="6102" y="2459"/>
                  </a:lnTo>
                  <a:lnTo>
                    <a:pt x="6029" y="2166"/>
                  </a:lnTo>
                  <a:lnTo>
                    <a:pt x="5926" y="1888"/>
                  </a:lnTo>
                  <a:lnTo>
                    <a:pt x="5795" y="1610"/>
                  </a:lnTo>
                  <a:lnTo>
                    <a:pt x="5634" y="1361"/>
                  </a:lnTo>
                  <a:lnTo>
                    <a:pt x="5458" y="1127"/>
                  </a:lnTo>
                  <a:lnTo>
                    <a:pt x="5253" y="908"/>
                  </a:lnTo>
                  <a:lnTo>
                    <a:pt x="5034" y="703"/>
                  </a:lnTo>
                  <a:lnTo>
                    <a:pt x="4800" y="527"/>
                  </a:lnTo>
                  <a:lnTo>
                    <a:pt x="4551" y="381"/>
                  </a:lnTo>
                  <a:lnTo>
                    <a:pt x="4273" y="249"/>
                  </a:lnTo>
                  <a:lnTo>
                    <a:pt x="3995" y="147"/>
                  </a:lnTo>
                  <a:lnTo>
                    <a:pt x="3702" y="59"/>
                  </a:lnTo>
                  <a:lnTo>
                    <a:pt x="3395" y="15"/>
                  </a:lnTo>
                  <a:lnTo>
                    <a:pt x="3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9"/>
            <p:cNvSpPr/>
            <p:nvPr/>
          </p:nvSpPr>
          <p:spPr>
            <a:xfrm>
              <a:off x="4668872" y="2340198"/>
              <a:ext cx="1660245" cy="1630678"/>
            </a:xfrm>
            <a:custGeom>
              <a:rect b="b" l="l" r="r" t="t"/>
              <a:pathLst>
                <a:path extrusionOk="0" h="121060" w="123255">
                  <a:moveTo>
                    <a:pt x="4888" y="0"/>
                  </a:moveTo>
                  <a:lnTo>
                    <a:pt x="4624" y="15"/>
                  </a:lnTo>
                  <a:lnTo>
                    <a:pt x="4376" y="59"/>
                  </a:lnTo>
                  <a:lnTo>
                    <a:pt x="4112" y="103"/>
                  </a:lnTo>
                  <a:lnTo>
                    <a:pt x="3864" y="161"/>
                  </a:lnTo>
                  <a:lnTo>
                    <a:pt x="3615" y="234"/>
                  </a:lnTo>
                  <a:lnTo>
                    <a:pt x="3381" y="308"/>
                  </a:lnTo>
                  <a:lnTo>
                    <a:pt x="3147" y="395"/>
                  </a:lnTo>
                  <a:lnTo>
                    <a:pt x="2913" y="498"/>
                  </a:lnTo>
                  <a:lnTo>
                    <a:pt x="2693" y="615"/>
                  </a:lnTo>
                  <a:lnTo>
                    <a:pt x="2474" y="747"/>
                  </a:lnTo>
                  <a:lnTo>
                    <a:pt x="2269" y="878"/>
                  </a:lnTo>
                  <a:lnTo>
                    <a:pt x="2064" y="1025"/>
                  </a:lnTo>
                  <a:lnTo>
                    <a:pt x="1874" y="1171"/>
                  </a:lnTo>
                  <a:lnTo>
                    <a:pt x="1684" y="1332"/>
                  </a:lnTo>
                  <a:lnTo>
                    <a:pt x="1508" y="1507"/>
                  </a:lnTo>
                  <a:lnTo>
                    <a:pt x="1332" y="1683"/>
                  </a:lnTo>
                  <a:lnTo>
                    <a:pt x="1172" y="1873"/>
                  </a:lnTo>
                  <a:lnTo>
                    <a:pt x="1025" y="2063"/>
                  </a:lnTo>
                  <a:lnTo>
                    <a:pt x="879" y="2268"/>
                  </a:lnTo>
                  <a:lnTo>
                    <a:pt x="747" y="2488"/>
                  </a:lnTo>
                  <a:lnTo>
                    <a:pt x="616" y="2692"/>
                  </a:lnTo>
                  <a:lnTo>
                    <a:pt x="498" y="2927"/>
                  </a:lnTo>
                  <a:lnTo>
                    <a:pt x="396" y="3146"/>
                  </a:lnTo>
                  <a:lnTo>
                    <a:pt x="308" y="3380"/>
                  </a:lnTo>
                  <a:lnTo>
                    <a:pt x="220" y="3629"/>
                  </a:lnTo>
                  <a:lnTo>
                    <a:pt x="162" y="3863"/>
                  </a:lnTo>
                  <a:lnTo>
                    <a:pt x="103" y="4112"/>
                  </a:lnTo>
                  <a:lnTo>
                    <a:pt x="60" y="4375"/>
                  </a:lnTo>
                  <a:lnTo>
                    <a:pt x="16" y="4624"/>
                  </a:lnTo>
                  <a:lnTo>
                    <a:pt x="1" y="4887"/>
                  </a:lnTo>
                  <a:lnTo>
                    <a:pt x="1" y="5151"/>
                  </a:lnTo>
                  <a:lnTo>
                    <a:pt x="1" y="115910"/>
                  </a:lnTo>
                  <a:lnTo>
                    <a:pt x="1" y="116173"/>
                  </a:lnTo>
                  <a:lnTo>
                    <a:pt x="16" y="116437"/>
                  </a:lnTo>
                  <a:lnTo>
                    <a:pt x="60" y="116685"/>
                  </a:lnTo>
                  <a:lnTo>
                    <a:pt x="103" y="116949"/>
                  </a:lnTo>
                  <a:lnTo>
                    <a:pt x="162" y="117197"/>
                  </a:lnTo>
                  <a:lnTo>
                    <a:pt x="220" y="117431"/>
                  </a:lnTo>
                  <a:lnTo>
                    <a:pt x="308" y="117680"/>
                  </a:lnTo>
                  <a:lnTo>
                    <a:pt x="396" y="117914"/>
                  </a:lnTo>
                  <a:lnTo>
                    <a:pt x="498" y="118134"/>
                  </a:lnTo>
                  <a:lnTo>
                    <a:pt x="616" y="118368"/>
                  </a:lnTo>
                  <a:lnTo>
                    <a:pt x="747" y="118573"/>
                  </a:lnTo>
                  <a:lnTo>
                    <a:pt x="879" y="118792"/>
                  </a:lnTo>
                  <a:lnTo>
                    <a:pt x="1025" y="118982"/>
                  </a:lnTo>
                  <a:lnTo>
                    <a:pt x="1172" y="119187"/>
                  </a:lnTo>
                  <a:lnTo>
                    <a:pt x="1332" y="119377"/>
                  </a:lnTo>
                  <a:lnTo>
                    <a:pt x="1508" y="119553"/>
                  </a:lnTo>
                  <a:lnTo>
                    <a:pt x="1684" y="119729"/>
                  </a:lnTo>
                  <a:lnTo>
                    <a:pt x="1874" y="119889"/>
                  </a:lnTo>
                  <a:lnTo>
                    <a:pt x="2064" y="120036"/>
                  </a:lnTo>
                  <a:lnTo>
                    <a:pt x="2269" y="120182"/>
                  </a:lnTo>
                  <a:lnTo>
                    <a:pt x="2474" y="120314"/>
                  </a:lnTo>
                  <a:lnTo>
                    <a:pt x="2693" y="120445"/>
                  </a:lnTo>
                  <a:lnTo>
                    <a:pt x="2913" y="120548"/>
                  </a:lnTo>
                  <a:lnTo>
                    <a:pt x="3147" y="120650"/>
                  </a:lnTo>
                  <a:lnTo>
                    <a:pt x="3381" y="120753"/>
                  </a:lnTo>
                  <a:lnTo>
                    <a:pt x="3615" y="120826"/>
                  </a:lnTo>
                  <a:lnTo>
                    <a:pt x="3864" y="120899"/>
                  </a:lnTo>
                  <a:lnTo>
                    <a:pt x="4112" y="120958"/>
                  </a:lnTo>
                  <a:lnTo>
                    <a:pt x="4376" y="121001"/>
                  </a:lnTo>
                  <a:lnTo>
                    <a:pt x="4624" y="121031"/>
                  </a:lnTo>
                  <a:lnTo>
                    <a:pt x="4888" y="121060"/>
                  </a:lnTo>
                  <a:lnTo>
                    <a:pt x="122977" y="121060"/>
                  </a:lnTo>
                  <a:lnTo>
                    <a:pt x="123036" y="121031"/>
                  </a:lnTo>
                  <a:lnTo>
                    <a:pt x="123109" y="121001"/>
                  </a:lnTo>
                  <a:lnTo>
                    <a:pt x="123153" y="120958"/>
                  </a:lnTo>
                  <a:lnTo>
                    <a:pt x="123196" y="120899"/>
                  </a:lnTo>
                  <a:lnTo>
                    <a:pt x="123240" y="120841"/>
                  </a:lnTo>
                  <a:lnTo>
                    <a:pt x="123255" y="120767"/>
                  </a:lnTo>
                  <a:lnTo>
                    <a:pt x="123255" y="120709"/>
                  </a:lnTo>
                  <a:lnTo>
                    <a:pt x="123255" y="120636"/>
                  </a:lnTo>
                  <a:lnTo>
                    <a:pt x="123240" y="120563"/>
                  </a:lnTo>
                  <a:lnTo>
                    <a:pt x="123196" y="120504"/>
                  </a:lnTo>
                  <a:lnTo>
                    <a:pt x="123153" y="120445"/>
                  </a:lnTo>
                  <a:lnTo>
                    <a:pt x="123109" y="120402"/>
                  </a:lnTo>
                  <a:lnTo>
                    <a:pt x="123036" y="120372"/>
                  </a:lnTo>
                  <a:lnTo>
                    <a:pt x="122977" y="120343"/>
                  </a:lnTo>
                  <a:lnTo>
                    <a:pt x="5151" y="120343"/>
                  </a:lnTo>
                  <a:lnTo>
                    <a:pt x="4932" y="120328"/>
                  </a:lnTo>
                  <a:lnTo>
                    <a:pt x="4698" y="120314"/>
                  </a:lnTo>
                  <a:lnTo>
                    <a:pt x="4478" y="120285"/>
                  </a:lnTo>
                  <a:lnTo>
                    <a:pt x="4259" y="120255"/>
                  </a:lnTo>
                  <a:lnTo>
                    <a:pt x="4054" y="120197"/>
                  </a:lnTo>
                  <a:lnTo>
                    <a:pt x="3834" y="120138"/>
                  </a:lnTo>
                  <a:lnTo>
                    <a:pt x="3630" y="120065"/>
                  </a:lnTo>
                  <a:lnTo>
                    <a:pt x="3425" y="119992"/>
                  </a:lnTo>
                  <a:lnTo>
                    <a:pt x="3235" y="119904"/>
                  </a:lnTo>
                  <a:lnTo>
                    <a:pt x="3044" y="119802"/>
                  </a:lnTo>
                  <a:lnTo>
                    <a:pt x="2854" y="119699"/>
                  </a:lnTo>
                  <a:lnTo>
                    <a:pt x="2679" y="119582"/>
                  </a:lnTo>
                  <a:lnTo>
                    <a:pt x="2503" y="119451"/>
                  </a:lnTo>
                  <a:lnTo>
                    <a:pt x="2327" y="119319"/>
                  </a:lnTo>
                  <a:lnTo>
                    <a:pt x="2166" y="119187"/>
                  </a:lnTo>
                  <a:lnTo>
                    <a:pt x="2020" y="119041"/>
                  </a:lnTo>
                  <a:lnTo>
                    <a:pt x="1874" y="118880"/>
                  </a:lnTo>
                  <a:lnTo>
                    <a:pt x="1727" y="118719"/>
                  </a:lnTo>
                  <a:lnTo>
                    <a:pt x="1596" y="118558"/>
                  </a:lnTo>
                  <a:lnTo>
                    <a:pt x="1479" y="118382"/>
                  </a:lnTo>
                  <a:lnTo>
                    <a:pt x="1362" y="118207"/>
                  </a:lnTo>
                  <a:lnTo>
                    <a:pt x="1259" y="118017"/>
                  </a:lnTo>
                  <a:lnTo>
                    <a:pt x="1157" y="117826"/>
                  </a:lnTo>
                  <a:lnTo>
                    <a:pt x="1069" y="117622"/>
                  </a:lnTo>
                  <a:lnTo>
                    <a:pt x="981" y="117431"/>
                  </a:lnTo>
                  <a:lnTo>
                    <a:pt x="923" y="117227"/>
                  </a:lnTo>
                  <a:lnTo>
                    <a:pt x="864" y="117007"/>
                  </a:lnTo>
                  <a:lnTo>
                    <a:pt x="806" y="116802"/>
                  </a:lnTo>
                  <a:lnTo>
                    <a:pt x="776" y="116583"/>
                  </a:lnTo>
                  <a:lnTo>
                    <a:pt x="747" y="116363"/>
                  </a:lnTo>
                  <a:lnTo>
                    <a:pt x="718" y="116129"/>
                  </a:lnTo>
                  <a:lnTo>
                    <a:pt x="718" y="115910"/>
                  </a:lnTo>
                  <a:lnTo>
                    <a:pt x="718" y="5151"/>
                  </a:lnTo>
                  <a:lnTo>
                    <a:pt x="718" y="4931"/>
                  </a:lnTo>
                  <a:lnTo>
                    <a:pt x="747" y="4697"/>
                  </a:lnTo>
                  <a:lnTo>
                    <a:pt x="776" y="4478"/>
                  </a:lnTo>
                  <a:lnTo>
                    <a:pt x="806" y="4258"/>
                  </a:lnTo>
                  <a:lnTo>
                    <a:pt x="864" y="4053"/>
                  </a:lnTo>
                  <a:lnTo>
                    <a:pt x="923" y="3834"/>
                  </a:lnTo>
                  <a:lnTo>
                    <a:pt x="981" y="3629"/>
                  </a:lnTo>
                  <a:lnTo>
                    <a:pt x="1069" y="3424"/>
                  </a:lnTo>
                  <a:lnTo>
                    <a:pt x="1157" y="3234"/>
                  </a:lnTo>
                  <a:lnTo>
                    <a:pt x="1259" y="3044"/>
                  </a:lnTo>
                  <a:lnTo>
                    <a:pt x="1362" y="2853"/>
                  </a:lnTo>
                  <a:lnTo>
                    <a:pt x="1479" y="2678"/>
                  </a:lnTo>
                  <a:lnTo>
                    <a:pt x="1596" y="2502"/>
                  </a:lnTo>
                  <a:lnTo>
                    <a:pt x="1727" y="2341"/>
                  </a:lnTo>
                  <a:lnTo>
                    <a:pt x="1874" y="2180"/>
                  </a:lnTo>
                  <a:lnTo>
                    <a:pt x="2020" y="2019"/>
                  </a:lnTo>
                  <a:lnTo>
                    <a:pt x="2166" y="1873"/>
                  </a:lnTo>
                  <a:lnTo>
                    <a:pt x="2327" y="1727"/>
                  </a:lnTo>
                  <a:lnTo>
                    <a:pt x="2503" y="1595"/>
                  </a:lnTo>
                  <a:lnTo>
                    <a:pt x="2679" y="1478"/>
                  </a:lnTo>
                  <a:lnTo>
                    <a:pt x="2854" y="1361"/>
                  </a:lnTo>
                  <a:lnTo>
                    <a:pt x="3044" y="1259"/>
                  </a:lnTo>
                  <a:lnTo>
                    <a:pt x="3235" y="1156"/>
                  </a:lnTo>
                  <a:lnTo>
                    <a:pt x="3425" y="1068"/>
                  </a:lnTo>
                  <a:lnTo>
                    <a:pt x="3630" y="995"/>
                  </a:lnTo>
                  <a:lnTo>
                    <a:pt x="3834" y="922"/>
                  </a:lnTo>
                  <a:lnTo>
                    <a:pt x="4054" y="864"/>
                  </a:lnTo>
                  <a:lnTo>
                    <a:pt x="4259" y="805"/>
                  </a:lnTo>
                  <a:lnTo>
                    <a:pt x="4478" y="776"/>
                  </a:lnTo>
                  <a:lnTo>
                    <a:pt x="4698" y="747"/>
                  </a:lnTo>
                  <a:lnTo>
                    <a:pt x="4932" y="732"/>
                  </a:lnTo>
                  <a:lnTo>
                    <a:pt x="5151" y="717"/>
                  </a:lnTo>
                  <a:lnTo>
                    <a:pt x="122977" y="717"/>
                  </a:lnTo>
                  <a:lnTo>
                    <a:pt x="123036" y="688"/>
                  </a:lnTo>
                  <a:lnTo>
                    <a:pt x="123109" y="659"/>
                  </a:lnTo>
                  <a:lnTo>
                    <a:pt x="123153" y="615"/>
                  </a:lnTo>
                  <a:lnTo>
                    <a:pt x="123196" y="556"/>
                  </a:lnTo>
                  <a:lnTo>
                    <a:pt x="123240" y="498"/>
                  </a:lnTo>
                  <a:lnTo>
                    <a:pt x="123255" y="425"/>
                  </a:lnTo>
                  <a:lnTo>
                    <a:pt x="123255" y="351"/>
                  </a:lnTo>
                  <a:lnTo>
                    <a:pt x="123255" y="278"/>
                  </a:lnTo>
                  <a:lnTo>
                    <a:pt x="123240" y="220"/>
                  </a:lnTo>
                  <a:lnTo>
                    <a:pt x="123196" y="161"/>
                  </a:lnTo>
                  <a:lnTo>
                    <a:pt x="123153" y="103"/>
                  </a:lnTo>
                  <a:lnTo>
                    <a:pt x="123109" y="59"/>
                  </a:lnTo>
                  <a:lnTo>
                    <a:pt x="123036" y="30"/>
                  </a:lnTo>
                  <a:lnTo>
                    <a:pt x="1229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a:off x="4553973" y="2213472"/>
              <a:ext cx="1726867" cy="1873690"/>
            </a:xfrm>
            <a:custGeom>
              <a:rect b="b" l="l" r="r" t="t"/>
              <a:pathLst>
                <a:path extrusionOk="0" h="139101" w="128201">
                  <a:moveTo>
                    <a:pt x="5532" y="0"/>
                  </a:moveTo>
                  <a:lnTo>
                    <a:pt x="5239" y="30"/>
                  </a:lnTo>
                  <a:lnTo>
                    <a:pt x="4946" y="59"/>
                  </a:lnTo>
                  <a:lnTo>
                    <a:pt x="4654" y="117"/>
                  </a:lnTo>
                  <a:lnTo>
                    <a:pt x="4376" y="176"/>
                  </a:lnTo>
                  <a:lnTo>
                    <a:pt x="4098" y="264"/>
                  </a:lnTo>
                  <a:lnTo>
                    <a:pt x="3820" y="352"/>
                  </a:lnTo>
                  <a:lnTo>
                    <a:pt x="3556" y="454"/>
                  </a:lnTo>
                  <a:lnTo>
                    <a:pt x="3308" y="571"/>
                  </a:lnTo>
                  <a:lnTo>
                    <a:pt x="3044" y="703"/>
                  </a:lnTo>
                  <a:lnTo>
                    <a:pt x="2810" y="849"/>
                  </a:lnTo>
                  <a:lnTo>
                    <a:pt x="2576" y="995"/>
                  </a:lnTo>
                  <a:lnTo>
                    <a:pt x="2342" y="1156"/>
                  </a:lnTo>
                  <a:lnTo>
                    <a:pt x="2122" y="1332"/>
                  </a:lnTo>
                  <a:lnTo>
                    <a:pt x="1903" y="1507"/>
                  </a:lnTo>
                  <a:lnTo>
                    <a:pt x="1713" y="1712"/>
                  </a:lnTo>
                  <a:lnTo>
                    <a:pt x="1508" y="1917"/>
                  </a:lnTo>
                  <a:lnTo>
                    <a:pt x="1332" y="2122"/>
                  </a:lnTo>
                  <a:lnTo>
                    <a:pt x="1157" y="2341"/>
                  </a:lnTo>
                  <a:lnTo>
                    <a:pt x="996" y="2575"/>
                  </a:lnTo>
                  <a:lnTo>
                    <a:pt x="835" y="2810"/>
                  </a:lnTo>
                  <a:lnTo>
                    <a:pt x="703" y="3058"/>
                  </a:lnTo>
                  <a:lnTo>
                    <a:pt x="572" y="3307"/>
                  </a:lnTo>
                  <a:lnTo>
                    <a:pt x="455" y="3556"/>
                  </a:lnTo>
                  <a:lnTo>
                    <a:pt x="352" y="3819"/>
                  </a:lnTo>
                  <a:lnTo>
                    <a:pt x="264" y="4097"/>
                  </a:lnTo>
                  <a:lnTo>
                    <a:pt x="177" y="4375"/>
                  </a:lnTo>
                  <a:lnTo>
                    <a:pt x="118" y="4653"/>
                  </a:lnTo>
                  <a:lnTo>
                    <a:pt x="59" y="4946"/>
                  </a:lnTo>
                  <a:lnTo>
                    <a:pt x="30" y="5238"/>
                  </a:lnTo>
                  <a:lnTo>
                    <a:pt x="1" y="5531"/>
                  </a:lnTo>
                  <a:lnTo>
                    <a:pt x="1" y="5824"/>
                  </a:lnTo>
                  <a:lnTo>
                    <a:pt x="1" y="133277"/>
                  </a:lnTo>
                  <a:lnTo>
                    <a:pt x="1" y="133570"/>
                  </a:lnTo>
                  <a:lnTo>
                    <a:pt x="30" y="133862"/>
                  </a:lnTo>
                  <a:lnTo>
                    <a:pt x="59" y="134155"/>
                  </a:lnTo>
                  <a:lnTo>
                    <a:pt x="118" y="134448"/>
                  </a:lnTo>
                  <a:lnTo>
                    <a:pt x="177" y="134726"/>
                  </a:lnTo>
                  <a:lnTo>
                    <a:pt x="264" y="135004"/>
                  </a:lnTo>
                  <a:lnTo>
                    <a:pt x="352" y="135282"/>
                  </a:lnTo>
                  <a:lnTo>
                    <a:pt x="455" y="135545"/>
                  </a:lnTo>
                  <a:lnTo>
                    <a:pt x="572" y="135794"/>
                  </a:lnTo>
                  <a:lnTo>
                    <a:pt x="703" y="136057"/>
                  </a:lnTo>
                  <a:lnTo>
                    <a:pt x="835" y="136291"/>
                  </a:lnTo>
                  <a:lnTo>
                    <a:pt x="996" y="136540"/>
                  </a:lnTo>
                  <a:lnTo>
                    <a:pt x="1157" y="136759"/>
                  </a:lnTo>
                  <a:lnTo>
                    <a:pt x="1332" y="136979"/>
                  </a:lnTo>
                  <a:lnTo>
                    <a:pt x="1508" y="137198"/>
                  </a:lnTo>
                  <a:lnTo>
                    <a:pt x="1713" y="137403"/>
                  </a:lnTo>
                  <a:lnTo>
                    <a:pt x="1903" y="137593"/>
                  </a:lnTo>
                  <a:lnTo>
                    <a:pt x="2122" y="137769"/>
                  </a:lnTo>
                  <a:lnTo>
                    <a:pt x="2342" y="137945"/>
                  </a:lnTo>
                  <a:lnTo>
                    <a:pt x="2576" y="138106"/>
                  </a:lnTo>
                  <a:lnTo>
                    <a:pt x="2810" y="138267"/>
                  </a:lnTo>
                  <a:lnTo>
                    <a:pt x="3044" y="138398"/>
                  </a:lnTo>
                  <a:lnTo>
                    <a:pt x="3308" y="138530"/>
                  </a:lnTo>
                  <a:lnTo>
                    <a:pt x="3556" y="138647"/>
                  </a:lnTo>
                  <a:lnTo>
                    <a:pt x="3820" y="138749"/>
                  </a:lnTo>
                  <a:lnTo>
                    <a:pt x="4098" y="138852"/>
                  </a:lnTo>
                  <a:lnTo>
                    <a:pt x="4376" y="138925"/>
                  </a:lnTo>
                  <a:lnTo>
                    <a:pt x="4654" y="138983"/>
                  </a:lnTo>
                  <a:lnTo>
                    <a:pt x="4946" y="139042"/>
                  </a:lnTo>
                  <a:lnTo>
                    <a:pt x="5239" y="139071"/>
                  </a:lnTo>
                  <a:lnTo>
                    <a:pt x="5532" y="139100"/>
                  </a:lnTo>
                  <a:lnTo>
                    <a:pt x="127908" y="139100"/>
                  </a:lnTo>
                  <a:lnTo>
                    <a:pt x="127981" y="139086"/>
                  </a:lnTo>
                  <a:lnTo>
                    <a:pt x="128039" y="139042"/>
                  </a:lnTo>
                  <a:lnTo>
                    <a:pt x="128098" y="138998"/>
                  </a:lnTo>
                  <a:lnTo>
                    <a:pt x="128142" y="138954"/>
                  </a:lnTo>
                  <a:lnTo>
                    <a:pt x="128171" y="138881"/>
                  </a:lnTo>
                  <a:lnTo>
                    <a:pt x="128200" y="138822"/>
                  </a:lnTo>
                  <a:lnTo>
                    <a:pt x="128200" y="138749"/>
                  </a:lnTo>
                  <a:lnTo>
                    <a:pt x="128200" y="138676"/>
                  </a:lnTo>
                  <a:lnTo>
                    <a:pt x="128171" y="138603"/>
                  </a:lnTo>
                  <a:lnTo>
                    <a:pt x="128142" y="138545"/>
                  </a:lnTo>
                  <a:lnTo>
                    <a:pt x="128098" y="138486"/>
                  </a:lnTo>
                  <a:lnTo>
                    <a:pt x="128039" y="138442"/>
                  </a:lnTo>
                  <a:lnTo>
                    <a:pt x="127981" y="138413"/>
                  </a:lnTo>
                  <a:lnTo>
                    <a:pt x="127908" y="138384"/>
                  </a:lnTo>
                  <a:lnTo>
                    <a:pt x="5561" y="138384"/>
                  </a:lnTo>
                  <a:lnTo>
                    <a:pt x="5312" y="138354"/>
                  </a:lnTo>
                  <a:lnTo>
                    <a:pt x="5049" y="138325"/>
                  </a:lnTo>
                  <a:lnTo>
                    <a:pt x="4800" y="138281"/>
                  </a:lnTo>
                  <a:lnTo>
                    <a:pt x="4551" y="138223"/>
                  </a:lnTo>
                  <a:lnTo>
                    <a:pt x="4317" y="138149"/>
                  </a:lnTo>
                  <a:lnTo>
                    <a:pt x="4068" y="138076"/>
                  </a:lnTo>
                  <a:lnTo>
                    <a:pt x="3849" y="137974"/>
                  </a:lnTo>
                  <a:lnTo>
                    <a:pt x="3615" y="137871"/>
                  </a:lnTo>
                  <a:lnTo>
                    <a:pt x="3395" y="137769"/>
                  </a:lnTo>
                  <a:lnTo>
                    <a:pt x="3176" y="137637"/>
                  </a:lnTo>
                  <a:lnTo>
                    <a:pt x="2971" y="137506"/>
                  </a:lnTo>
                  <a:lnTo>
                    <a:pt x="2781" y="137374"/>
                  </a:lnTo>
                  <a:lnTo>
                    <a:pt x="2576" y="137213"/>
                  </a:lnTo>
                  <a:lnTo>
                    <a:pt x="2400" y="137052"/>
                  </a:lnTo>
                  <a:lnTo>
                    <a:pt x="2225" y="136891"/>
                  </a:lnTo>
                  <a:lnTo>
                    <a:pt x="2049" y="136701"/>
                  </a:lnTo>
                  <a:lnTo>
                    <a:pt x="1888" y="136525"/>
                  </a:lnTo>
                  <a:lnTo>
                    <a:pt x="1742" y="136335"/>
                  </a:lnTo>
                  <a:lnTo>
                    <a:pt x="1596" y="136130"/>
                  </a:lnTo>
                  <a:lnTo>
                    <a:pt x="1464" y="135925"/>
                  </a:lnTo>
                  <a:lnTo>
                    <a:pt x="1332" y="135706"/>
                  </a:lnTo>
                  <a:lnTo>
                    <a:pt x="1230" y="135487"/>
                  </a:lnTo>
                  <a:lnTo>
                    <a:pt x="1128" y="135267"/>
                  </a:lnTo>
                  <a:lnTo>
                    <a:pt x="1025" y="135033"/>
                  </a:lnTo>
                  <a:lnTo>
                    <a:pt x="952" y="134799"/>
                  </a:lnTo>
                  <a:lnTo>
                    <a:pt x="879" y="134550"/>
                  </a:lnTo>
                  <a:lnTo>
                    <a:pt x="820" y="134301"/>
                  </a:lnTo>
                  <a:lnTo>
                    <a:pt x="776" y="134053"/>
                  </a:lnTo>
                  <a:lnTo>
                    <a:pt x="747" y="133789"/>
                  </a:lnTo>
                  <a:lnTo>
                    <a:pt x="733" y="133541"/>
                  </a:lnTo>
                  <a:lnTo>
                    <a:pt x="718" y="133277"/>
                  </a:lnTo>
                  <a:lnTo>
                    <a:pt x="718" y="5824"/>
                  </a:lnTo>
                  <a:lnTo>
                    <a:pt x="733" y="5560"/>
                  </a:lnTo>
                  <a:lnTo>
                    <a:pt x="747" y="5312"/>
                  </a:lnTo>
                  <a:lnTo>
                    <a:pt x="776" y="5048"/>
                  </a:lnTo>
                  <a:lnTo>
                    <a:pt x="820" y="4799"/>
                  </a:lnTo>
                  <a:lnTo>
                    <a:pt x="879" y="4551"/>
                  </a:lnTo>
                  <a:lnTo>
                    <a:pt x="952" y="4317"/>
                  </a:lnTo>
                  <a:lnTo>
                    <a:pt x="1025" y="4068"/>
                  </a:lnTo>
                  <a:lnTo>
                    <a:pt x="1128" y="3848"/>
                  </a:lnTo>
                  <a:lnTo>
                    <a:pt x="1230" y="3614"/>
                  </a:lnTo>
                  <a:lnTo>
                    <a:pt x="1332" y="3395"/>
                  </a:lnTo>
                  <a:lnTo>
                    <a:pt x="1464" y="3190"/>
                  </a:lnTo>
                  <a:lnTo>
                    <a:pt x="1596" y="2971"/>
                  </a:lnTo>
                  <a:lnTo>
                    <a:pt x="1742" y="2780"/>
                  </a:lnTo>
                  <a:lnTo>
                    <a:pt x="1888" y="2575"/>
                  </a:lnTo>
                  <a:lnTo>
                    <a:pt x="2049" y="2400"/>
                  </a:lnTo>
                  <a:lnTo>
                    <a:pt x="2225" y="2224"/>
                  </a:lnTo>
                  <a:lnTo>
                    <a:pt x="2400" y="2049"/>
                  </a:lnTo>
                  <a:lnTo>
                    <a:pt x="2576" y="1888"/>
                  </a:lnTo>
                  <a:lnTo>
                    <a:pt x="2781" y="1741"/>
                  </a:lnTo>
                  <a:lnTo>
                    <a:pt x="2971" y="1595"/>
                  </a:lnTo>
                  <a:lnTo>
                    <a:pt x="3176" y="1464"/>
                  </a:lnTo>
                  <a:lnTo>
                    <a:pt x="3395" y="1332"/>
                  </a:lnTo>
                  <a:lnTo>
                    <a:pt x="3615" y="1229"/>
                  </a:lnTo>
                  <a:lnTo>
                    <a:pt x="3849" y="1127"/>
                  </a:lnTo>
                  <a:lnTo>
                    <a:pt x="4068" y="1025"/>
                  </a:lnTo>
                  <a:lnTo>
                    <a:pt x="4317" y="951"/>
                  </a:lnTo>
                  <a:lnTo>
                    <a:pt x="4551" y="878"/>
                  </a:lnTo>
                  <a:lnTo>
                    <a:pt x="4800" y="820"/>
                  </a:lnTo>
                  <a:lnTo>
                    <a:pt x="5049" y="776"/>
                  </a:lnTo>
                  <a:lnTo>
                    <a:pt x="5312" y="747"/>
                  </a:lnTo>
                  <a:lnTo>
                    <a:pt x="5561" y="732"/>
                  </a:lnTo>
                  <a:lnTo>
                    <a:pt x="5824" y="717"/>
                  </a:lnTo>
                  <a:lnTo>
                    <a:pt x="121924" y="717"/>
                  </a:lnTo>
                  <a:lnTo>
                    <a:pt x="121982" y="688"/>
                  </a:lnTo>
                  <a:lnTo>
                    <a:pt x="122055" y="659"/>
                  </a:lnTo>
                  <a:lnTo>
                    <a:pt x="122099" y="615"/>
                  </a:lnTo>
                  <a:lnTo>
                    <a:pt x="122143" y="556"/>
                  </a:lnTo>
                  <a:lnTo>
                    <a:pt x="122187" y="498"/>
                  </a:lnTo>
                  <a:lnTo>
                    <a:pt x="122202" y="439"/>
                  </a:lnTo>
                  <a:lnTo>
                    <a:pt x="122216" y="366"/>
                  </a:lnTo>
                  <a:lnTo>
                    <a:pt x="122202" y="293"/>
                  </a:lnTo>
                  <a:lnTo>
                    <a:pt x="122187" y="220"/>
                  </a:lnTo>
                  <a:lnTo>
                    <a:pt x="122143" y="161"/>
                  </a:lnTo>
                  <a:lnTo>
                    <a:pt x="122099" y="103"/>
                  </a:lnTo>
                  <a:lnTo>
                    <a:pt x="122055" y="59"/>
                  </a:lnTo>
                  <a:lnTo>
                    <a:pt x="121982" y="30"/>
                  </a:lnTo>
                  <a:lnTo>
                    <a:pt x="1219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9"/>
            <p:cNvSpPr/>
            <p:nvPr/>
          </p:nvSpPr>
          <p:spPr>
            <a:xfrm>
              <a:off x="4449729" y="2082207"/>
              <a:ext cx="2073518" cy="2121431"/>
            </a:xfrm>
            <a:custGeom>
              <a:rect b="b" l="l" r="r" t="t"/>
              <a:pathLst>
                <a:path extrusionOk="0" h="157493" w="153936">
                  <a:moveTo>
                    <a:pt x="5648" y="1"/>
                  </a:moveTo>
                  <a:lnTo>
                    <a:pt x="5355" y="16"/>
                  </a:lnTo>
                  <a:lnTo>
                    <a:pt x="5062" y="30"/>
                  </a:lnTo>
                  <a:lnTo>
                    <a:pt x="4784" y="74"/>
                  </a:lnTo>
                  <a:lnTo>
                    <a:pt x="4506" y="118"/>
                  </a:lnTo>
                  <a:lnTo>
                    <a:pt x="4243" y="191"/>
                  </a:lnTo>
                  <a:lnTo>
                    <a:pt x="3965" y="264"/>
                  </a:lnTo>
                  <a:lnTo>
                    <a:pt x="3702" y="352"/>
                  </a:lnTo>
                  <a:lnTo>
                    <a:pt x="3453" y="454"/>
                  </a:lnTo>
                  <a:lnTo>
                    <a:pt x="3204" y="557"/>
                  </a:lnTo>
                  <a:lnTo>
                    <a:pt x="2956" y="689"/>
                  </a:lnTo>
                  <a:lnTo>
                    <a:pt x="2721" y="820"/>
                  </a:lnTo>
                  <a:lnTo>
                    <a:pt x="2487" y="967"/>
                  </a:lnTo>
                  <a:lnTo>
                    <a:pt x="2268" y="1128"/>
                  </a:lnTo>
                  <a:lnTo>
                    <a:pt x="2063" y="1303"/>
                  </a:lnTo>
                  <a:lnTo>
                    <a:pt x="1858" y="1479"/>
                  </a:lnTo>
                  <a:lnTo>
                    <a:pt x="1653" y="1654"/>
                  </a:lnTo>
                  <a:lnTo>
                    <a:pt x="1478" y="1859"/>
                  </a:lnTo>
                  <a:lnTo>
                    <a:pt x="1288" y="2064"/>
                  </a:lnTo>
                  <a:lnTo>
                    <a:pt x="1127" y="2269"/>
                  </a:lnTo>
                  <a:lnTo>
                    <a:pt x="966" y="2503"/>
                  </a:lnTo>
                  <a:lnTo>
                    <a:pt x="819" y="2722"/>
                  </a:lnTo>
                  <a:lnTo>
                    <a:pt x="688" y="2956"/>
                  </a:lnTo>
                  <a:lnTo>
                    <a:pt x="556" y="3205"/>
                  </a:lnTo>
                  <a:lnTo>
                    <a:pt x="454" y="3454"/>
                  </a:lnTo>
                  <a:lnTo>
                    <a:pt x="351" y="3717"/>
                  </a:lnTo>
                  <a:lnTo>
                    <a:pt x="263" y="3966"/>
                  </a:lnTo>
                  <a:lnTo>
                    <a:pt x="176" y="4244"/>
                  </a:lnTo>
                  <a:lnTo>
                    <a:pt x="117" y="4507"/>
                  </a:lnTo>
                  <a:lnTo>
                    <a:pt x="73" y="4785"/>
                  </a:lnTo>
                  <a:lnTo>
                    <a:pt x="29" y="5078"/>
                  </a:lnTo>
                  <a:lnTo>
                    <a:pt x="15" y="5356"/>
                  </a:lnTo>
                  <a:lnTo>
                    <a:pt x="0" y="5649"/>
                  </a:lnTo>
                  <a:lnTo>
                    <a:pt x="0" y="151845"/>
                  </a:lnTo>
                  <a:lnTo>
                    <a:pt x="15" y="152138"/>
                  </a:lnTo>
                  <a:lnTo>
                    <a:pt x="29" y="152416"/>
                  </a:lnTo>
                  <a:lnTo>
                    <a:pt x="73" y="152708"/>
                  </a:lnTo>
                  <a:lnTo>
                    <a:pt x="117" y="152986"/>
                  </a:lnTo>
                  <a:lnTo>
                    <a:pt x="176" y="153250"/>
                  </a:lnTo>
                  <a:lnTo>
                    <a:pt x="263" y="153528"/>
                  </a:lnTo>
                  <a:lnTo>
                    <a:pt x="351" y="153776"/>
                  </a:lnTo>
                  <a:lnTo>
                    <a:pt x="454" y="154040"/>
                  </a:lnTo>
                  <a:lnTo>
                    <a:pt x="556" y="154288"/>
                  </a:lnTo>
                  <a:lnTo>
                    <a:pt x="688" y="154537"/>
                  </a:lnTo>
                  <a:lnTo>
                    <a:pt x="819" y="154771"/>
                  </a:lnTo>
                  <a:lnTo>
                    <a:pt x="966" y="154991"/>
                  </a:lnTo>
                  <a:lnTo>
                    <a:pt x="1127" y="155225"/>
                  </a:lnTo>
                  <a:lnTo>
                    <a:pt x="1288" y="155430"/>
                  </a:lnTo>
                  <a:lnTo>
                    <a:pt x="1478" y="155634"/>
                  </a:lnTo>
                  <a:lnTo>
                    <a:pt x="1653" y="155839"/>
                  </a:lnTo>
                  <a:lnTo>
                    <a:pt x="1858" y="156015"/>
                  </a:lnTo>
                  <a:lnTo>
                    <a:pt x="2063" y="156190"/>
                  </a:lnTo>
                  <a:lnTo>
                    <a:pt x="2268" y="156366"/>
                  </a:lnTo>
                  <a:lnTo>
                    <a:pt x="2487" y="156527"/>
                  </a:lnTo>
                  <a:lnTo>
                    <a:pt x="2721" y="156673"/>
                  </a:lnTo>
                  <a:lnTo>
                    <a:pt x="2956" y="156805"/>
                  </a:lnTo>
                  <a:lnTo>
                    <a:pt x="3204" y="156922"/>
                  </a:lnTo>
                  <a:lnTo>
                    <a:pt x="3453" y="157039"/>
                  </a:lnTo>
                  <a:lnTo>
                    <a:pt x="3702" y="157141"/>
                  </a:lnTo>
                  <a:lnTo>
                    <a:pt x="3965" y="157229"/>
                  </a:lnTo>
                  <a:lnTo>
                    <a:pt x="4243" y="157302"/>
                  </a:lnTo>
                  <a:lnTo>
                    <a:pt x="4506" y="157376"/>
                  </a:lnTo>
                  <a:lnTo>
                    <a:pt x="4784" y="157419"/>
                  </a:lnTo>
                  <a:lnTo>
                    <a:pt x="5062" y="157463"/>
                  </a:lnTo>
                  <a:lnTo>
                    <a:pt x="5355" y="157478"/>
                  </a:lnTo>
                  <a:lnTo>
                    <a:pt x="5648" y="157493"/>
                  </a:lnTo>
                  <a:lnTo>
                    <a:pt x="131989" y="157493"/>
                  </a:lnTo>
                  <a:lnTo>
                    <a:pt x="132062" y="157478"/>
                  </a:lnTo>
                  <a:lnTo>
                    <a:pt x="132135" y="157463"/>
                  </a:lnTo>
                  <a:lnTo>
                    <a:pt x="132194" y="157419"/>
                  </a:lnTo>
                  <a:lnTo>
                    <a:pt x="132252" y="157376"/>
                  </a:lnTo>
                  <a:lnTo>
                    <a:pt x="132296" y="157332"/>
                  </a:lnTo>
                  <a:lnTo>
                    <a:pt x="132325" y="157259"/>
                  </a:lnTo>
                  <a:lnTo>
                    <a:pt x="132355" y="157200"/>
                  </a:lnTo>
                  <a:lnTo>
                    <a:pt x="132355" y="157127"/>
                  </a:lnTo>
                  <a:lnTo>
                    <a:pt x="132355" y="157054"/>
                  </a:lnTo>
                  <a:lnTo>
                    <a:pt x="132325" y="156981"/>
                  </a:lnTo>
                  <a:lnTo>
                    <a:pt x="132296" y="156922"/>
                  </a:lnTo>
                  <a:lnTo>
                    <a:pt x="132252" y="156863"/>
                  </a:lnTo>
                  <a:lnTo>
                    <a:pt x="132194" y="156820"/>
                  </a:lnTo>
                  <a:lnTo>
                    <a:pt x="132135" y="156790"/>
                  </a:lnTo>
                  <a:lnTo>
                    <a:pt x="132062" y="156776"/>
                  </a:lnTo>
                  <a:lnTo>
                    <a:pt x="131989" y="156761"/>
                  </a:lnTo>
                  <a:lnTo>
                    <a:pt x="5399" y="156761"/>
                  </a:lnTo>
                  <a:lnTo>
                    <a:pt x="5150" y="156732"/>
                  </a:lnTo>
                  <a:lnTo>
                    <a:pt x="4901" y="156703"/>
                  </a:lnTo>
                  <a:lnTo>
                    <a:pt x="4653" y="156659"/>
                  </a:lnTo>
                  <a:lnTo>
                    <a:pt x="4419" y="156600"/>
                  </a:lnTo>
                  <a:lnTo>
                    <a:pt x="4185" y="156542"/>
                  </a:lnTo>
                  <a:lnTo>
                    <a:pt x="3950" y="156468"/>
                  </a:lnTo>
                  <a:lnTo>
                    <a:pt x="3731" y="156381"/>
                  </a:lnTo>
                  <a:lnTo>
                    <a:pt x="3512" y="156278"/>
                  </a:lnTo>
                  <a:lnTo>
                    <a:pt x="3307" y="156161"/>
                  </a:lnTo>
                  <a:lnTo>
                    <a:pt x="3102" y="156044"/>
                  </a:lnTo>
                  <a:lnTo>
                    <a:pt x="2897" y="155927"/>
                  </a:lnTo>
                  <a:lnTo>
                    <a:pt x="2707" y="155781"/>
                  </a:lnTo>
                  <a:lnTo>
                    <a:pt x="2517" y="155634"/>
                  </a:lnTo>
                  <a:lnTo>
                    <a:pt x="2341" y="155488"/>
                  </a:lnTo>
                  <a:lnTo>
                    <a:pt x="2165" y="155327"/>
                  </a:lnTo>
                  <a:lnTo>
                    <a:pt x="2004" y="155152"/>
                  </a:lnTo>
                  <a:lnTo>
                    <a:pt x="1858" y="154976"/>
                  </a:lnTo>
                  <a:lnTo>
                    <a:pt x="1712" y="154786"/>
                  </a:lnTo>
                  <a:lnTo>
                    <a:pt x="1566" y="154596"/>
                  </a:lnTo>
                  <a:lnTo>
                    <a:pt x="1434" y="154391"/>
                  </a:lnTo>
                  <a:lnTo>
                    <a:pt x="1317" y="154186"/>
                  </a:lnTo>
                  <a:lnTo>
                    <a:pt x="1214" y="153981"/>
                  </a:lnTo>
                  <a:lnTo>
                    <a:pt x="1112" y="153762"/>
                  </a:lnTo>
                  <a:lnTo>
                    <a:pt x="1024" y="153528"/>
                  </a:lnTo>
                  <a:lnTo>
                    <a:pt x="951" y="153308"/>
                  </a:lnTo>
                  <a:lnTo>
                    <a:pt x="878" y="153074"/>
                  </a:lnTo>
                  <a:lnTo>
                    <a:pt x="834" y="152840"/>
                  </a:lnTo>
                  <a:lnTo>
                    <a:pt x="790" y="152591"/>
                  </a:lnTo>
                  <a:lnTo>
                    <a:pt x="761" y="152342"/>
                  </a:lnTo>
                  <a:lnTo>
                    <a:pt x="732" y="152094"/>
                  </a:lnTo>
                  <a:lnTo>
                    <a:pt x="732" y="151845"/>
                  </a:lnTo>
                  <a:lnTo>
                    <a:pt x="732" y="5649"/>
                  </a:lnTo>
                  <a:lnTo>
                    <a:pt x="732" y="5400"/>
                  </a:lnTo>
                  <a:lnTo>
                    <a:pt x="761" y="5151"/>
                  </a:lnTo>
                  <a:lnTo>
                    <a:pt x="790" y="4902"/>
                  </a:lnTo>
                  <a:lnTo>
                    <a:pt x="834" y="4654"/>
                  </a:lnTo>
                  <a:lnTo>
                    <a:pt x="878" y="4420"/>
                  </a:lnTo>
                  <a:lnTo>
                    <a:pt x="951" y="4185"/>
                  </a:lnTo>
                  <a:lnTo>
                    <a:pt x="1024" y="3966"/>
                  </a:lnTo>
                  <a:lnTo>
                    <a:pt x="1112" y="3732"/>
                  </a:lnTo>
                  <a:lnTo>
                    <a:pt x="1214" y="3512"/>
                  </a:lnTo>
                  <a:lnTo>
                    <a:pt x="1317" y="3308"/>
                  </a:lnTo>
                  <a:lnTo>
                    <a:pt x="1434" y="3103"/>
                  </a:lnTo>
                  <a:lnTo>
                    <a:pt x="1566" y="2898"/>
                  </a:lnTo>
                  <a:lnTo>
                    <a:pt x="1712" y="2708"/>
                  </a:lnTo>
                  <a:lnTo>
                    <a:pt x="1858" y="2517"/>
                  </a:lnTo>
                  <a:lnTo>
                    <a:pt x="2004" y="2342"/>
                  </a:lnTo>
                  <a:lnTo>
                    <a:pt x="2165" y="2166"/>
                  </a:lnTo>
                  <a:lnTo>
                    <a:pt x="2341" y="2005"/>
                  </a:lnTo>
                  <a:lnTo>
                    <a:pt x="2517" y="1859"/>
                  </a:lnTo>
                  <a:lnTo>
                    <a:pt x="2707" y="1713"/>
                  </a:lnTo>
                  <a:lnTo>
                    <a:pt x="2897" y="1566"/>
                  </a:lnTo>
                  <a:lnTo>
                    <a:pt x="3102" y="1449"/>
                  </a:lnTo>
                  <a:lnTo>
                    <a:pt x="3307" y="1332"/>
                  </a:lnTo>
                  <a:lnTo>
                    <a:pt x="3512" y="1215"/>
                  </a:lnTo>
                  <a:lnTo>
                    <a:pt x="3731" y="1113"/>
                  </a:lnTo>
                  <a:lnTo>
                    <a:pt x="3950" y="1025"/>
                  </a:lnTo>
                  <a:lnTo>
                    <a:pt x="4185" y="952"/>
                  </a:lnTo>
                  <a:lnTo>
                    <a:pt x="4419" y="879"/>
                  </a:lnTo>
                  <a:lnTo>
                    <a:pt x="4653" y="835"/>
                  </a:lnTo>
                  <a:lnTo>
                    <a:pt x="4901" y="791"/>
                  </a:lnTo>
                  <a:lnTo>
                    <a:pt x="5150" y="762"/>
                  </a:lnTo>
                  <a:lnTo>
                    <a:pt x="5399" y="732"/>
                  </a:lnTo>
                  <a:lnTo>
                    <a:pt x="153570" y="732"/>
                  </a:lnTo>
                  <a:lnTo>
                    <a:pt x="153643" y="718"/>
                  </a:lnTo>
                  <a:lnTo>
                    <a:pt x="153716" y="703"/>
                  </a:lnTo>
                  <a:lnTo>
                    <a:pt x="153775" y="674"/>
                  </a:lnTo>
                  <a:lnTo>
                    <a:pt x="153833" y="630"/>
                  </a:lnTo>
                  <a:lnTo>
                    <a:pt x="153877" y="572"/>
                  </a:lnTo>
                  <a:lnTo>
                    <a:pt x="153907" y="513"/>
                  </a:lnTo>
                  <a:lnTo>
                    <a:pt x="153936" y="440"/>
                  </a:lnTo>
                  <a:lnTo>
                    <a:pt x="153936" y="367"/>
                  </a:lnTo>
                  <a:lnTo>
                    <a:pt x="153936" y="294"/>
                  </a:lnTo>
                  <a:lnTo>
                    <a:pt x="153907" y="235"/>
                  </a:lnTo>
                  <a:lnTo>
                    <a:pt x="153877" y="162"/>
                  </a:lnTo>
                  <a:lnTo>
                    <a:pt x="153833" y="118"/>
                  </a:lnTo>
                  <a:lnTo>
                    <a:pt x="153775" y="74"/>
                  </a:lnTo>
                  <a:lnTo>
                    <a:pt x="153716" y="30"/>
                  </a:lnTo>
                  <a:lnTo>
                    <a:pt x="153643" y="16"/>
                  </a:lnTo>
                  <a:lnTo>
                    <a:pt x="1535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9"/>
            <p:cNvSpPr/>
            <p:nvPr/>
          </p:nvSpPr>
          <p:spPr>
            <a:xfrm>
              <a:off x="6640503" y="2835867"/>
              <a:ext cx="15975" cy="14399"/>
            </a:xfrm>
            <a:custGeom>
              <a:rect b="b" l="l" r="r" t="t"/>
              <a:pathLst>
                <a:path extrusionOk="0" h="1069" w="1186">
                  <a:moveTo>
                    <a:pt x="849" y="0"/>
                  </a:moveTo>
                  <a:lnTo>
                    <a:pt x="0" y="717"/>
                  </a:lnTo>
                  <a:lnTo>
                    <a:pt x="849" y="1068"/>
                  </a:lnTo>
                  <a:lnTo>
                    <a:pt x="1186" y="366"/>
                  </a:lnTo>
                  <a:lnTo>
                    <a:pt x="8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9"/>
            <p:cNvSpPr/>
            <p:nvPr/>
          </p:nvSpPr>
          <p:spPr>
            <a:xfrm>
              <a:off x="6624151" y="2818127"/>
              <a:ext cx="21687" cy="13807"/>
            </a:xfrm>
            <a:custGeom>
              <a:rect b="b" l="l" r="r" t="t"/>
              <a:pathLst>
                <a:path extrusionOk="0" h="1025" w="1610">
                  <a:moveTo>
                    <a:pt x="1039" y="0"/>
                  </a:moveTo>
                  <a:lnTo>
                    <a:pt x="0" y="629"/>
                  </a:lnTo>
                  <a:lnTo>
                    <a:pt x="1083" y="1025"/>
                  </a:lnTo>
                  <a:lnTo>
                    <a:pt x="1610" y="454"/>
                  </a:lnTo>
                  <a:lnTo>
                    <a:pt x="1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9"/>
            <p:cNvSpPr/>
            <p:nvPr/>
          </p:nvSpPr>
          <p:spPr>
            <a:xfrm>
              <a:off x="6607596" y="2801371"/>
              <a:ext cx="21485" cy="16380"/>
            </a:xfrm>
            <a:custGeom>
              <a:rect b="b" l="l" r="r" t="t"/>
              <a:pathLst>
                <a:path extrusionOk="0" h="1216" w="1595">
                  <a:moveTo>
                    <a:pt x="966" y="1"/>
                  </a:moveTo>
                  <a:lnTo>
                    <a:pt x="849" y="59"/>
                  </a:lnTo>
                  <a:lnTo>
                    <a:pt x="483" y="220"/>
                  </a:lnTo>
                  <a:lnTo>
                    <a:pt x="0" y="454"/>
                  </a:lnTo>
                  <a:lnTo>
                    <a:pt x="1068" y="1215"/>
                  </a:lnTo>
                  <a:lnTo>
                    <a:pt x="1595" y="454"/>
                  </a:lnTo>
                  <a:lnTo>
                    <a:pt x="1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9"/>
            <p:cNvSpPr/>
            <p:nvPr/>
          </p:nvSpPr>
          <p:spPr>
            <a:xfrm>
              <a:off x="6957614" y="2494713"/>
              <a:ext cx="529182" cy="825590"/>
            </a:xfrm>
            <a:custGeom>
              <a:rect b="b" l="l" r="r" t="t"/>
              <a:pathLst>
                <a:path extrusionOk="0" h="61291" w="39286">
                  <a:moveTo>
                    <a:pt x="22927" y="0"/>
                  </a:moveTo>
                  <a:lnTo>
                    <a:pt x="22649" y="30"/>
                  </a:lnTo>
                  <a:lnTo>
                    <a:pt x="22342" y="73"/>
                  </a:lnTo>
                  <a:lnTo>
                    <a:pt x="22035" y="161"/>
                  </a:lnTo>
                  <a:lnTo>
                    <a:pt x="21757" y="234"/>
                  </a:lnTo>
                  <a:lnTo>
                    <a:pt x="21318" y="381"/>
                  </a:lnTo>
                  <a:lnTo>
                    <a:pt x="21450" y="498"/>
                  </a:lnTo>
                  <a:lnTo>
                    <a:pt x="21889" y="454"/>
                  </a:lnTo>
                  <a:lnTo>
                    <a:pt x="22152" y="439"/>
                  </a:lnTo>
                  <a:lnTo>
                    <a:pt x="22693" y="439"/>
                  </a:lnTo>
                  <a:lnTo>
                    <a:pt x="22913" y="468"/>
                  </a:lnTo>
                  <a:lnTo>
                    <a:pt x="23015" y="498"/>
                  </a:lnTo>
                  <a:lnTo>
                    <a:pt x="23088" y="527"/>
                  </a:lnTo>
                  <a:lnTo>
                    <a:pt x="23147" y="556"/>
                  </a:lnTo>
                  <a:lnTo>
                    <a:pt x="23191" y="600"/>
                  </a:lnTo>
                  <a:lnTo>
                    <a:pt x="23205" y="659"/>
                  </a:lnTo>
                  <a:lnTo>
                    <a:pt x="23205" y="717"/>
                  </a:lnTo>
                  <a:lnTo>
                    <a:pt x="23191" y="761"/>
                  </a:lnTo>
                  <a:lnTo>
                    <a:pt x="23162" y="820"/>
                  </a:lnTo>
                  <a:lnTo>
                    <a:pt x="23103" y="878"/>
                  </a:lnTo>
                  <a:lnTo>
                    <a:pt x="23044" y="937"/>
                  </a:lnTo>
                  <a:lnTo>
                    <a:pt x="22913" y="1039"/>
                  </a:lnTo>
                  <a:lnTo>
                    <a:pt x="22766" y="1112"/>
                  </a:lnTo>
                  <a:lnTo>
                    <a:pt x="22620" y="1185"/>
                  </a:lnTo>
                  <a:lnTo>
                    <a:pt x="22489" y="1244"/>
                  </a:lnTo>
                  <a:lnTo>
                    <a:pt x="21157" y="1229"/>
                  </a:lnTo>
                  <a:lnTo>
                    <a:pt x="20484" y="1229"/>
                  </a:lnTo>
                  <a:lnTo>
                    <a:pt x="19796" y="1244"/>
                  </a:lnTo>
                  <a:lnTo>
                    <a:pt x="19109" y="1259"/>
                  </a:lnTo>
                  <a:lnTo>
                    <a:pt x="18421" y="1302"/>
                  </a:lnTo>
                  <a:lnTo>
                    <a:pt x="17748" y="1332"/>
                  </a:lnTo>
                  <a:lnTo>
                    <a:pt x="17075" y="1390"/>
                  </a:lnTo>
                  <a:lnTo>
                    <a:pt x="16417" y="1449"/>
                  </a:lnTo>
                  <a:lnTo>
                    <a:pt x="15773" y="1537"/>
                  </a:lnTo>
                  <a:lnTo>
                    <a:pt x="15158" y="1624"/>
                  </a:lnTo>
                  <a:lnTo>
                    <a:pt x="14558" y="1727"/>
                  </a:lnTo>
                  <a:lnTo>
                    <a:pt x="13988" y="1844"/>
                  </a:lnTo>
                  <a:lnTo>
                    <a:pt x="13446" y="1976"/>
                  </a:lnTo>
                  <a:lnTo>
                    <a:pt x="12934" y="2122"/>
                  </a:lnTo>
                  <a:lnTo>
                    <a:pt x="12466" y="2283"/>
                  </a:lnTo>
                  <a:lnTo>
                    <a:pt x="12012" y="2444"/>
                  </a:lnTo>
                  <a:lnTo>
                    <a:pt x="11574" y="2590"/>
                  </a:lnTo>
                  <a:lnTo>
                    <a:pt x="11120" y="2707"/>
                  </a:lnTo>
                  <a:lnTo>
                    <a:pt x="10696" y="2810"/>
                  </a:lnTo>
                  <a:lnTo>
                    <a:pt x="10257" y="2897"/>
                  </a:lnTo>
                  <a:lnTo>
                    <a:pt x="9818" y="2970"/>
                  </a:lnTo>
                  <a:lnTo>
                    <a:pt x="9393" y="3029"/>
                  </a:lnTo>
                  <a:lnTo>
                    <a:pt x="8955" y="3073"/>
                  </a:lnTo>
                  <a:lnTo>
                    <a:pt x="8530" y="3087"/>
                  </a:lnTo>
                  <a:lnTo>
                    <a:pt x="8106" y="3102"/>
                  </a:lnTo>
                  <a:lnTo>
                    <a:pt x="7682" y="3102"/>
                  </a:lnTo>
                  <a:lnTo>
                    <a:pt x="7257" y="3087"/>
                  </a:lnTo>
                  <a:lnTo>
                    <a:pt x="6833" y="3058"/>
                  </a:lnTo>
                  <a:lnTo>
                    <a:pt x="6409" y="3014"/>
                  </a:lnTo>
                  <a:lnTo>
                    <a:pt x="5984" y="2970"/>
                  </a:lnTo>
                  <a:lnTo>
                    <a:pt x="5560" y="2897"/>
                  </a:lnTo>
                  <a:lnTo>
                    <a:pt x="5385" y="2970"/>
                  </a:lnTo>
                  <a:lnTo>
                    <a:pt x="5194" y="3058"/>
                  </a:lnTo>
                  <a:lnTo>
                    <a:pt x="4931" y="3175"/>
                  </a:lnTo>
                  <a:lnTo>
                    <a:pt x="4682" y="3307"/>
                  </a:lnTo>
                  <a:lnTo>
                    <a:pt x="4404" y="3468"/>
                  </a:lnTo>
                  <a:lnTo>
                    <a:pt x="4097" y="3643"/>
                  </a:lnTo>
                  <a:lnTo>
                    <a:pt x="3775" y="3863"/>
                  </a:lnTo>
                  <a:lnTo>
                    <a:pt x="3439" y="4112"/>
                  </a:lnTo>
                  <a:lnTo>
                    <a:pt x="3087" y="4390"/>
                  </a:lnTo>
                  <a:lnTo>
                    <a:pt x="2722" y="4712"/>
                  </a:lnTo>
                  <a:lnTo>
                    <a:pt x="2370" y="5063"/>
                  </a:lnTo>
                  <a:lnTo>
                    <a:pt x="2136" y="5297"/>
                  </a:lnTo>
                  <a:lnTo>
                    <a:pt x="1917" y="5560"/>
                  </a:lnTo>
                  <a:lnTo>
                    <a:pt x="1697" y="5824"/>
                  </a:lnTo>
                  <a:lnTo>
                    <a:pt x="1493" y="6116"/>
                  </a:lnTo>
                  <a:lnTo>
                    <a:pt x="1273" y="6409"/>
                  </a:lnTo>
                  <a:lnTo>
                    <a:pt x="1068" y="6731"/>
                  </a:lnTo>
                  <a:lnTo>
                    <a:pt x="878" y="7067"/>
                  </a:lnTo>
                  <a:lnTo>
                    <a:pt x="688" y="7433"/>
                  </a:lnTo>
                  <a:lnTo>
                    <a:pt x="454" y="7930"/>
                  </a:lnTo>
                  <a:lnTo>
                    <a:pt x="249" y="8457"/>
                  </a:lnTo>
                  <a:lnTo>
                    <a:pt x="117" y="8823"/>
                  </a:lnTo>
                  <a:lnTo>
                    <a:pt x="117" y="9072"/>
                  </a:lnTo>
                  <a:lnTo>
                    <a:pt x="59" y="10886"/>
                  </a:lnTo>
                  <a:lnTo>
                    <a:pt x="29" y="12261"/>
                  </a:lnTo>
                  <a:lnTo>
                    <a:pt x="15" y="13798"/>
                  </a:lnTo>
                  <a:lnTo>
                    <a:pt x="0" y="15392"/>
                  </a:lnTo>
                  <a:lnTo>
                    <a:pt x="15" y="16958"/>
                  </a:lnTo>
                  <a:lnTo>
                    <a:pt x="29" y="17690"/>
                  </a:lnTo>
                  <a:lnTo>
                    <a:pt x="44" y="18377"/>
                  </a:lnTo>
                  <a:lnTo>
                    <a:pt x="73" y="19006"/>
                  </a:lnTo>
                  <a:lnTo>
                    <a:pt x="117" y="19548"/>
                  </a:lnTo>
                  <a:lnTo>
                    <a:pt x="161" y="19840"/>
                  </a:lnTo>
                  <a:lnTo>
                    <a:pt x="220" y="20148"/>
                  </a:lnTo>
                  <a:lnTo>
                    <a:pt x="293" y="20470"/>
                  </a:lnTo>
                  <a:lnTo>
                    <a:pt x="395" y="20806"/>
                  </a:lnTo>
                  <a:lnTo>
                    <a:pt x="512" y="21157"/>
                  </a:lnTo>
                  <a:lnTo>
                    <a:pt x="644" y="21523"/>
                  </a:lnTo>
                  <a:lnTo>
                    <a:pt x="790" y="21903"/>
                  </a:lnTo>
                  <a:lnTo>
                    <a:pt x="951" y="22284"/>
                  </a:lnTo>
                  <a:lnTo>
                    <a:pt x="1317" y="23074"/>
                  </a:lnTo>
                  <a:lnTo>
                    <a:pt x="1727" y="23908"/>
                  </a:lnTo>
                  <a:lnTo>
                    <a:pt x="2166" y="24757"/>
                  </a:lnTo>
                  <a:lnTo>
                    <a:pt x="2619" y="25620"/>
                  </a:lnTo>
                  <a:lnTo>
                    <a:pt x="3526" y="27376"/>
                  </a:lnTo>
                  <a:lnTo>
                    <a:pt x="3980" y="28239"/>
                  </a:lnTo>
                  <a:lnTo>
                    <a:pt x="4404" y="29102"/>
                  </a:lnTo>
                  <a:lnTo>
                    <a:pt x="4785" y="29936"/>
                  </a:lnTo>
                  <a:lnTo>
                    <a:pt x="4960" y="30346"/>
                  </a:lnTo>
                  <a:lnTo>
                    <a:pt x="5121" y="30755"/>
                  </a:lnTo>
                  <a:lnTo>
                    <a:pt x="5282" y="31136"/>
                  </a:lnTo>
                  <a:lnTo>
                    <a:pt x="5414" y="31531"/>
                  </a:lnTo>
                  <a:lnTo>
                    <a:pt x="5531" y="31897"/>
                  </a:lnTo>
                  <a:lnTo>
                    <a:pt x="5633" y="32262"/>
                  </a:lnTo>
                  <a:lnTo>
                    <a:pt x="5736" y="32672"/>
                  </a:lnTo>
                  <a:lnTo>
                    <a:pt x="5838" y="33140"/>
                  </a:lnTo>
                  <a:lnTo>
                    <a:pt x="5926" y="33652"/>
                  </a:lnTo>
                  <a:lnTo>
                    <a:pt x="6014" y="34208"/>
                  </a:lnTo>
                  <a:lnTo>
                    <a:pt x="6145" y="35145"/>
                  </a:lnTo>
                  <a:lnTo>
                    <a:pt x="6262" y="36169"/>
                  </a:lnTo>
                  <a:lnTo>
                    <a:pt x="6336" y="37281"/>
                  </a:lnTo>
                  <a:lnTo>
                    <a:pt x="6394" y="38481"/>
                  </a:lnTo>
                  <a:lnTo>
                    <a:pt x="6423" y="39110"/>
                  </a:lnTo>
                  <a:lnTo>
                    <a:pt x="6423" y="39754"/>
                  </a:lnTo>
                  <a:lnTo>
                    <a:pt x="6423" y="40427"/>
                  </a:lnTo>
                  <a:lnTo>
                    <a:pt x="6423" y="41100"/>
                  </a:lnTo>
                  <a:lnTo>
                    <a:pt x="6394" y="41802"/>
                  </a:lnTo>
                  <a:lnTo>
                    <a:pt x="6365" y="42519"/>
                  </a:lnTo>
                  <a:lnTo>
                    <a:pt x="6336" y="43251"/>
                  </a:lnTo>
                  <a:lnTo>
                    <a:pt x="6277" y="43997"/>
                  </a:lnTo>
                  <a:lnTo>
                    <a:pt x="6219" y="44772"/>
                  </a:lnTo>
                  <a:lnTo>
                    <a:pt x="6131" y="45548"/>
                  </a:lnTo>
                  <a:lnTo>
                    <a:pt x="6043" y="46338"/>
                  </a:lnTo>
                  <a:lnTo>
                    <a:pt x="5941" y="47128"/>
                  </a:lnTo>
                  <a:lnTo>
                    <a:pt x="5823" y="47947"/>
                  </a:lnTo>
                  <a:lnTo>
                    <a:pt x="5692" y="48767"/>
                  </a:lnTo>
                  <a:lnTo>
                    <a:pt x="5545" y="49615"/>
                  </a:lnTo>
                  <a:lnTo>
                    <a:pt x="5370" y="50449"/>
                  </a:lnTo>
                  <a:lnTo>
                    <a:pt x="5194" y="51312"/>
                  </a:lnTo>
                  <a:lnTo>
                    <a:pt x="4989" y="52176"/>
                  </a:lnTo>
                  <a:lnTo>
                    <a:pt x="4785" y="53054"/>
                  </a:lnTo>
                  <a:lnTo>
                    <a:pt x="4551" y="53931"/>
                  </a:lnTo>
                  <a:lnTo>
                    <a:pt x="4287" y="54809"/>
                  </a:lnTo>
                  <a:lnTo>
                    <a:pt x="4024" y="55702"/>
                  </a:lnTo>
                  <a:lnTo>
                    <a:pt x="3731" y="56609"/>
                  </a:lnTo>
                  <a:lnTo>
                    <a:pt x="3409" y="57516"/>
                  </a:lnTo>
                  <a:lnTo>
                    <a:pt x="4024" y="57794"/>
                  </a:lnTo>
                  <a:lnTo>
                    <a:pt x="4682" y="58072"/>
                  </a:lnTo>
                  <a:lnTo>
                    <a:pt x="5370" y="58335"/>
                  </a:lnTo>
                  <a:lnTo>
                    <a:pt x="6087" y="58599"/>
                  </a:lnTo>
                  <a:lnTo>
                    <a:pt x="6804" y="58833"/>
                  </a:lnTo>
                  <a:lnTo>
                    <a:pt x="7550" y="59067"/>
                  </a:lnTo>
                  <a:lnTo>
                    <a:pt x="8252" y="59272"/>
                  </a:lnTo>
                  <a:lnTo>
                    <a:pt x="8984" y="59477"/>
                  </a:lnTo>
                  <a:lnTo>
                    <a:pt x="9745" y="59667"/>
                  </a:lnTo>
                  <a:lnTo>
                    <a:pt x="10535" y="59842"/>
                  </a:lnTo>
                  <a:lnTo>
                    <a:pt x="11339" y="60033"/>
                  </a:lnTo>
                  <a:lnTo>
                    <a:pt x="12188" y="60194"/>
                  </a:lnTo>
                  <a:lnTo>
                    <a:pt x="13051" y="60355"/>
                  </a:lnTo>
                  <a:lnTo>
                    <a:pt x="13944" y="60515"/>
                  </a:lnTo>
                  <a:lnTo>
                    <a:pt x="14792" y="60647"/>
                  </a:lnTo>
                  <a:lnTo>
                    <a:pt x="15656" y="60764"/>
                  </a:lnTo>
                  <a:lnTo>
                    <a:pt x="16534" y="60867"/>
                  </a:lnTo>
                  <a:lnTo>
                    <a:pt x="17441" y="60969"/>
                  </a:lnTo>
                  <a:lnTo>
                    <a:pt x="18362" y="61057"/>
                  </a:lnTo>
                  <a:lnTo>
                    <a:pt x="19314" y="61130"/>
                  </a:lnTo>
                  <a:lnTo>
                    <a:pt x="20279" y="61189"/>
                  </a:lnTo>
                  <a:lnTo>
                    <a:pt x="21259" y="61232"/>
                  </a:lnTo>
                  <a:lnTo>
                    <a:pt x="22064" y="61262"/>
                  </a:lnTo>
                  <a:lnTo>
                    <a:pt x="22884" y="61291"/>
                  </a:lnTo>
                  <a:lnTo>
                    <a:pt x="25415" y="61291"/>
                  </a:lnTo>
                  <a:lnTo>
                    <a:pt x="26278" y="61262"/>
                  </a:lnTo>
                  <a:lnTo>
                    <a:pt x="27156" y="61232"/>
                  </a:lnTo>
                  <a:lnTo>
                    <a:pt x="28048" y="61189"/>
                  </a:lnTo>
                  <a:lnTo>
                    <a:pt x="28941" y="61130"/>
                  </a:lnTo>
                  <a:lnTo>
                    <a:pt x="29848" y="61057"/>
                  </a:lnTo>
                  <a:lnTo>
                    <a:pt x="30755" y="60969"/>
                  </a:lnTo>
                  <a:lnTo>
                    <a:pt x="31692" y="60881"/>
                  </a:lnTo>
                  <a:lnTo>
                    <a:pt x="32613" y="60764"/>
                  </a:lnTo>
                  <a:lnTo>
                    <a:pt x="33564" y="60647"/>
                  </a:lnTo>
                  <a:lnTo>
                    <a:pt x="34515" y="60515"/>
                  </a:lnTo>
                  <a:lnTo>
                    <a:pt x="35466" y="60369"/>
                  </a:lnTo>
                  <a:lnTo>
                    <a:pt x="36710" y="60150"/>
                  </a:lnTo>
                  <a:lnTo>
                    <a:pt x="37983" y="59901"/>
                  </a:lnTo>
                  <a:lnTo>
                    <a:pt x="39285" y="59638"/>
                  </a:lnTo>
                  <a:lnTo>
                    <a:pt x="39066" y="59111"/>
                  </a:lnTo>
                  <a:lnTo>
                    <a:pt x="38510" y="57633"/>
                  </a:lnTo>
                  <a:lnTo>
                    <a:pt x="38129" y="56580"/>
                  </a:lnTo>
                  <a:lnTo>
                    <a:pt x="37690" y="55351"/>
                  </a:lnTo>
                  <a:lnTo>
                    <a:pt x="37208" y="53961"/>
                  </a:lnTo>
                  <a:lnTo>
                    <a:pt x="36695" y="52424"/>
                  </a:lnTo>
                  <a:lnTo>
                    <a:pt x="36169" y="50756"/>
                  </a:lnTo>
                  <a:lnTo>
                    <a:pt x="35627" y="48986"/>
                  </a:lnTo>
                  <a:lnTo>
                    <a:pt x="35101" y="47113"/>
                  </a:lnTo>
                  <a:lnTo>
                    <a:pt x="34837" y="46162"/>
                  </a:lnTo>
                  <a:lnTo>
                    <a:pt x="34574" y="45182"/>
                  </a:lnTo>
                  <a:lnTo>
                    <a:pt x="34325" y="44202"/>
                  </a:lnTo>
                  <a:lnTo>
                    <a:pt x="34091" y="43207"/>
                  </a:lnTo>
                  <a:lnTo>
                    <a:pt x="33857" y="42197"/>
                  </a:lnTo>
                  <a:lnTo>
                    <a:pt x="33652" y="41188"/>
                  </a:lnTo>
                  <a:lnTo>
                    <a:pt x="33447" y="40163"/>
                  </a:lnTo>
                  <a:lnTo>
                    <a:pt x="33257" y="39154"/>
                  </a:lnTo>
                  <a:lnTo>
                    <a:pt x="33082" y="38130"/>
                  </a:lnTo>
                  <a:lnTo>
                    <a:pt x="32921" y="37120"/>
                  </a:lnTo>
                  <a:lnTo>
                    <a:pt x="33096" y="30814"/>
                  </a:lnTo>
                  <a:lnTo>
                    <a:pt x="33199" y="27010"/>
                  </a:lnTo>
                  <a:lnTo>
                    <a:pt x="32555" y="21567"/>
                  </a:lnTo>
                  <a:lnTo>
                    <a:pt x="31472" y="12335"/>
                  </a:lnTo>
                  <a:lnTo>
                    <a:pt x="30506" y="4199"/>
                  </a:lnTo>
                  <a:lnTo>
                    <a:pt x="30228" y="1829"/>
                  </a:lnTo>
                  <a:lnTo>
                    <a:pt x="30185" y="1771"/>
                  </a:lnTo>
                  <a:lnTo>
                    <a:pt x="30068" y="1668"/>
                  </a:lnTo>
                  <a:lnTo>
                    <a:pt x="29965" y="1595"/>
                  </a:lnTo>
                  <a:lnTo>
                    <a:pt x="29833" y="1522"/>
                  </a:lnTo>
                  <a:lnTo>
                    <a:pt x="29672" y="1434"/>
                  </a:lnTo>
                  <a:lnTo>
                    <a:pt x="29482" y="1361"/>
                  </a:lnTo>
                  <a:lnTo>
                    <a:pt x="29263" y="1273"/>
                  </a:lnTo>
                  <a:lnTo>
                    <a:pt x="28999" y="1200"/>
                  </a:lnTo>
                  <a:lnTo>
                    <a:pt x="28692" y="1142"/>
                  </a:lnTo>
                  <a:lnTo>
                    <a:pt x="28356" y="1083"/>
                  </a:lnTo>
                  <a:lnTo>
                    <a:pt x="27961" y="1039"/>
                  </a:lnTo>
                  <a:lnTo>
                    <a:pt x="27522" y="1010"/>
                  </a:lnTo>
                  <a:lnTo>
                    <a:pt x="27039" y="1010"/>
                  </a:lnTo>
                  <a:lnTo>
                    <a:pt x="26512" y="1024"/>
                  </a:lnTo>
                  <a:lnTo>
                    <a:pt x="26307" y="1024"/>
                  </a:lnTo>
                  <a:lnTo>
                    <a:pt x="26088" y="1010"/>
                  </a:lnTo>
                  <a:lnTo>
                    <a:pt x="25868" y="981"/>
                  </a:lnTo>
                  <a:lnTo>
                    <a:pt x="25649" y="937"/>
                  </a:lnTo>
                  <a:lnTo>
                    <a:pt x="25415" y="893"/>
                  </a:lnTo>
                  <a:lnTo>
                    <a:pt x="25181" y="834"/>
                  </a:lnTo>
                  <a:lnTo>
                    <a:pt x="24727" y="688"/>
                  </a:lnTo>
                  <a:lnTo>
                    <a:pt x="24288" y="527"/>
                  </a:lnTo>
                  <a:lnTo>
                    <a:pt x="23908" y="366"/>
                  </a:lnTo>
                  <a:lnTo>
                    <a:pt x="23586" y="205"/>
                  </a:lnTo>
                  <a:lnTo>
                    <a:pt x="23352" y="73"/>
                  </a:lnTo>
                  <a:lnTo>
                    <a:pt x="23279" y="44"/>
                  </a:lnTo>
                  <a:lnTo>
                    <a:pt x="23176" y="15"/>
                  </a:lnTo>
                  <a:lnTo>
                    <a:pt x="230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a:off x="6957614" y="2494713"/>
              <a:ext cx="529182" cy="825590"/>
            </a:xfrm>
            <a:custGeom>
              <a:rect b="b" l="l" r="r" t="t"/>
              <a:pathLst>
                <a:path extrusionOk="0" fill="none" h="61291" w="39286">
                  <a:moveTo>
                    <a:pt x="39285" y="59638"/>
                  </a:moveTo>
                  <a:lnTo>
                    <a:pt x="39285" y="59638"/>
                  </a:lnTo>
                  <a:lnTo>
                    <a:pt x="37983" y="59901"/>
                  </a:lnTo>
                  <a:lnTo>
                    <a:pt x="36710" y="60150"/>
                  </a:lnTo>
                  <a:lnTo>
                    <a:pt x="36710" y="60150"/>
                  </a:lnTo>
                  <a:lnTo>
                    <a:pt x="35466" y="60369"/>
                  </a:lnTo>
                  <a:lnTo>
                    <a:pt x="35466" y="60369"/>
                  </a:lnTo>
                  <a:lnTo>
                    <a:pt x="34515" y="60515"/>
                  </a:lnTo>
                  <a:lnTo>
                    <a:pt x="33564" y="60647"/>
                  </a:lnTo>
                  <a:lnTo>
                    <a:pt x="32613" y="60764"/>
                  </a:lnTo>
                  <a:lnTo>
                    <a:pt x="31692" y="60881"/>
                  </a:lnTo>
                  <a:lnTo>
                    <a:pt x="30755" y="60969"/>
                  </a:lnTo>
                  <a:lnTo>
                    <a:pt x="29848" y="61057"/>
                  </a:lnTo>
                  <a:lnTo>
                    <a:pt x="28941" y="61130"/>
                  </a:lnTo>
                  <a:lnTo>
                    <a:pt x="28048" y="61189"/>
                  </a:lnTo>
                  <a:lnTo>
                    <a:pt x="27156" y="61232"/>
                  </a:lnTo>
                  <a:lnTo>
                    <a:pt x="26278" y="61262"/>
                  </a:lnTo>
                  <a:lnTo>
                    <a:pt x="25415" y="61291"/>
                  </a:lnTo>
                  <a:lnTo>
                    <a:pt x="24566" y="61291"/>
                  </a:lnTo>
                  <a:lnTo>
                    <a:pt x="23718" y="61291"/>
                  </a:lnTo>
                  <a:lnTo>
                    <a:pt x="22884" y="61291"/>
                  </a:lnTo>
                  <a:lnTo>
                    <a:pt x="22064" y="61262"/>
                  </a:lnTo>
                  <a:lnTo>
                    <a:pt x="21259" y="61232"/>
                  </a:lnTo>
                  <a:lnTo>
                    <a:pt x="21259" y="61232"/>
                  </a:lnTo>
                  <a:lnTo>
                    <a:pt x="20279" y="61189"/>
                  </a:lnTo>
                  <a:lnTo>
                    <a:pt x="19314" y="61130"/>
                  </a:lnTo>
                  <a:lnTo>
                    <a:pt x="18362" y="61057"/>
                  </a:lnTo>
                  <a:lnTo>
                    <a:pt x="17441" y="60969"/>
                  </a:lnTo>
                  <a:lnTo>
                    <a:pt x="16534" y="60867"/>
                  </a:lnTo>
                  <a:lnTo>
                    <a:pt x="15656" y="60764"/>
                  </a:lnTo>
                  <a:lnTo>
                    <a:pt x="14792" y="60647"/>
                  </a:lnTo>
                  <a:lnTo>
                    <a:pt x="13944" y="60515"/>
                  </a:lnTo>
                  <a:lnTo>
                    <a:pt x="13944" y="60515"/>
                  </a:lnTo>
                  <a:lnTo>
                    <a:pt x="13051" y="60355"/>
                  </a:lnTo>
                  <a:lnTo>
                    <a:pt x="12188" y="60194"/>
                  </a:lnTo>
                  <a:lnTo>
                    <a:pt x="11339" y="60033"/>
                  </a:lnTo>
                  <a:lnTo>
                    <a:pt x="10535" y="59842"/>
                  </a:lnTo>
                  <a:lnTo>
                    <a:pt x="9745" y="59667"/>
                  </a:lnTo>
                  <a:lnTo>
                    <a:pt x="8984" y="59477"/>
                  </a:lnTo>
                  <a:lnTo>
                    <a:pt x="8252" y="59272"/>
                  </a:lnTo>
                  <a:lnTo>
                    <a:pt x="7550" y="59067"/>
                  </a:lnTo>
                  <a:lnTo>
                    <a:pt x="7550" y="59067"/>
                  </a:lnTo>
                  <a:lnTo>
                    <a:pt x="6804" y="58833"/>
                  </a:lnTo>
                  <a:lnTo>
                    <a:pt x="6087" y="58599"/>
                  </a:lnTo>
                  <a:lnTo>
                    <a:pt x="6087" y="58599"/>
                  </a:lnTo>
                  <a:lnTo>
                    <a:pt x="5370" y="58335"/>
                  </a:lnTo>
                  <a:lnTo>
                    <a:pt x="4682" y="58072"/>
                  </a:lnTo>
                  <a:lnTo>
                    <a:pt x="4682" y="58072"/>
                  </a:lnTo>
                  <a:lnTo>
                    <a:pt x="4024" y="57794"/>
                  </a:lnTo>
                  <a:lnTo>
                    <a:pt x="3409" y="57516"/>
                  </a:lnTo>
                  <a:lnTo>
                    <a:pt x="3409" y="57516"/>
                  </a:lnTo>
                  <a:lnTo>
                    <a:pt x="3731" y="56609"/>
                  </a:lnTo>
                  <a:lnTo>
                    <a:pt x="4024" y="55702"/>
                  </a:lnTo>
                  <a:lnTo>
                    <a:pt x="4287" y="54809"/>
                  </a:lnTo>
                  <a:lnTo>
                    <a:pt x="4551" y="53931"/>
                  </a:lnTo>
                  <a:lnTo>
                    <a:pt x="4785" y="53054"/>
                  </a:lnTo>
                  <a:lnTo>
                    <a:pt x="4989" y="52176"/>
                  </a:lnTo>
                  <a:lnTo>
                    <a:pt x="5194" y="51312"/>
                  </a:lnTo>
                  <a:lnTo>
                    <a:pt x="5370" y="50449"/>
                  </a:lnTo>
                  <a:lnTo>
                    <a:pt x="5545" y="49615"/>
                  </a:lnTo>
                  <a:lnTo>
                    <a:pt x="5692" y="48767"/>
                  </a:lnTo>
                  <a:lnTo>
                    <a:pt x="5823" y="47947"/>
                  </a:lnTo>
                  <a:lnTo>
                    <a:pt x="5941" y="47128"/>
                  </a:lnTo>
                  <a:lnTo>
                    <a:pt x="6043" y="46338"/>
                  </a:lnTo>
                  <a:lnTo>
                    <a:pt x="6131" y="45548"/>
                  </a:lnTo>
                  <a:lnTo>
                    <a:pt x="6219" y="44772"/>
                  </a:lnTo>
                  <a:lnTo>
                    <a:pt x="6277" y="43997"/>
                  </a:lnTo>
                  <a:lnTo>
                    <a:pt x="6336" y="43251"/>
                  </a:lnTo>
                  <a:lnTo>
                    <a:pt x="6365" y="42519"/>
                  </a:lnTo>
                  <a:lnTo>
                    <a:pt x="6394" y="41802"/>
                  </a:lnTo>
                  <a:lnTo>
                    <a:pt x="6423" y="41100"/>
                  </a:lnTo>
                  <a:lnTo>
                    <a:pt x="6423" y="40427"/>
                  </a:lnTo>
                  <a:lnTo>
                    <a:pt x="6423" y="39754"/>
                  </a:lnTo>
                  <a:lnTo>
                    <a:pt x="6423" y="39110"/>
                  </a:lnTo>
                  <a:lnTo>
                    <a:pt x="6394" y="38481"/>
                  </a:lnTo>
                  <a:lnTo>
                    <a:pt x="6336" y="37281"/>
                  </a:lnTo>
                  <a:lnTo>
                    <a:pt x="6262" y="36169"/>
                  </a:lnTo>
                  <a:lnTo>
                    <a:pt x="6145" y="35145"/>
                  </a:lnTo>
                  <a:lnTo>
                    <a:pt x="6014" y="34208"/>
                  </a:lnTo>
                  <a:lnTo>
                    <a:pt x="6014" y="34208"/>
                  </a:lnTo>
                  <a:lnTo>
                    <a:pt x="5926" y="33652"/>
                  </a:lnTo>
                  <a:lnTo>
                    <a:pt x="5838" y="33140"/>
                  </a:lnTo>
                  <a:lnTo>
                    <a:pt x="5736" y="32672"/>
                  </a:lnTo>
                  <a:lnTo>
                    <a:pt x="5633" y="32262"/>
                  </a:lnTo>
                  <a:lnTo>
                    <a:pt x="5633" y="32262"/>
                  </a:lnTo>
                  <a:lnTo>
                    <a:pt x="5531" y="31897"/>
                  </a:lnTo>
                  <a:lnTo>
                    <a:pt x="5414" y="31531"/>
                  </a:lnTo>
                  <a:lnTo>
                    <a:pt x="5282" y="31136"/>
                  </a:lnTo>
                  <a:lnTo>
                    <a:pt x="5121" y="30755"/>
                  </a:lnTo>
                  <a:lnTo>
                    <a:pt x="4960" y="30346"/>
                  </a:lnTo>
                  <a:lnTo>
                    <a:pt x="4785" y="29936"/>
                  </a:lnTo>
                  <a:lnTo>
                    <a:pt x="4404" y="29102"/>
                  </a:lnTo>
                  <a:lnTo>
                    <a:pt x="3980" y="28239"/>
                  </a:lnTo>
                  <a:lnTo>
                    <a:pt x="3526" y="27376"/>
                  </a:lnTo>
                  <a:lnTo>
                    <a:pt x="2619" y="25620"/>
                  </a:lnTo>
                  <a:lnTo>
                    <a:pt x="2166" y="24757"/>
                  </a:lnTo>
                  <a:lnTo>
                    <a:pt x="1727" y="23908"/>
                  </a:lnTo>
                  <a:lnTo>
                    <a:pt x="1317" y="23074"/>
                  </a:lnTo>
                  <a:lnTo>
                    <a:pt x="951" y="22284"/>
                  </a:lnTo>
                  <a:lnTo>
                    <a:pt x="790" y="21903"/>
                  </a:lnTo>
                  <a:lnTo>
                    <a:pt x="644" y="21523"/>
                  </a:lnTo>
                  <a:lnTo>
                    <a:pt x="512" y="21157"/>
                  </a:lnTo>
                  <a:lnTo>
                    <a:pt x="395" y="20806"/>
                  </a:lnTo>
                  <a:lnTo>
                    <a:pt x="293" y="20470"/>
                  </a:lnTo>
                  <a:lnTo>
                    <a:pt x="220" y="20148"/>
                  </a:lnTo>
                  <a:lnTo>
                    <a:pt x="161" y="19840"/>
                  </a:lnTo>
                  <a:lnTo>
                    <a:pt x="117" y="19548"/>
                  </a:lnTo>
                  <a:lnTo>
                    <a:pt x="117" y="19548"/>
                  </a:lnTo>
                  <a:lnTo>
                    <a:pt x="73" y="19006"/>
                  </a:lnTo>
                  <a:lnTo>
                    <a:pt x="44" y="18377"/>
                  </a:lnTo>
                  <a:lnTo>
                    <a:pt x="29" y="17690"/>
                  </a:lnTo>
                  <a:lnTo>
                    <a:pt x="15" y="16958"/>
                  </a:lnTo>
                  <a:lnTo>
                    <a:pt x="0" y="15392"/>
                  </a:lnTo>
                  <a:lnTo>
                    <a:pt x="15" y="13798"/>
                  </a:lnTo>
                  <a:lnTo>
                    <a:pt x="29" y="12261"/>
                  </a:lnTo>
                  <a:lnTo>
                    <a:pt x="59" y="10886"/>
                  </a:lnTo>
                  <a:lnTo>
                    <a:pt x="117" y="9072"/>
                  </a:lnTo>
                  <a:lnTo>
                    <a:pt x="117" y="9072"/>
                  </a:lnTo>
                  <a:lnTo>
                    <a:pt x="117" y="8823"/>
                  </a:lnTo>
                  <a:lnTo>
                    <a:pt x="117" y="8823"/>
                  </a:lnTo>
                  <a:lnTo>
                    <a:pt x="249" y="8457"/>
                  </a:lnTo>
                  <a:lnTo>
                    <a:pt x="249" y="8457"/>
                  </a:lnTo>
                  <a:lnTo>
                    <a:pt x="454" y="7930"/>
                  </a:lnTo>
                  <a:lnTo>
                    <a:pt x="688" y="7433"/>
                  </a:lnTo>
                  <a:lnTo>
                    <a:pt x="688" y="7433"/>
                  </a:lnTo>
                  <a:lnTo>
                    <a:pt x="878" y="7067"/>
                  </a:lnTo>
                  <a:lnTo>
                    <a:pt x="1068" y="6731"/>
                  </a:lnTo>
                  <a:lnTo>
                    <a:pt x="1273" y="6409"/>
                  </a:lnTo>
                  <a:lnTo>
                    <a:pt x="1493" y="6116"/>
                  </a:lnTo>
                  <a:lnTo>
                    <a:pt x="1697" y="5824"/>
                  </a:lnTo>
                  <a:lnTo>
                    <a:pt x="1917" y="5560"/>
                  </a:lnTo>
                  <a:lnTo>
                    <a:pt x="2136" y="5297"/>
                  </a:lnTo>
                  <a:lnTo>
                    <a:pt x="2370" y="5063"/>
                  </a:lnTo>
                  <a:lnTo>
                    <a:pt x="2370" y="5063"/>
                  </a:lnTo>
                  <a:lnTo>
                    <a:pt x="2722" y="4712"/>
                  </a:lnTo>
                  <a:lnTo>
                    <a:pt x="3087" y="4390"/>
                  </a:lnTo>
                  <a:lnTo>
                    <a:pt x="3439" y="4112"/>
                  </a:lnTo>
                  <a:lnTo>
                    <a:pt x="3775" y="3863"/>
                  </a:lnTo>
                  <a:lnTo>
                    <a:pt x="4097" y="3643"/>
                  </a:lnTo>
                  <a:lnTo>
                    <a:pt x="4404" y="3468"/>
                  </a:lnTo>
                  <a:lnTo>
                    <a:pt x="4682" y="3307"/>
                  </a:lnTo>
                  <a:lnTo>
                    <a:pt x="4931" y="3175"/>
                  </a:lnTo>
                  <a:lnTo>
                    <a:pt x="4931" y="3175"/>
                  </a:lnTo>
                  <a:lnTo>
                    <a:pt x="5194" y="3058"/>
                  </a:lnTo>
                  <a:lnTo>
                    <a:pt x="5385" y="2970"/>
                  </a:lnTo>
                  <a:lnTo>
                    <a:pt x="5560" y="2897"/>
                  </a:lnTo>
                  <a:lnTo>
                    <a:pt x="5560" y="2897"/>
                  </a:lnTo>
                  <a:lnTo>
                    <a:pt x="5984" y="2970"/>
                  </a:lnTo>
                  <a:lnTo>
                    <a:pt x="6409" y="3014"/>
                  </a:lnTo>
                  <a:lnTo>
                    <a:pt x="6833" y="3058"/>
                  </a:lnTo>
                  <a:lnTo>
                    <a:pt x="7257" y="3087"/>
                  </a:lnTo>
                  <a:lnTo>
                    <a:pt x="7682" y="3102"/>
                  </a:lnTo>
                  <a:lnTo>
                    <a:pt x="8106" y="3102"/>
                  </a:lnTo>
                  <a:lnTo>
                    <a:pt x="8530" y="3087"/>
                  </a:lnTo>
                  <a:lnTo>
                    <a:pt x="8955" y="3073"/>
                  </a:lnTo>
                  <a:lnTo>
                    <a:pt x="9393" y="3029"/>
                  </a:lnTo>
                  <a:lnTo>
                    <a:pt x="9818" y="2970"/>
                  </a:lnTo>
                  <a:lnTo>
                    <a:pt x="10257" y="2897"/>
                  </a:lnTo>
                  <a:lnTo>
                    <a:pt x="10696" y="2810"/>
                  </a:lnTo>
                  <a:lnTo>
                    <a:pt x="11120" y="2707"/>
                  </a:lnTo>
                  <a:lnTo>
                    <a:pt x="11574" y="2590"/>
                  </a:lnTo>
                  <a:lnTo>
                    <a:pt x="12012" y="2444"/>
                  </a:lnTo>
                  <a:lnTo>
                    <a:pt x="12466" y="2283"/>
                  </a:lnTo>
                  <a:lnTo>
                    <a:pt x="12466" y="2283"/>
                  </a:lnTo>
                  <a:lnTo>
                    <a:pt x="12934" y="2122"/>
                  </a:lnTo>
                  <a:lnTo>
                    <a:pt x="13446" y="1976"/>
                  </a:lnTo>
                  <a:lnTo>
                    <a:pt x="13988" y="1844"/>
                  </a:lnTo>
                  <a:lnTo>
                    <a:pt x="14558" y="1727"/>
                  </a:lnTo>
                  <a:lnTo>
                    <a:pt x="15158" y="1624"/>
                  </a:lnTo>
                  <a:lnTo>
                    <a:pt x="15773" y="1537"/>
                  </a:lnTo>
                  <a:lnTo>
                    <a:pt x="16417" y="1449"/>
                  </a:lnTo>
                  <a:lnTo>
                    <a:pt x="17075" y="1390"/>
                  </a:lnTo>
                  <a:lnTo>
                    <a:pt x="17748" y="1332"/>
                  </a:lnTo>
                  <a:lnTo>
                    <a:pt x="18421" y="1302"/>
                  </a:lnTo>
                  <a:lnTo>
                    <a:pt x="19109" y="1259"/>
                  </a:lnTo>
                  <a:lnTo>
                    <a:pt x="19796" y="1244"/>
                  </a:lnTo>
                  <a:lnTo>
                    <a:pt x="20484" y="1229"/>
                  </a:lnTo>
                  <a:lnTo>
                    <a:pt x="21157" y="1229"/>
                  </a:lnTo>
                  <a:lnTo>
                    <a:pt x="22489" y="1244"/>
                  </a:lnTo>
                  <a:lnTo>
                    <a:pt x="22489" y="1244"/>
                  </a:lnTo>
                  <a:lnTo>
                    <a:pt x="22620" y="1185"/>
                  </a:lnTo>
                  <a:lnTo>
                    <a:pt x="22766" y="1112"/>
                  </a:lnTo>
                  <a:lnTo>
                    <a:pt x="22913" y="1039"/>
                  </a:lnTo>
                  <a:lnTo>
                    <a:pt x="23044" y="937"/>
                  </a:lnTo>
                  <a:lnTo>
                    <a:pt x="23103" y="878"/>
                  </a:lnTo>
                  <a:lnTo>
                    <a:pt x="23162" y="820"/>
                  </a:lnTo>
                  <a:lnTo>
                    <a:pt x="23191" y="761"/>
                  </a:lnTo>
                  <a:lnTo>
                    <a:pt x="23205" y="717"/>
                  </a:lnTo>
                  <a:lnTo>
                    <a:pt x="23205" y="659"/>
                  </a:lnTo>
                  <a:lnTo>
                    <a:pt x="23191" y="600"/>
                  </a:lnTo>
                  <a:lnTo>
                    <a:pt x="23191" y="600"/>
                  </a:lnTo>
                  <a:lnTo>
                    <a:pt x="23147" y="556"/>
                  </a:lnTo>
                  <a:lnTo>
                    <a:pt x="23088" y="527"/>
                  </a:lnTo>
                  <a:lnTo>
                    <a:pt x="23015" y="498"/>
                  </a:lnTo>
                  <a:lnTo>
                    <a:pt x="22913" y="468"/>
                  </a:lnTo>
                  <a:lnTo>
                    <a:pt x="22693" y="439"/>
                  </a:lnTo>
                  <a:lnTo>
                    <a:pt x="22430" y="439"/>
                  </a:lnTo>
                  <a:lnTo>
                    <a:pt x="22152" y="439"/>
                  </a:lnTo>
                  <a:lnTo>
                    <a:pt x="21889" y="454"/>
                  </a:lnTo>
                  <a:lnTo>
                    <a:pt x="21450" y="498"/>
                  </a:lnTo>
                  <a:lnTo>
                    <a:pt x="21450" y="498"/>
                  </a:lnTo>
                  <a:lnTo>
                    <a:pt x="21318" y="381"/>
                  </a:lnTo>
                  <a:lnTo>
                    <a:pt x="21318" y="381"/>
                  </a:lnTo>
                  <a:lnTo>
                    <a:pt x="21757" y="234"/>
                  </a:lnTo>
                  <a:lnTo>
                    <a:pt x="22035" y="161"/>
                  </a:lnTo>
                  <a:lnTo>
                    <a:pt x="22342" y="73"/>
                  </a:lnTo>
                  <a:lnTo>
                    <a:pt x="22649" y="30"/>
                  </a:lnTo>
                  <a:lnTo>
                    <a:pt x="22927" y="0"/>
                  </a:lnTo>
                  <a:lnTo>
                    <a:pt x="23059" y="0"/>
                  </a:lnTo>
                  <a:lnTo>
                    <a:pt x="23176" y="15"/>
                  </a:lnTo>
                  <a:lnTo>
                    <a:pt x="23279" y="44"/>
                  </a:lnTo>
                  <a:lnTo>
                    <a:pt x="23352" y="73"/>
                  </a:lnTo>
                  <a:lnTo>
                    <a:pt x="23352" y="73"/>
                  </a:lnTo>
                  <a:lnTo>
                    <a:pt x="23586" y="205"/>
                  </a:lnTo>
                  <a:lnTo>
                    <a:pt x="23908" y="366"/>
                  </a:lnTo>
                  <a:lnTo>
                    <a:pt x="24288" y="527"/>
                  </a:lnTo>
                  <a:lnTo>
                    <a:pt x="24727" y="688"/>
                  </a:lnTo>
                  <a:lnTo>
                    <a:pt x="25181" y="834"/>
                  </a:lnTo>
                  <a:lnTo>
                    <a:pt x="25415" y="893"/>
                  </a:lnTo>
                  <a:lnTo>
                    <a:pt x="25649" y="937"/>
                  </a:lnTo>
                  <a:lnTo>
                    <a:pt x="25868" y="981"/>
                  </a:lnTo>
                  <a:lnTo>
                    <a:pt x="26088" y="1010"/>
                  </a:lnTo>
                  <a:lnTo>
                    <a:pt x="26307" y="1024"/>
                  </a:lnTo>
                  <a:lnTo>
                    <a:pt x="26512" y="1024"/>
                  </a:lnTo>
                  <a:lnTo>
                    <a:pt x="26512" y="1024"/>
                  </a:lnTo>
                  <a:lnTo>
                    <a:pt x="27039" y="1010"/>
                  </a:lnTo>
                  <a:lnTo>
                    <a:pt x="27522" y="1010"/>
                  </a:lnTo>
                  <a:lnTo>
                    <a:pt x="27961" y="1039"/>
                  </a:lnTo>
                  <a:lnTo>
                    <a:pt x="28356" y="1083"/>
                  </a:lnTo>
                  <a:lnTo>
                    <a:pt x="28692" y="1142"/>
                  </a:lnTo>
                  <a:lnTo>
                    <a:pt x="28999" y="1200"/>
                  </a:lnTo>
                  <a:lnTo>
                    <a:pt x="29263" y="1273"/>
                  </a:lnTo>
                  <a:lnTo>
                    <a:pt x="29482" y="1361"/>
                  </a:lnTo>
                  <a:lnTo>
                    <a:pt x="29672" y="1434"/>
                  </a:lnTo>
                  <a:lnTo>
                    <a:pt x="29833" y="1522"/>
                  </a:lnTo>
                  <a:lnTo>
                    <a:pt x="29965" y="1595"/>
                  </a:lnTo>
                  <a:lnTo>
                    <a:pt x="30068" y="1668"/>
                  </a:lnTo>
                  <a:lnTo>
                    <a:pt x="30185" y="1771"/>
                  </a:lnTo>
                  <a:lnTo>
                    <a:pt x="30228" y="1829"/>
                  </a:lnTo>
                  <a:lnTo>
                    <a:pt x="30228" y="1829"/>
                  </a:lnTo>
                  <a:lnTo>
                    <a:pt x="30506" y="4199"/>
                  </a:lnTo>
                  <a:lnTo>
                    <a:pt x="31472" y="12335"/>
                  </a:lnTo>
                  <a:lnTo>
                    <a:pt x="32555" y="21567"/>
                  </a:lnTo>
                  <a:lnTo>
                    <a:pt x="33199" y="27010"/>
                  </a:lnTo>
                  <a:lnTo>
                    <a:pt x="33199" y="27010"/>
                  </a:lnTo>
                  <a:lnTo>
                    <a:pt x="33096" y="30814"/>
                  </a:lnTo>
                  <a:lnTo>
                    <a:pt x="33096" y="30814"/>
                  </a:lnTo>
                  <a:lnTo>
                    <a:pt x="32921" y="37120"/>
                  </a:lnTo>
                  <a:lnTo>
                    <a:pt x="32921" y="37120"/>
                  </a:lnTo>
                  <a:lnTo>
                    <a:pt x="33082" y="38130"/>
                  </a:lnTo>
                  <a:lnTo>
                    <a:pt x="33257" y="39154"/>
                  </a:lnTo>
                  <a:lnTo>
                    <a:pt x="33447" y="40163"/>
                  </a:lnTo>
                  <a:lnTo>
                    <a:pt x="33652" y="41188"/>
                  </a:lnTo>
                  <a:lnTo>
                    <a:pt x="33857" y="42197"/>
                  </a:lnTo>
                  <a:lnTo>
                    <a:pt x="34091" y="43207"/>
                  </a:lnTo>
                  <a:lnTo>
                    <a:pt x="34325" y="44202"/>
                  </a:lnTo>
                  <a:lnTo>
                    <a:pt x="34574" y="45182"/>
                  </a:lnTo>
                  <a:lnTo>
                    <a:pt x="34837" y="46162"/>
                  </a:lnTo>
                  <a:lnTo>
                    <a:pt x="35101" y="47113"/>
                  </a:lnTo>
                  <a:lnTo>
                    <a:pt x="35627" y="48986"/>
                  </a:lnTo>
                  <a:lnTo>
                    <a:pt x="36169" y="50756"/>
                  </a:lnTo>
                  <a:lnTo>
                    <a:pt x="36695" y="52424"/>
                  </a:lnTo>
                  <a:lnTo>
                    <a:pt x="37208" y="53961"/>
                  </a:lnTo>
                  <a:lnTo>
                    <a:pt x="37690" y="55351"/>
                  </a:lnTo>
                  <a:lnTo>
                    <a:pt x="38129" y="56580"/>
                  </a:lnTo>
                  <a:lnTo>
                    <a:pt x="38510" y="57633"/>
                  </a:lnTo>
                  <a:lnTo>
                    <a:pt x="39066" y="59111"/>
                  </a:lnTo>
                  <a:lnTo>
                    <a:pt x="39285" y="5963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a:off x="6857694" y="2042606"/>
              <a:ext cx="283409" cy="465914"/>
            </a:xfrm>
            <a:custGeom>
              <a:rect b="b" l="l" r="r" t="t"/>
              <a:pathLst>
                <a:path extrusionOk="0" h="34589" w="21040">
                  <a:moveTo>
                    <a:pt x="12963" y="0"/>
                  </a:moveTo>
                  <a:lnTo>
                    <a:pt x="12539" y="15"/>
                  </a:lnTo>
                  <a:lnTo>
                    <a:pt x="12115" y="59"/>
                  </a:lnTo>
                  <a:lnTo>
                    <a:pt x="11895" y="102"/>
                  </a:lnTo>
                  <a:lnTo>
                    <a:pt x="11691" y="146"/>
                  </a:lnTo>
                  <a:lnTo>
                    <a:pt x="11471" y="205"/>
                  </a:lnTo>
                  <a:lnTo>
                    <a:pt x="11266" y="278"/>
                  </a:lnTo>
                  <a:lnTo>
                    <a:pt x="11047" y="351"/>
                  </a:lnTo>
                  <a:lnTo>
                    <a:pt x="10842" y="424"/>
                  </a:lnTo>
                  <a:lnTo>
                    <a:pt x="10622" y="527"/>
                  </a:lnTo>
                  <a:lnTo>
                    <a:pt x="10418" y="629"/>
                  </a:lnTo>
                  <a:lnTo>
                    <a:pt x="10198" y="746"/>
                  </a:lnTo>
                  <a:lnTo>
                    <a:pt x="9993" y="878"/>
                  </a:lnTo>
                  <a:lnTo>
                    <a:pt x="9774" y="1010"/>
                  </a:lnTo>
                  <a:lnTo>
                    <a:pt x="9569" y="1156"/>
                  </a:lnTo>
                  <a:lnTo>
                    <a:pt x="9159" y="1156"/>
                  </a:lnTo>
                  <a:lnTo>
                    <a:pt x="8779" y="1171"/>
                  </a:lnTo>
                  <a:lnTo>
                    <a:pt x="8399" y="1200"/>
                  </a:lnTo>
                  <a:lnTo>
                    <a:pt x="8018" y="1244"/>
                  </a:lnTo>
                  <a:lnTo>
                    <a:pt x="7667" y="1317"/>
                  </a:lnTo>
                  <a:lnTo>
                    <a:pt x="7330" y="1405"/>
                  </a:lnTo>
                  <a:lnTo>
                    <a:pt x="7009" y="1492"/>
                  </a:lnTo>
                  <a:lnTo>
                    <a:pt x="6701" y="1609"/>
                  </a:lnTo>
                  <a:lnTo>
                    <a:pt x="6423" y="1726"/>
                  </a:lnTo>
                  <a:lnTo>
                    <a:pt x="6175" y="1873"/>
                  </a:lnTo>
                  <a:lnTo>
                    <a:pt x="5940" y="2034"/>
                  </a:lnTo>
                  <a:lnTo>
                    <a:pt x="5750" y="2195"/>
                  </a:lnTo>
                  <a:lnTo>
                    <a:pt x="5589" y="2370"/>
                  </a:lnTo>
                  <a:lnTo>
                    <a:pt x="5516" y="2458"/>
                  </a:lnTo>
                  <a:lnTo>
                    <a:pt x="5458" y="2560"/>
                  </a:lnTo>
                  <a:lnTo>
                    <a:pt x="5399" y="2663"/>
                  </a:lnTo>
                  <a:lnTo>
                    <a:pt x="5355" y="2765"/>
                  </a:lnTo>
                  <a:lnTo>
                    <a:pt x="5326" y="2868"/>
                  </a:lnTo>
                  <a:lnTo>
                    <a:pt x="5311" y="2970"/>
                  </a:lnTo>
                  <a:lnTo>
                    <a:pt x="4638" y="3351"/>
                  </a:lnTo>
                  <a:lnTo>
                    <a:pt x="4331" y="3526"/>
                  </a:lnTo>
                  <a:lnTo>
                    <a:pt x="4038" y="3716"/>
                  </a:lnTo>
                  <a:lnTo>
                    <a:pt x="3760" y="3921"/>
                  </a:lnTo>
                  <a:lnTo>
                    <a:pt x="3512" y="4126"/>
                  </a:lnTo>
                  <a:lnTo>
                    <a:pt x="3278" y="4346"/>
                  </a:lnTo>
                  <a:lnTo>
                    <a:pt x="3073" y="4580"/>
                  </a:lnTo>
                  <a:lnTo>
                    <a:pt x="2897" y="4828"/>
                  </a:lnTo>
                  <a:lnTo>
                    <a:pt x="2736" y="5106"/>
                  </a:lnTo>
                  <a:lnTo>
                    <a:pt x="2663" y="5267"/>
                  </a:lnTo>
                  <a:lnTo>
                    <a:pt x="2605" y="5414"/>
                  </a:lnTo>
                  <a:lnTo>
                    <a:pt x="2546" y="5575"/>
                  </a:lnTo>
                  <a:lnTo>
                    <a:pt x="2487" y="5750"/>
                  </a:lnTo>
                  <a:lnTo>
                    <a:pt x="2444" y="5940"/>
                  </a:lnTo>
                  <a:lnTo>
                    <a:pt x="2414" y="6131"/>
                  </a:lnTo>
                  <a:lnTo>
                    <a:pt x="2370" y="6526"/>
                  </a:lnTo>
                  <a:lnTo>
                    <a:pt x="2341" y="6979"/>
                  </a:lnTo>
                  <a:lnTo>
                    <a:pt x="2356" y="7477"/>
                  </a:lnTo>
                  <a:lnTo>
                    <a:pt x="2195" y="7608"/>
                  </a:lnTo>
                  <a:lnTo>
                    <a:pt x="2005" y="7784"/>
                  </a:lnTo>
                  <a:lnTo>
                    <a:pt x="1771" y="8033"/>
                  </a:lnTo>
                  <a:lnTo>
                    <a:pt x="1507" y="8325"/>
                  </a:lnTo>
                  <a:lnTo>
                    <a:pt x="1229" y="8691"/>
                  </a:lnTo>
                  <a:lnTo>
                    <a:pt x="1083" y="8896"/>
                  </a:lnTo>
                  <a:lnTo>
                    <a:pt x="951" y="9115"/>
                  </a:lnTo>
                  <a:lnTo>
                    <a:pt x="805" y="9349"/>
                  </a:lnTo>
                  <a:lnTo>
                    <a:pt x="673" y="9598"/>
                  </a:lnTo>
                  <a:lnTo>
                    <a:pt x="541" y="9847"/>
                  </a:lnTo>
                  <a:lnTo>
                    <a:pt x="424" y="10125"/>
                  </a:lnTo>
                  <a:lnTo>
                    <a:pt x="322" y="10418"/>
                  </a:lnTo>
                  <a:lnTo>
                    <a:pt x="234" y="10710"/>
                  </a:lnTo>
                  <a:lnTo>
                    <a:pt x="146" y="11017"/>
                  </a:lnTo>
                  <a:lnTo>
                    <a:pt x="88" y="11339"/>
                  </a:lnTo>
                  <a:lnTo>
                    <a:pt x="44" y="11676"/>
                  </a:lnTo>
                  <a:lnTo>
                    <a:pt x="15" y="12027"/>
                  </a:lnTo>
                  <a:lnTo>
                    <a:pt x="0" y="12393"/>
                  </a:lnTo>
                  <a:lnTo>
                    <a:pt x="29" y="12759"/>
                  </a:lnTo>
                  <a:lnTo>
                    <a:pt x="73" y="13139"/>
                  </a:lnTo>
                  <a:lnTo>
                    <a:pt x="146" y="13534"/>
                  </a:lnTo>
                  <a:lnTo>
                    <a:pt x="249" y="13929"/>
                  </a:lnTo>
                  <a:lnTo>
                    <a:pt x="381" y="14339"/>
                  </a:lnTo>
                  <a:lnTo>
                    <a:pt x="541" y="14763"/>
                  </a:lnTo>
                  <a:lnTo>
                    <a:pt x="746" y="15202"/>
                  </a:lnTo>
                  <a:lnTo>
                    <a:pt x="1185" y="16051"/>
                  </a:lnTo>
                  <a:lnTo>
                    <a:pt x="1624" y="16885"/>
                  </a:lnTo>
                  <a:lnTo>
                    <a:pt x="2444" y="18494"/>
                  </a:lnTo>
                  <a:lnTo>
                    <a:pt x="2824" y="19255"/>
                  </a:lnTo>
                  <a:lnTo>
                    <a:pt x="3175" y="20016"/>
                  </a:lnTo>
                  <a:lnTo>
                    <a:pt x="3497" y="20762"/>
                  </a:lnTo>
                  <a:lnTo>
                    <a:pt x="3643" y="21142"/>
                  </a:lnTo>
                  <a:lnTo>
                    <a:pt x="3775" y="21508"/>
                  </a:lnTo>
                  <a:lnTo>
                    <a:pt x="3892" y="21874"/>
                  </a:lnTo>
                  <a:lnTo>
                    <a:pt x="3994" y="22240"/>
                  </a:lnTo>
                  <a:lnTo>
                    <a:pt x="4097" y="22605"/>
                  </a:lnTo>
                  <a:lnTo>
                    <a:pt x="4170" y="22971"/>
                  </a:lnTo>
                  <a:lnTo>
                    <a:pt x="4243" y="23337"/>
                  </a:lnTo>
                  <a:lnTo>
                    <a:pt x="4287" y="23703"/>
                  </a:lnTo>
                  <a:lnTo>
                    <a:pt x="4316" y="24069"/>
                  </a:lnTo>
                  <a:lnTo>
                    <a:pt x="4331" y="24434"/>
                  </a:lnTo>
                  <a:lnTo>
                    <a:pt x="4331" y="24800"/>
                  </a:lnTo>
                  <a:lnTo>
                    <a:pt x="4316" y="25166"/>
                  </a:lnTo>
                  <a:lnTo>
                    <a:pt x="4272" y="25532"/>
                  </a:lnTo>
                  <a:lnTo>
                    <a:pt x="4214" y="25912"/>
                  </a:lnTo>
                  <a:lnTo>
                    <a:pt x="4126" y="26278"/>
                  </a:lnTo>
                  <a:lnTo>
                    <a:pt x="4024" y="26658"/>
                  </a:lnTo>
                  <a:lnTo>
                    <a:pt x="3907" y="27039"/>
                  </a:lnTo>
                  <a:lnTo>
                    <a:pt x="3760" y="27419"/>
                  </a:lnTo>
                  <a:lnTo>
                    <a:pt x="3453" y="28165"/>
                  </a:lnTo>
                  <a:lnTo>
                    <a:pt x="3175" y="28838"/>
                  </a:lnTo>
                  <a:lnTo>
                    <a:pt x="2956" y="29453"/>
                  </a:lnTo>
                  <a:lnTo>
                    <a:pt x="2765" y="30024"/>
                  </a:lnTo>
                  <a:lnTo>
                    <a:pt x="2692" y="30287"/>
                  </a:lnTo>
                  <a:lnTo>
                    <a:pt x="2634" y="30536"/>
                  </a:lnTo>
                  <a:lnTo>
                    <a:pt x="2590" y="30784"/>
                  </a:lnTo>
                  <a:lnTo>
                    <a:pt x="2546" y="31004"/>
                  </a:lnTo>
                  <a:lnTo>
                    <a:pt x="2517" y="31238"/>
                  </a:lnTo>
                  <a:lnTo>
                    <a:pt x="2517" y="31443"/>
                  </a:lnTo>
                  <a:lnTo>
                    <a:pt x="2517" y="31648"/>
                  </a:lnTo>
                  <a:lnTo>
                    <a:pt x="2546" y="31852"/>
                  </a:lnTo>
                  <a:lnTo>
                    <a:pt x="2575" y="32043"/>
                  </a:lnTo>
                  <a:lnTo>
                    <a:pt x="2634" y="32233"/>
                  </a:lnTo>
                  <a:lnTo>
                    <a:pt x="2707" y="32408"/>
                  </a:lnTo>
                  <a:lnTo>
                    <a:pt x="2780" y="32584"/>
                  </a:lnTo>
                  <a:lnTo>
                    <a:pt x="2883" y="32760"/>
                  </a:lnTo>
                  <a:lnTo>
                    <a:pt x="3014" y="32921"/>
                  </a:lnTo>
                  <a:lnTo>
                    <a:pt x="3146" y="33096"/>
                  </a:lnTo>
                  <a:lnTo>
                    <a:pt x="3307" y="33257"/>
                  </a:lnTo>
                  <a:lnTo>
                    <a:pt x="3482" y="33418"/>
                  </a:lnTo>
                  <a:lnTo>
                    <a:pt x="3687" y="33579"/>
                  </a:lnTo>
                  <a:lnTo>
                    <a:pt x="3892" y="33740"/>
                  </a:lnTo>
                  <a:lnTo>
                    <a:pt x="4141" y="33915"/>
                  </a:lnTo>
                  <a:lnTo>
                    <a:pt x="4390" y="34076"/>
                  </a:lnTo>
                  <a:lnTo>
                    <a:pt x="4668" y="34252"/>
                  </a:lnTo>
                  <a:lnTo>
                    <a:pt x="5297" y="34588"/>
                  </a:lnTo>
                  <a:lnTo>
                    <a:pt x="5267" y="34486"/>
                  </a:lnTo>
                  <a:lnTo>
                    <a:pt x="5238" y="34369"/>
                  </a:lnTo>
                  <a:lnTo>
                    <a:pt x="5224" y="34252"/>
                  </a:lnTo>
                  <a:lnTo>
                    <a:pt x="5209" y="34106"/>
                  </a:lnTo>
                  <a:lnTo>
                    <a:pt x="5224" y="33813"/>
                  </a:lnTo>
                  <a:lnTo>
                    <a:pt x="5253" y="33506"/>
                  </a:lnTo>
                  <a:lnTo>
                    <a:pt x="5297" y="33228"/>
                  </a:lnTo>
                  <a:lnTo>
                    <a:pt x="5341" y="33008"/>
                  </a:lnTo>
                  <a:lnTo>
                    <a:pt x="5384" y="32789"/>
                  </a:lnTo>
                  <a:lnTo>
                    <a:pt x="5414" y="32862"/>
                  </a:lnTo>
                  <a:lnTo>
                    <a:pt x="5458" y="32935"/>
                  </a:lnTo>
                  <a:lnTo>
                    <a:pt x="5545" y="33038"/>
                  </a:lnTo>
                  <a:lnTo>
                    <a:pt x="5662" y="33169"/>
                  </a:lnTo>
                  <a:lnTo>
                    <a:pt x="5809" y="33301"/>
                  </a:lnTo>
                  <a:lnTo>
                    <a:pt x="6014" y="33447"/>
                  </a:lnTo>
                  <a:lnTo>
                    <a:pt x="6277" y="33608"/>
                  </a:lnTo>
                  <a:lnTo>
                    <a:pt x="6584" y="33754"/>
                  </a:lnTo>
                  <a:lnTo>
                    <a:pt x="6965" y="33901"/>
                  </a:lnTo>
                  <a:lnTo>
                    <a:pt x="7404" y="34047"/>
                  </a:lnTo>
                  <a:lnTo>
                    <a:pt x="7916" y="34179"/>
                  </a:lnTo>
                  <a:lnTo>
                    <a:pt x="8208" y="34237"/>
                  </a:lnTo>
                  <a:lnTo>
                    <a:pt x="8516" y="34296"/>
                  </a:lnTo>
                  <a:lnTo>
                    <a:pt x="8852" y="34340"/>
                  </a:lnTo>
                  <a:lnTo>
                    <a:pt x="9203" y="34384"/>
                  </a:lnTo>
                  <a:lnTo>
                    <a:pt x="9569" y="34428"/>
                  </a:lnTo>
                  <a:lnTo>
                    <a:pt x="9979" y="34457"/>
                  </a:lnTo>
                  <a:lnTo>
                    <a:pt x="10388" y="34471"/>
                  </a:lnTo>
                  <a:lnTo>
                    <a:pt x="10842" y="34486"/>
                  </a:lnTo>
                  <a:lnTo>
                    <a:pt x="10725" y="34354"/>
                  </a:lnTo>
                  <a:lnTo>
                    <a:pt x="10622" y="34208"/>
                  </a:lnTo>
                  <a:lnTo>
                    <a:pt x="10564" y="34076"/>
                  </a:lnTo>
                  <a:lnTo>
                    <a:pt x="10535" y="33930"/>
                  </a:lnTo>
                  <a:lnTo>
                    <a:pt x="10520" y="33798"/>
                  </a:lnTo>
                  <a:lnTo>
                    <a:pt x="10520" y="33667"/>
                  </a:lnTo>
                  <a:lnTo>
                    <a:pt x="10535" y="33535"/>
                  </a:lnTo>
                  <a:lnTo>
                    <a:pt x="10564" y="33418"/>
                  </a:lnTo>
                  <a:lnTo>
                    <a:pt x="10608" y="33301"/>
                  </a:lnTo>
                  <a:lnTo>
                    <a:pt x="10652" y="33199"/>
                  </a:lnTo>
                  <a:lnTo>
                    <a:pt x="10740" y="33038"/>
                  </a:lnTo>
                  <a:lnTo>
                    <a:pt x="10813" y="32935"/>
                  </a:lnTo>
                  <a:lnTo>
                    <a:pt x="10842" y="32891"/>
                  </a:lnTo>
                  <a:lnTo>
                    <a:pt x="10886" y="32950"/>
                  </a:lnTo>
                  <a:lnTo>
                    <a:pt x="11032" y="33081"/>
                  </a:lnTo>
                  <a:lnTo>
                    <a:pt x="11149" y="33169"/>
                  </a:lnTo>
                  <a:lnTo>
                    <a:pt x="11310" y="33272"/>
                  </a:lnTo>
                  <a:lnTo>
                    <a:pt x="11500" y="33389"/>
                  </a:lnTo>
                  <a:lnTo>
                    <a:pt x="11734" y="33491"/>
                  </a:lnTo>
                  <a:lnTo>
                    <a:pt x="11998" y="33594"/>
                  </a:lnTo>
                  <a:lnTo>
                    <a:pt x="12320" y="33696"/>
                  </a:lnTo>
                  <a:lnTo>
                    <a:pt x="12700" y="33784"/>
                  </a:lnTo>
                  <a:lnTo>
                    <a:pt x="13110" y="33857"/>
                  </a:lnTo>
                  <a:lnTo>
                    <a:pt x="13593" y="33915"/>
                  </a:lnTo>
                  <a:lnTo>
                    <a:pt x="14134" y="33945"/>
                  </a:lnTo>
                  <a:lnTo>
                    <a:pt x="14719" y="33945"/>
                  </a:lnTo>
                  <a:lnTo>
                    <a:pt x="15392" y="33930"/>
                  </a:lnTo>
                  <a:lnTo>
                    <a:pt x="15173" y="30214"/>
                  </a:lnTo>
                  <a:lnTo>
                    <a:pt x="14529" y="30272"/>
                  </a:lnTo>
                  <a:lnTo>
                    <a:pt x="13739" y="30331"/>
                  </a:lnTo>
                  <a:lnTo>
                    <a:pt x="13578" y="30331"/>
                  </a:lnTo>
                  <a:lnTo>
                    <a:pt x="13417" y="30301"/>
                  </a:lnTo>
                  <a:lnTo>
                    <a:pt x="13271" y="30258"/>
                  </a:lnTo>
                  <a:lnTo>
                    <a:pt x="13124" y="30184"/>
                  </a:lnTo>
                  <a:lnTo>
                    <a:pt x="12729" y="29921"/>
                  </a:lnTo>
                  <a:lnTo>
                    <a:pt x="12349" y="29658"/>
                  </a:lnTo>
                  <a:lnTo>
                    <a:pt x="11983" y="29394"/>
                  </a:lnTo>
                  <a:lnTo>
                    <a:pt x="11632" y="29116"/>
                  </a:lnTo>
                  <a:lnTo>
                    <a:pt x="11310" y="28838"/>
                  </a:lnTo>
                  <a:lnTo>
                    <a:pt x="10988" y="28560"/>
                  </a:lnTo>
                  <a:lnTo>
                    <a:pt x="10681" y="28268"/>
                  </a:lnTo>
                  <a:lnTo>
                    <a:pt x="10388" y="27975"/>
                  </a:lnTo>
                  <a:lnTo>
                    <a:pt x="10110" y="27697"/>
                  </a:lnTo>
                  <a:lnTo>
                    <a:pt x="9847" y="27404"/>
                  </a:lnTo>
                  <a:lnTo>
                    <a:pt x="9584" y="27097"/>
                  </a:lnTo>
                  <a:lnTo>
                    <a:pt x="9350" y="26805"/>
                  </a:lnTo>
                  <a:lnTo>
                    <a:pt x="9115" y="26512"/>
                  </a:lnTo>
                  <a:lnTo>
                    <a:pt x="8896" y="26205"/>
                  </a:lnTo>
                  <a:lnTo>
                    <a:pt x="8501" y="25619"/>
                  </a:lnTo>
                  <a:lnTo>
                    <a:pt x="8135" y="25020"/>
                  </a:lnTo>
                  <a:lnTo>
                    <a:pt x="7799" y="24434"/>
                  </a:lnTo>
                  <a:lnTo>
                    <a:pt x="7506" y="23849"/>
                  </a:lnTo>
                  <a:lnTo>
                    <a:pt x="7228" y="23278"/>
                  </a:lnTo>
                  <a:lnTo>
                    <a:pt x="6979" y="22722"/>
                  </a:lnTo>
                  <a:lnTo>
                    <a:pt x="6760" y="22181"/>
                  </a:lnTo>
                  <a:lnTo>
                    <a:pt x="6350" y="21172"/>
                  </a:lnTo>
                  <a:lnTo>
                    <a:pt x="6145" y="20923"/>
                  </a:lnTo>
                  <a:lnTo>
                    <a:pt x="5955" y="20674"/>
                  </a:lnTo>
                  <a:lnTo>
                    <a:pt x="5780" y="20411"/>
                  </a:lnTo>
                  <a:lnTo>
                    <a:pt x="5604" y="20147"/>
                  </a:lnTo>
                  <a:lnTo>
                    <a:pt x="5443" y="19869"/>
                  </a:lnTo>
                  <a:lnTo>
                    <a:pt x="5282" y="19591"/>
                  </a:lnTo>
                  <a:lnTo>
                    <a:pt x="5150" y="19313"/>
                  </a:lnTo>
                  <a:lnTo>
                    <a:pt x="5004" y="19021"/>
                  </a:lnTo>
                  <a:lnTo>
                    <a:pt x="4770" y="18465"/>
                  </a:lnTo>
                  <a:lnTo>
                    <a:pt x="4550" y="17894"/>
                  </a:lnTo>
                  <a:lnTo>
                    <a:pt x="4375" y="17353"/>
                  </a:lnTo>
                  <a:lnTo>
                    <a:pt x="4214" y="16826"/>
                  </a:lnTo>
                  <a:lnTo>
                    <a:pt x="4097" y="16329"/>
                  </a:lnTo>
                  <a:lnTo>
                    <a:pt x="3994" y="15875"/>
                  </a:lnTo>
                  <a:lnTo>
                    <a:pt x="3907" y="15465"/>
                  </a:lnTo>
                  <a:lnTo>
                    <a:pt x="3848" y="15114"/>
                  </a:lnTo>
                  <a:lnTo>
                    <a:pt x="3775" y="14602"/>
                  </a:lnTo>
                  <a:lnTo>
                    <a:pt x="3760" y="14426"/>
                  </a:lnTo>
                  <a:lnTo>
                    <a:pt x="4375" y="14617"/>
                  </a:lnTo>
                  <a:lnTo>
                    <a:pt x="4960" y="14778"/>
                  </a:lnTo>
                  <a:lnTo>
                    <a:pt x="5531" y="14895"/>
                  </a:lnTo>
                  <a:lnTo>
                    <a:pt x="6072" y="14968"/>
                  </a:lnTo>
                  <a:lnTo>
                    <a:pt x="6584" y="15012"/>
                  </a:lnTo>
                  <a:lnTo>
                    <a:pt x="7082" y="15012"/>
                  </a:lnTo>
                  <a:lnTo>
                    <a:pt x="7550" y="14997"/>
                  </a:lnTo>
                  <a:lnTo>
                    <a:pt x="8003" y="14939"/>
                  </a:lnTo>
                  <a:lnTo>
                    <a:pt x="8428" y="14851"/>
                  </a:lnTo>
                  <a:lnTo>
                    <a:pt x="8837" y="14748"/>
                  </a:lnTo>
                  <a:lnTo>
                    <a:pt x="9218" y="14602"/>
                  </a:lnTo>
                  <a:lnTo>
                    <a:pt x="9584" y="14456"/>
                  </a:lnTo>
                  <a:lnTo>
                    <a:pt x="9935" y="14280"/>
                  </a:lnTo>
                  <a:lnTo>
                    <a:pt x="10271" y="14105"/>
                  </a:lnTo>
                  <a:lnTo>
                    <a:pt x="10593" y="13900"/>
                  </a:lnTo>
                  <a:lnTo>
                    <a:pt x="10886" y="13695"/>
                  </a:lnTo>
                  <a:lnTo>
                    <a:pt x="11178" y="13475"/>
                  </a:lnTo>
                  <a:lnTo>
                    <a:pt x="11442" y="13241"/>
                  </a:lnTo>
                  <a:lnTo>
                    <a:pt x="11705" y="13007"/>
                  </a:lnTo>
                  <a:lnTo>
                    <a:pt x="11954" y="12788"/>
                  </a:lnTo>
                  <a:lnTo>
                    <a:pt x="12407" y="12320"/>
                  </a:lnTo>
                  <a:lnTo>
                    <a:pt x="12832" y="11895"/>
                  </a:lnTo>
                  <a:lnTo>
                    <a:pt x="13212" y="11500"/>
                  </a:lnTo>
                  <a:lnTo>
                    <a:pt x="13388" y="11310"/>
                  </a:lnTo>
                  <a:lnTo>
                    <a:pt x="13563" y="11164"/>
                  </a:lnTo>
                  <a:lnTo>
                    <a:pt x="13739" y="11017"/>
                  </a:lnTo>
                  <a:lnTo>
                    <a:pt x="13900" y="10900"/>
                  </a:lnTo>
                  <a:lnTo>
                    <a:pt x="14061" y="10798"/>
                  </a:lnTo>
                  <a:lnTo>
                    <a:pt x="14222" y="10739"/>
                  </a:lnTo>
                  <a:lnTo>
                    <a:pt x="14383" y="10696"/>
                  </a:lnTo>
                  <a:lnTo>
                    <a:pt x="14558" y="10652"/>
                  </a:lnTo>
                  <a:lnTo>
                    <a:pt x="14792" y="10608"/>
                  </a:lnTo>
                  <a:lnTo>
                    <a:pt x="15041" y="10578"/>
                  </a:lnTo>
                  <a:lnTo>
                    <a:pt x="15290" y="10578"/>
                  </a:lnTo>
                  <a:lnTo>
                    <a:pt x="15553" y="10593"/>
                  </a:lnTo>
                  <a:lnTo>
                    <a:pt x="15773" y="10183"/>
                  </a:lnTo>
                  <a:lnTo>
                    <a:pt x="15963" y="9847"/>
                  </a:lnTo>
                  <a:lnTo>
                    <a:pt x="16168" y="9525"/>
                  </a:lnTo>
                  <a:lnTo>
                    <a:pt x="16387" y="9218"/>
                  </a:lnTo>
                  <a:lnTo>
                    <a:pt x="16621" y="8910"/>
                  </a:lnTo>
                  <a:lnTo>
                    <a:pt x="16870" y="8618"/>
                  </a:lnTo>
                  <a:lnTo>
                    <a:pt x="17119" y="8325"/>
                  </a:lnTo>
                  <a:lnTo>
                    <a:pt x="17397" y="8062"/>
                  </a:lnTo>
                  <a:lnTo>
                    <a:pt x="17660" y="7784"/>
                  </a:lnTo>
                  <a:lnTo>
                    <a:pt x="18041" y="7462"/>
                  </a:lnTo>
                  <a:lnTo>
                    <a:pt x="18421" y="7169"/>
                  </a:lnTo>
                  <a:lnTo>
                    <a:pt x="18831" y="6891"/>
                  </a:lnTo>
                  <a:lnTo>
                    <a:pt x="19240" y="6628"/>
                  </a:lnTo>
                  <a:lnTo>
                    <a:pt x="19679" y="6394"/>
                  </a:lnTo>
                  <a:lnTo>
                    <a:pt x="20118" y="6174"/>
                  </a:lnTo>
                  <a:lnTo>
                    <a:pt x="20572" y="5999"/>
                  </a:lnTo>
                  <a:lnTo>
                    <a:pt x="21040" y="5838"/>
                  </a:lnTo>
                  <a:lnTo>
                    <a:pt x="21011" y="5809"/>
                  </a:lnTo>
                  <a:lnTo>
                    <a:pt x="20923" y="5662"/>
                  </a:lnTo>
                  <a:lnTo>
                    <a:pt x="20733" y="5340"/>
                  </a:lnTo>
                  <a:lnTo>
                    <a:pt x="20528" y="5004"/>
                  </a:lnTo>
                  <a:lnTo>
                    <a:pt x="20308" y="4667"/>
                  </a:lnTo>
                  <a:lnTo>
                    <a:pt x="20060" y="4346"/>
                  </a:lnTo>
                  <a:lnTo>
                    <a:pt x="19811" y="4009"/>
                  </a:lnTo>
                  <a:lnTo>
                    <a:pt x="19533" y="3687"/>
                  </a:lnTo>
                  <a:lnTo>
                    <a:pt x="19255" y="3365"/>
                  </a:lnTo>
                  <a:lnTo>
                    <a:pt x="18962" y="3043"/>
                  </a:lnTo>
                  <a:lnTo>
                    <a:pt x="18655" y="2736"/>
                  </a:lnTo>
                  <a:lnTo>
                    <a:pt x="18333" y="2429"/>
                  </a:lnTo>
                  <a:lnTo>
                    <a:pt x="17997" y="2136"/>
                  </a:lnTo>
                  <a:lnTo>
                    <a:pt x="17660" y="1858"/>
                  </a:lnTo>
                  <a:lnTo>
                    <a:pt x="17309" y="1595"/>
                  </a:lnTo>
                  <a:lnTo>
                    <a:pt x="16943" y="1331"/>
                  </a:lnTo>
                  <a:lnTo>
                    <a:pt x="16577" y="1097"/>
                  </a:lnTo>
                  <a:lnTo>
                    <a:pt x="16197" y="893"/>
                  </a:lnTo>
                  <a:lnTo>
                    <a:pt x="15817" y="688"/>
                  </a:lnTo>
                  <a:lnTo>
                    <a:pt x="15422" y="512"/>
                  </a:lnTo>
                  <a:lnTo>
                    <a:pt x="15026" y="366"/>
                  </a:lnTo>
                  <a:lnTo>
                    <a:pt x="14617" y="234"/>
                  </a:lnTo>
                  <a:lnTo>
                    <a:pt x="14207" y="132"/>
                  </a:lnTo>
                  <a:lnTo>
                    <a:pt x="13797" y="59"/>
                  </a:lnTo>
                  <a:lnTo>
                    <a:pt x="13388" y="15"/>
                  </a:lnTo>
                  <a:lnTo>
                    <a:pt x="12963" y="0"/>
                  </a:lnTo>
                  <a:close/>
                </a:path>
              </a:pathLst>
            </a:cu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9"/>
            <p:cNvSpPr/>
            <p:nvPr/>
          </p:nvSpPr>
          <p:spPr>
            <a:xfrm>
              <a:off x="7059299" y="2696924"/>
              <a:ext cx="427497" cy="623580"/>
            </a:xfrm>
            <a:custGeom>
              <a:rect b="b" l="l" r="r" t="t"/>
              <a:pathLst>
                <a:path extrusionOk="0" h="46294" w="31737">
                  <a:moveTo>
                    <a:pt x="17880" y="15670"/>
                  </a:moveTo>
                  <a:lnTo>
                    <a:pt x="17895" y="15729"/>
                  </a:lnTo>
                  <a:lnTo>
                    <a:pt x="17924" y="15831"/>
                  </a:lnTo>
                  <a:lnTo>
                    <a:pt x="17880" y="15670"/>
                  </a:lnTo>
                  <a:close/>
                  <a:moveTo>
                    <a:pt x="18319" y="16928"/>
                  </a:moveTo>
                  <a:lnTo>
                    <a:pt x="18334" y="16972"/>
                  </a:lnTo>
                  <a:lnTo>
                    <a:pt x="18392" y="17089"/>
                  </a:lnTo>
                  <a:lnTo>
                    <a:pt x="18319" y="16928"/>
                  </a:lnTo>
                  <a:close/>
                  <a:moveTo>
                    <a:pt x="18392" y="17089"/>
                  </a:moveTo>
                  <a:lnTo>
                    <a:pt x="18451" y="17236"/>
                  </a:lnTo>
                  <a:lnTo>
                    <a:pt x="18436" y="17192"/>
                  </a:lnTo>
                  <a:lnTo>
                    <a:pt x="18392" y="17089"/>
                  </a:lnTo>
                  <a:close/>
                  <a:moveTo>
                    <a:pt x="18583" y="17514"/>
                  </a:moveTo>
                  <a:lnTo>
                    <a:pt x="18729" y="17792"/>
                  </a:lnTo>
                  <a:lnTo>
                    <a:pt x="18714" y="17762"/>
                  </a:lnTo>
                  <a:lnTo>
                    <a:pt x="18583" y="17514"/>
                  </a:lnTo>
                  <a:close/>
                  <a:moveTo>
                    <a:pt x="337" y="0"/>
                  </a:moveTo>
                  <a:lnTo>
                    <a:pt x="8868" y="23030"/>
                  </a:lnTo>
                  <a:lnTo>
                    <a:pt x="9028" y="23396"/>
                  </a:lnTo>
                  <a:lnTo>
                    <a:pt x="9204" y="23761"/>
                  </a:lnTo>
                  <a:lnTo>
                    <a:pt x="9409" y="24098"/>
                  </a:lnTo>
                  <a:lnTo>
                    <a:pt x="9643" y="24420"/>
                  </a:lnTo>
                  <a:lnTo>
                    <a:pt x="9892" y="24712"/>
                  </a:lnTo>
                  <a:lnTo>
                    <a:pt x="10170" y="24990"/>
                  </a:lnTo>
                  <a:lnTo>
                    <a:pt x="10462" y="25239"/>
                  </a:lnTo>
                  <a:lnTo>
                    <a:pt x="10770" y="25473"/>
                  </a:lnTo>
                  <a:lnTo>
                    <a:pt x="11091" y="25678"/>
                  </a:lnTo>
                  <a:lnTo>
                    <a:pt x="11428" y="25854"/>
                  </a:lnTo>
                  <a:lnTo>
                    <a:pt x="11779" y="26015"/>
                  </a:lnTo>
                  <a:lnTo>
                    <a:pt x="12145" y="26146"/>
                  </a:lnTo>
                  <a:lnTo>
                    <a:pt x="12525" y="26249"/>
                  </a:lnTo>
                  <a:lnTo>
                    <a:pt x="12906" y="26322"/>
                  </a:lnTo>
                  <a:lnTo>
                    <a:pt x="13286" y="26366"/>
                  </a:lnTo>
                  <a:lnTo>
                    <a:pt x="13681" y="26380"/>
                  </a:lnTo>
                  <a:lnTo>
                    <a:pt x="13974" y="26366"/>
                  </a:lnTo>
                  <a:lnTo>
                    <a:pt x="14266" y="26351"/>
                  </a:lnTo>
                  <a:lnTo>
                    <a:pt x="14544" y="26307"/>
                  </a:lnTo>
                  <a:lnTo>
                    <a:pt x="14837" y="26249"/>
                  </a:lnTo>
                  <a:lnTo>
                    <a:pt x="15276" y="26161"/>
                  </a:lnTo>
                  <a:lnTo>
                    <a:pt x="15715" y="26102"/>
                  </a:lnTo>
                  <a:lnTo>
                    <a:pt x="16139" y="26058"/>
                  </a:lnTo>
                  <a:lnTo>
                    <a:pt x="16578" y="26044"/>
                  </a:lnTo>
                  <a:lnTo>
                    <a:pt x="16900" y="26058"/>
                  </a:lnTo>
                  <a:lnTo>
                    <a:pt x="17207" y="26073"/>
                  </a:lnTo>
                  <a:lnTo>
                    <a:pt x="17529" y="26102"/>
                  </a:lnTo>
                  <a:lnTo>
                    <a:pt x="17837" y="26161"/>
                  </a:lnTo>
                  <a:lnTo>
                    <a:pt x="18158" y="26219"/>
                  </a:lnTo>
                  <a:lnTo>
                    <a:pt x="18451" y="26293"/>
                  </a:lnTo>
                  <a:lnTo>
                    <a:pt x="18758" y="26366"/>
                  </a:lnTo>
                  <a:lnTo>
                    <a:pt x="19051" y="26468"/>
                  </a:lnTo>
                  <a:lnTo>
                    <a:pt x="19344" y="26571"/>
                  </a:lnTo>
                  <a:lnTo>
                    <a:pt x="19636" y="26688"/>
                  </a:lnTo>
                  <a:lnTo>
                    <a:pt x="19914" y="26819"/>
                  </a:lnTo>
                  <a:lnTo>
                    <a:pt x="20192" y="26966"/>
                  </a:lnTo>
                  <a:lnTo>
                    <a:pt x="20470" y="27127"/>
                  </a:lnTo>
                  <a:lnTo>
                    <a:pt x="20733" y="27287"/>
                  </a:lnTo>
                  <a:lnTo>
                    <a:pt x="20997" y="27463"/>
                  </a:lnTo>
                  <a:lnTo>
                    <a:pt x="21246" y="27639"/>
                  </a:lnTo>
                  <a:lnTo>
                    <a:pt x="21480" y="27843"/>
                  </a:lnTo>
                  <a:lnTo>
                    <a:pt x="21714" y="28048"/>
                  </a:lnTo>
                  <a:lnTo>
                    <a:pt x="21948" y="28253"/>
                  </a:lnTo>
                  <a:lnTo>
                    <a:pt x="22167" y="28487"/>
                  </a:lnTo>
                  <a:lnTo>
                    <a:pt x="22372" y="28721"/>
                  </a:lnTo>
                  <a:lnTo>
                    <a:pt x="22577" y="28955"/>
                  </a:lnTo>
                  <a:lnTo>
                    <a:pt x="22767" y="29204"/>
                  </a:lnTo>
                  <a:lnTo>
                    <a:pt x="22943" y="29468"/>
                  </a:lnTo>
                  <a:lnTo>
                    <a:pt x="23118" y="29731"/>
                  </a:lnTo>
                  <a:lnTo>
                    <a:pt x="23279" y="30009"/>
                  </a:lnTo>
                  <a:lnTo>
                    <a:pt x="23426" y="30302"/>
                  </a:lnTo>
                  <a:lnTo>
                    <a:pt x="23557" y="30594"/>
                  </a:lnTo>
                  <a:lnTo>
                    <a:pt x="23689" y="30887"/>
                  </a:lnTo>
                  <a:lnTo>
                    <a:pt x="23806" y="31194"/>
                  </a:lnTo>
                  <a:lnTo>
                    <a:pt x="23908" y="31516"/>
                  </a:lnTo>
                  <a:lnTo>
                    <a:pt x="23996" y="31838"/>
                  </a:lnTo>
                  <a:lnTo>
                    <a:pt x="24099" y="32321"/>
                  </a:lnTo>
                  <a:lnTo>
                    <a:pt x="24186" y="32803"/>
                  </a:lnTo>
                  <a:lnTo>
                    <a:pt x="24245" y="33286"/>
                  </a:lnTo>
                  <a:lnTo>
                    <a:pt x="24274" y="33769"/>
                  </a:lnTo>
                  <a:lnTo>
                    <a:pt x="24274" y="34252"/>
                  </a:lnTo>
                  <a:lnTo>
                    <a:pt x="24260" y="34720"/>
                  </a:lnTo>
                  <a:lnTo>
                    <a:pt x="24216" y="35188"/>
                  </a:lnTo>
                  <a:lnTo>
                    <a:pt x="24143" y="35657"/>
                  </a:lnTo>
                  <a:lnTo>
                    <a:pt x="24055" y="36110"/>
                  </a:lnTo>
                  <a:lnTo>
                    <a:pt x="23938" y="36564"/>
                  </a:lnTo>
                  <a:lnTo>
                    <a:pt x="23806" y="37003"/>
                  </a:lnTo>
                  <a:lnTo>
                    <a:pt x="23645" y="37442"/>
                  </a:lnTo>
                  <a:lnTo>
                    <a:pt x="23470" y="37866"/>
                  </a:lnTo>
                  <a:lnTo>
                    <a:pt x="23265" y="38276"/>
                  </a:lnTo>
                  <a:lnTo>
                    <a:pt x="23045" y="38685"/>
                  </a:lnTo>
                  <a:lnTo>
                    <a:pt x="22811" y="39080"/>
                  </a:lnTo>
                  <a:lnTo>
                    <a:pt x="22548" y="39461"/>
                  </a:lnTo>
                  <a:lnTo>
                    <a:pt x="22270" y="39827"/>
                  </a:lnTo>
                  <a:lnTo>
                    <a:pt x="21977" y="40192"/>
                  </a:lnTo>
                  <a:lnTo>
                    <a:pt x="21670" y="40529"/>
                  </a:lnTo>
                  <a:lnTo>
                    <a:pt x="21333" y="40851"/>
                  </a:lnTo>
                  <a:lnTo>
                    <a:pt x="20982" y="41158"/>
                  </a:lnTo>
                  <a:lnTo>
                    <a:pt x="20631" y="41451"/>
                  </a:lnTo>
                  <a:lnTo>
                    <a:pt x="20251" y="41729"/>
                  </a:lnTo>
                  <a:lnTo>
                    <a:pt x="19856" y="41977"/>
                  </a:lnTo>
                  <a:lnTo>
                    <a:pt x="19446" y="42211"/>
                  </a:lnTo>
                  <a:lnTo>
                    <a:pt x="19022" y="42431"/>
                  </a:lnTo>
                  <a:lnTo>
                    <a:pt x="18583" y="42621"/>
                  </a:lnTo>
                  <a:lnTo>
                    <a:pt x="18144" y="42797"/>
                  </a:lnTo>
                  <a:lnTo>
                    <a:pt x="17676" y="42943"/>
                  </a:lnTo>
                  <a:lnTo>
                    <a:pt x="17207" y="43075"/>
                  </a:lnTo>
                  <a:lnTo>
                    <a:pt x="16710" y="43177"/>
                  </a:lnTo>
                  <a:lnTo>
                    <a:pt x="15481" y="43382"/>
                  </a:lnTo>
                  <a:lnTo>
                    <a:pt x="14164" y="43587"/>
                  </a:lnTo>
                  <a:lnTo>
                    <a:pt x="12789" y="43762"/>
                  </a:lnTo>
                  <a:lnTo>
                    <a:pt x="11340" y="43909"/>
                  </a:lnTo>
                  <a:lnTo>
                    <a:pt x="10579" y="43982"/>
                  </a:lnTo>
                  <a:lnTo>
                    <a:pt x="9819" y="44040"/>
                  </a:lnTo>
                  <a:lnTo>
                    <a:pt x="9028" y="44084"/>
                  </a:lnTo>
                  <a:lnTo>
                    <a:pt x="8238" y="44128"/>
                  </a:lnTo>
                  <a:lnTo>
                    <a:pt x="7419" y="44172"/>
                  </a:lnTo>
                  <a:lnTo>
                    <a:pt x="6585" y="44187"/>
                  </a:lnTo>
                  <a:lnTo>
                    <a:pt x="5722" y="44201"/>
                  </a:lnTo>
                  <a:lnTo>
                    <a:pt x="4859" y="44216"/>
                  </a:lnTo>
                  <a:lnTo>
                    <a:pt x="3688" y="44201"/>
                  </a:lnTo>
                  <a:lnTo>
                    <a:pt x="2488" y="44172"/>
                  </a:lnTo>
                  <a:lnTo>
                    <a:pt x="1259" y="44128"/>
                  </a:lnTo>
                  <a:lnTo>
                    <a:pt x="1" y="44055"/>
                  </a:lnTo>
                  <a:lnTo>
                    <a:pt x="1" y="44055"/>
                  </a:lnTo>
                  <a:lnTo>
                    <a:pt x="703" y="44260"/>
                  </a:lnTo>
                  <a:lnTo>
                    <a:pt x="1435" y="44465"/>
                  </a:lnTo>
                  <a:lnTo>
                    <a:pt x="2196" y="44655"/>
                  </a:lnTo>
                  <a:lnTo>
                    <a:pt x="2986" y="44830"/>
                  </a:lnTo>
                  <a:lnTo>
                    <a:pt x="3790" y="45021"/>
                  </a:lnTo>
                  <a:lnTo>
                    <a:pt x="4639" y="45182"/>
                  </a:lnTo>
                  <a:lnTo>
                    <a:pt x="5502" y="45343"/>
                  </a:lnTo>
                  <a:lnTo>
                    <a:pt x="6395" y="45503"/>
                  </a:lnTo>
                  <a:lnTo>
                    <a:pt x="7243" y="45635"/>
                  </a:lnTo>
                  <a:lnTo>
                    <a:pt x="8107" y="45752"/>
                  </a:lnTo>
                  <a:lnTo>
                    <a:pt x="8985" y="45855"/>
                  </a:lnTo>
                  <a:lnTo>
                    <a:pt x="9892" y="45957"/>
                  </a:lnTo>
                  <a:lnTo>
                    <a:pt x="10813" y="46045"/>
                  </a:lnTo>
                  <a:lnTo>
                    <a:pt x="11765" y="46118"/>
                  </a:lnTo>
                  <a:lnTo>
                    <a:pt x="12730" y="46177"/>
                  </a:lnTo>
                  <a:lnTo>
                    <a:pt x="13710" y="46220"/>
                  </a:lnTo>
                  <a:lnTo>
                    <a:pt x="15100" y="46264"/>
                  </a:lnTo>
                  <a:lnTo>
                    <a:pt x="16520" y="46294"/>
                  </a:lnTo>
                  <a:lnTo>
                    <a:pt x="17866" y="46279"/>
                  </a:lnTo>
                  <a:lnTo>
                    <a:pt x="19226" y="46235"/>
                  </a:lnTo>
                  <a:lnTo>
                    <a:pt x="20616" y="46162"/>
                  </a:lnTo>
                  <a:lnTo>
                    <a:pt x="22036" y="46059"/>
                  </a:lnTo>
                  <a:lnTo>
                    <a:pt x="23470" y="45942"/>
                  </a:lnTo>
                  <a:lnTo>
                    <a:pt x="24933" y="45781"/>
                  </a:lnTo>
                  <a:lnTo>
                    <a:pt x="26425" y="45577"/>
                  </a:lnTo>
                  <a:lnTo>
                    <a:pt x="27917" y="45357"/>
                  </a:lnTo>
                  <a:lnTo>
                    <a:pt x="29161" y="45138"/>
                  </a:lnTo>
                  <a:lnTo>
                    <a:pt x="30434" y="44889"/>
                  </a:lnTo>
                  <a:lnTo>
                    <a:pt x="31736" y="44626"/>
                  </a:lnTo>
                  <a:lnTo>
                    <a:pt x="31517" y="44099"/>
                  </a:lnTo>
                  <a:lnTo>
                    <a:pt x="30961" y="42621"/>
                  </a:lnTo>
                  <a:lnTo>
                    <a:pt x="30580" y="41568"/>
                  </a:lnTo>
                  <a:lnTo>
                    <a:pt x="30141" y="40339"/>
                  </a:lnTo>
                  <a:lnTo>
                    <a:pt x="29659" y="38949"/>
                  </a:lnTo>
                  <a:lnTo>
                    <a:pt x="29146" y="37412"/>
                  </a:lnTo>
                  <a:lnTo>
                    <a:pt x="28620" y="35744"/>
                  </a:lnTo>
                  <a:lnTo>
                    <a:pt x="28078" y="33974"/>
                  </a:lnTo>
                  <a:lnTo>
                    <a:pt x="27552" y="32101"/>
                  </a:lnTo>
                  <a:lnTo>
                    <a:pt x="27288" y="31150"/>
                  </a:lnTo>
                  <a:lnTo>
                    <a:pt x="27025" y="30170"/>
                  </a:lnTo>
                  <a:lnTo>
                    <a:pt x="26776" y="29190"/>
                  </a:lnTo>
                  <a:lnTo>
                    <a:pt x="26542" y="28195"/>
                  </a:lnTo>
                  <a:lnTo>
                    <a:pt x="26308" y="27185"/>
                  </a:lnTo>
                  <a:lnTo>
                    <a:pt x="26103" y="26176"/>
                  </a:lnTo>
                  <a:lnTo>
                    <a:pt x="25898" y="25151"/>
                  </a:lnTo>
                  <a:lnTo>
                    <a:pt x="25708" y="24142"/>
                  </a:lnTo>
                  <a:lnTo>
                    <a:pt x="25533" y="23118"/>
                  </a:lnTo>
                  <a:lnTo>
                    <a:pt x="25372" y="22108"/>
                  </a:lnTo>
                  <a:lnTo>
                    <a:pt x="25547" y="15802"/>
                  </a:lnTo>
                  <a:lnTo>
                    <a:pt x="25269" y="16460"/>
                  </a:lnTo>
                  <a:lnTo>
                    <a:pt x="24977" y="17089"/>
                  </a:lnTo>
                  <a:lnTo>
                    <a:pt x="24699" y="17689"/>
                  </a:lnTo>
                  <a:lnTo>
                    <a:pt x="24435" y="18245"/>
                  </a:lnTo>
                  <a:lnTo>
                    <a:pt x="23923" y="19255"/>
                  </a:lnTo>
                  <a:lnTo>
                    <a:pt x="23455" y="20089"/>
                  </a:lnTo>
                  <a:lnTo>
                    <a:pt x="23075" y="20777"/>
                  </a:lnTo>
                  <a:lnTo>
                    <a:pt x="22767" y="21274"/>
                  </a:lnTo>
                  <a:lnTo>
                    <a:pt x="22504" y="21684"/>
                  </a:lnTo>
                  <a:lnTo>
                    <a:pt x="22416" y="21640"/>
                  </a:lnTo>
                  <a:lnTo>
                    <a:pt x="22182" y="21508"/>
                  </a:lnTo>
                  <a:lnTo>
                    <a:pt x="21816" y="21274"/>
                  </a:lnTo>
                  <a:lnTo>
                    <a:pt x="21582" y="21113"/>
                  </a:lnTo>
                  <a:lnTo>
                    <a:pt x="21333" y="20937"/>
                  </a:lnTo>
                  <a:lnTo>
                    <a:pt x="21070" y="20718"/>
                  </a:lnTo>
                  <a:lnTo>
                    <a:pt x="20792" y="20484"/>
                  </a:lnTo>
                  <a:lnTo>
                    <a:pt x="20514" y="20206"/>
                  </a:lnTo>
                  <a:lnTo>
                    <a:pt x="20221" y="19899"/>
                  </a:lnTo>
                  <a:lnTo>
                    <a:pt x="19914" y="19562"/>
                  </a:lnTo>
                  <a:lnTo>
                    <a:pt x="19622" y="19196"/>
                  </a:lnTo>
                  <a:lnTo>
                    <a:pt x="19329" y="18787"/>
                  </a:lnTo>
                  <a:lnTo>
                    <a:pt x="19036" y="18333"/>
                  </a:lnTo>
                  <a:lnTo>
                    <a:pt x="18802" y="18596"/>
                  </a:lnTo>
                  <a:lnTo>
                    <a:pt x="18553" y="18831"/>
                  </a:lnTo>
                  <a:lnTo>
                    <a:pt x="18305" y="19035"/>
                  </a:lnTo>
                  <a:lnTo>
                    <a:pt x="18056" y="19211"/>
                  </a:lnTo>
                  <a:lnTo>
                    <a:pt x="17822" y="19387"/>
                  </a:lnTo>
                  <a:lnTo>
                    <a:pt x="17588" y="19533"/>
                  </a:lnTo>
                  <a:lnTo>
                    <a:pt x="17368" y="19650"/>
                  </a:lnTo>
                  <a:lnTo>
                    <a:pt x="17149" y="19767"/>
                  </a:lnTo>
                  <a:lnTo>
                    <a:pt x="16783" y="19943"/>
                  </a:lnTo>
                  <a:lnTo>
                    <a:pt x="16476" y="20045"/>
                  </a:lnTo>
                  <a:lnTo>
                    <a:pt x="16286" y="20118"/>
                  </a:lnTo>
                  <a:lnTo>
                    <a:pt x="16198" y="20133"/>
                  </a:lnTo>
                  <a:lnTo>
                    <a:pt x="16198" y="20133"/>
                  </a:lnTo>
                  <a:lnTo>
                    <a:pt x="16373" y="19972"/>
                  </a:lnTo>
                  <a:lnTo>
                    <a:pt x="16549" y="19811"/>
                  </a:lnTo>
                  <a:lnTo>
                    <a:pt x="16695" y="19621"/>
                  </a:lnTo>
                  <a:lnTo>
                    <a:pt x="16842" y="19430"/>
                  </a:lnTo>
                  <a:lnTo>
                    <a:pt x="16973" y="19226"/>
                  </a:lnTo>
                  <a:lnTo>
                    <a:pt x="17076" y="19021"/>
                  </a:lnTo>
                  <a:lnTo>
                    <a:pt x="17178" y="18787"/>
                  </a:lnTo>
                  <a:lnTo>
                    <a:pt x="17266" y="18553"/>
                  </a:lnTo>
                  <a:lnTo>
                    <a:pt x="17339" y="18318"/>
                  </a:lnTo>
                  <a:lnTo>
                    <a:pt x="17398" y="18070"/>
                  </a:lnTo>
                  <a:lnTo>
                    <a:pt x="17441" y="17806"/>
                  </a:lnTo>
                  <a:lnTo>
                    <a:pt x="17471" y="17543"/>
                  </a:lnTo>
                  <a:lnTo>
                    <a:pt x="17485" y="17265"/>
                  </a:lnTo>
                  <a:lnTo>
                    <a:pt x="17500" y="16987"/>
                  </a:lnTo>
                  <a:lnTo>
                    <a:pt x="17500" y="16694"/>
                  </a:lnTo>
                  <a:lnTo>
                    <a:pt x="17485" y="16402"/>
                  </a:lnTo>
                  <a:lnTo>
                    <a:pt x="17456" y="16095"/>
                  </a:lnTo>
                  <a:lnTo>
                    <a:pt x="17427" y="15802"/>
                  </a:lnTo>
                  <a:lnTo>
                    <a:pt x="17383" y="15495"/>
                  </a:lnTo>
                  <a:lnTo>
                    <a:pt x="17324" y="15173"/>
                  </a:lnTo>
                  <a:lnTo>
                    <a:pt x="17251" y="14865"/>
                  </a:lnTo>
                  <a:lnTo>
                    <a:pt x="17178" y="14544"/>
                  </a:lnTo>
                  <a:lnTo>
                    <a:pt x="16988" y="13900"/>
                  </a:lnTo>
                  <a:lnTo>
                    <a:pt x="16768" y="13241"/>
                  </a:lnTo>
                  <a:lnTo>
                    <a:pt x="16505" y="12583"/>
                  </a:lnTo>
                  <a:lnTo>
                    <a:pt x="16227" y="11939"/>
                  </a:lnTo>
                  <a:lnTo>
                    <a:pt x="15905" y="11281"/>
                  </a:lnTo>
                  <a:lnTo>
                    <a:pt x="11589" y="13227"/>
                  </a:lnTo>
                  <a:lnTo>
                    <a:pt x="4273" y="3087"/>
                  </a:lnTo>
                  <a:lnTo>
                    <a:pt x="337" y="0"/>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9"/>
            <p:cNvSpPr/>
            <p:nvPr/>
          </p:nvSpPr>
          <p:spPr>
            <a:xfrm>
              <a:off x="7309599" y="2932824"/>
              <a:ext cx="1980" cy="3758"/>
            </a:xfrm>
            <a:custGeom>
              <a:rect b="b" l="l" r="r" t="t"/>
              <a:pathLst>
                <a:path extrusionOk="0" fill="none" h="279" w="147">
                  <a:moveTo>
                    <a:pt x="1" y="1"/>
                  </a:moveTo>
                  <a:lnTo>
                    <a:pt x="1" y="1"/>
                  </a:lnTo>
                  <a:lnTo>
                    <a:pt x="147" y="279"/>
                  </a:lnTo>
                  <a:lnTo>
                    <a:pt x="147" y="279"/>
                  </a:lnTo>
                  <a:lnTo>
                    <a:pt x="132" y="249"/>
                  </a:lnTo>
                  <a:lnTo>
                    <a:pt x="132" y="249"/>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9"/>
            <p:cNvSpPr/>
            <p:nvPr/>
          </p:nvSpPr>
          <p:spPr>
            <a:xfrm>
              <a:off x="7308615" y="2930656"/>
              <a:ext cx="404" cy="997"/>
            </a:xfrm>
            <a:custGeom>
              <a:rect b="b" l="l" r="r" t="t"/>
              <a:pathLst>
                <a:path extrusionOk="0" fill="none" h="74" w="30">
                  <a:moveTo>
                    <a:pt x="1" y="1"/>
                  </a:moveTo>
                  <a:lnTo>
                    <a:pt x="1" y="1"/>
                  </a:lnTo>
                  <a:lnTo>
                    <a:pt x="30" y="74"/>
                  </a:lnTo>
                  <a:lnTo>
                    <a:pt x="30" y="74"/>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p:nvPr/>
          </p:nvSpPr>
          <p:spPr>
            <a:xfrm>
              <a:off x="7307039" y="2927113"/>
              <a:ext cx="795" cy="1980"/>
            </a:xfrm>
            <a:custGeom>
              <a:rect b="b" l="l" r="r" t="t"/>
              <a:pathLst>
                <a:path extrusionOk="0" fill="none" h="147" w="59">
                  <a:moveTo>
                    <a:pt x="0" y="0"/>
                  </a:moveTo>
                  <a:lnTo>
                    <a:pt x="0" y="0"/>
                  </a:lnTo>
                  <a:lnTo>
                    <a:pt x="59" y="147"/>
                  </a:lnTo>
                  <a:lnTo>
                    <a:pt x="59" y="147"/>
                  </a:lnTo>
                  <a:lnTo>
                    <a:pt x="44" y="103"/>
                  </a:lnTo>
                  <a:lnTo>
                    <a:pt x="44" y="103"/>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9"/>
            <p:cNvSpPr/>
            <p:nvPr/>
          </p:nvSpPr>
          <p:spPr>
            <a:xfrm>
              <a:off x="7306056" y="2924944"/>
              <a:ext cx="997" cy="2182"/>
            </a:xfrm>
            <a:custGeom>
              <a:rect b="b" l="l" r="r" t="t"/>
              <a:pathLst>
                <a:path extrusionOk="0" fill="none" h="162" w="74">
                  <a:moveTo>
                    <a:pt x="0" y="0"/>
                  </a:moveTo>
                  <a:lnTo>
                    <a:pt x="0" y="0"/>
                  </a:lnTo>
                  <a:lnTo>
                    <a:pt x="73" y="161"/>
                  </a:lnTo>
                  <a:lnTo>
                    <a:pt x="73" y="161"/>
                  </a:lnTo>
                  <a:lnTo>
                    <a:pt x="73" y="161"/>
                  </a:lnTo>
                  <a:lnTo>
                    <a:pt x="73" y="161"/>
                  </a:lnTo>
                  <a:lnTo>
                    <a:pt x="15" y="44"/>
                  </a:lnTo>
                  <a:lnTo>
                    <a:pt x="15" y="44"/>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9"/>
            <p:cNvSpPr/>
            <p:nvPr/>
          </p:nvSpPr>
          <p:spPr>
            <a:xfrm>
              <a:off x="7302904" y="2917064"/>
              <a:ext cx="606" cy="1199"/>
            </a:xfrm>
            <a:custGeom>
              <a:rect b="b" l="l" r="r" t="t"/>
              <a:pathLst>
                <a:path extrusionOk="0" fill="none" h="89" w="45">
                  <a:moveTo>
                    <a:pt x="0" y="0"/>
                  </a:moveTo>
                  <a:lnTo>
                    <a:pt x="0" y="0"/>
                  </a:lnTo>
                  <a:lnTo>
                    <a:pt x="44" y="88"/>
                  </a:lnTo>
                  <a:lnTo>
                    <a:pt x="44" y="88"/>
                  </a:lnTo>
                  <a:lnTo>
                    <a:pt x="29" y="59"/>
                  </a:lnTo>
                  <a:lnTo>
                    <a:pt x="29" y="59"/>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9"/>
            <p:cNvSpPr/>
            <p:nvPr/>
          </p:nvSpPr>
          <p:spPr>
            <a:xfrm>
              <a:off x="7300143" y="2907999"/>
              <a:ext cx="606" cy="2182"/>
            </a:xfrm>
            <a:custGeom>
              <a:rect b="b" l="l" r="r" t="t"/>
              <a:pathLst>
                <a:path extrusionOk="0" fill="none" h="162" w="45">
                  <a:moveTo>
                    <a:pt x="0" y="0"/>
                  </a:moveTo>
                  <a:lnTo>
                    <a:pt x="0" y="0"/>
                  </a:lnTo>
                  <a:lnTo>
                    <a:pt x="44" y="161"/>
                  </a:lnTo>
                  <a:lnTo>
                    <a:pt x="44" y="161"/>
                  </a:lnTo>
                  <a:lnTo>
                    <a:pt x="15" y="59"/>
                  </a:lnTo>
                  <a:lnTo>
                    <a:pt x="15" y="59"/>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9"/>
            <p:cNvSpPr/>
            <p:nvPr/>
          </p:nvSpPr>
          <p:spPr>
            <a:xfrm>
              <a:off x="7298176" y="2900698"/>
              <a:ext cx="795" cy="3367"/>
            </a:xfrm>
            <a:custGeom>
              <a:rect b="b" l="l" r="r" t="t"/>
              <a:pathLst>
                <a:path extrusionOk="0" fill="none" h="250" w="59">
                  <a:moveTo>
                    <a:pt x="0" y="1"/>
                  </a:moveTo>
                  <a:lnTo>
                    <a:pt x="0" y="1"/>
                  </a:lnTo>
                  <a:lnTo>
                    <a:pt x="59" y="250"/>
                  </a:lnTo>
                  <a:lnTo>
                    <a:pt x="59" y="250"/>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a:off x="7297772" y="2898732"/>
              <a:ext cx="418" cy="1980"/>
            </a:xfrm>
            <a:custGeom>
              <a:rect b="b" l="l" r="r" t="t"/>
              <a:pathLst>
                <a:path extrusionOk="0" fill="none" h="147" w="31">
                  <a:moveTo>
                    <a:pt x="1" y="1"/>
                  </a:moveTo>
                  <a:lnTo>
                    <a:pt x="1" y="1"/>
                  </a:lnTo>
                  <a:lnTo>
                    <a:pt x="30" y="147"/>
                  </a:lnTo>
                  <a:lnTo>
                    <a:pt x="30" y="147"/>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9"/>
            <p:cNvSpPr/>
            <p:nvPr/>
          </p:nvSpPr>
          <p:spPr>
            <a:xfrm>
              <a:off x="7297179" y="2896765"/>
              <a:ext cx="606" cy="1980"/>
            </a:xfrm>
            <a:custGeom>
              <a:rect b="b" l="l" r="r" t="t"/>
              <a:pathLst>
                <a:path extrusionOk="0" fill="none" h="147" w="45">
                  <a:moveTo>
                    <a:pt x="1" y="0"/>
                  </a:moveTo>
                  <a:lnTo>
                    <a:pt x="1" y="0"/>
                  </a:lnTo>
                  <a:lnTo>
                    <a:pt x="45" y="147"/>
                  </a:lnTo>
                  <a:lnTo>
                    <a:pt x="45" y="147"/>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9"/>
            <p:cNvSpPr/>
            <p:nvPr/>
          </p:nvSpPr>
          <p:spPr>
            <a:xfrm>
              <a:off x="7059299" y="2696924"/>
              <a:ext cx="427497" cy="623580"/>
            </a:xfrm>
            <a:custGeom>
              <a:rect b="b" l="l" r="r" t="t"/>
              <a:pathLst>
                <a:path extrusionOk="0" fill="none" h="46294" w="31737">
                  <a:moveTo>
                    <a:pt x="337" y="0"/>
                  </a:moveTo>
                  <a:lnTo>
                    <a:pt x="8868" y="23030"/>
                  </a:lnTo>
                  <a:lnTo>
                    <a:pt x="8868" y="23030"/>
                  </a:lnTo>
                  <a:lnTo>
                    <a:pt x="9028" y="23396"/>
                  </a:lnTo>
                  <a:lnTo>
                    <a:pt x="9204" y="23761"/>
                  </a:lnTo>
                  <a:lnTo>
                    <a:pt x="9409" y="24098"/>
                  </a:lnTo>
                  <a:lnTo>
                    <a:pt x="9643" y="24420"/>
                  </a:lnTo>
                  <a:lnTo>
                    <a:pt x="9892" y="24712"/>
                  </a:lnTo>
                  <a:lnTo>
                    <a:pt x="10170" y="24990"/>
                  </a:lnTo>
                  <a:lnTo>
                    <a:pt x="10462" y="25239"/>
                  </a:lnTo>
                  <a:lnTo>
                    <a:pt x="10770" y="25473"/>
                  </a:lnTo>
                  <a:lnTo>
                    <a:pt x="11091" y="25678"/>
                  </a:lnTo>
                  <a:lnTo>
                    <a:pt x="11428" y="25854"/>
                  </a:lnTo>
                  <a:lnTo>
                    <a:pt x="11779" y="26015"/>
                  </a:lnTo>
                  <a:lnTo>
                    <a:pt x="12145" y="26146"/>
                  </a:lnTo>
                  <a:lnTo>
                    <a:pt x="12525" y="26249"/>
                  </a:lnTo>
                  <a:lnTo>
                    <a:pt x="12906" y="26322"/>
                  </a:lnTo>
                  <a:lnTo>
                    <a:pt x="13286" y="26366"/>
                  </a:lnTo>
                  <a:lnTo>
                    <a:pt x="13681" y="26380"/>
                  </a:lnTo>
                  <a:lnTo>
                    <a:pt x="13681" y="26380"/>
                  </a:lnTo>
                  <a:lnTo>
                    <a:pt x="13974" y="26366"/>
                  </a:lnTo>
                  <a:lnTo>
                    <a:pt x="14266" y="26351"/>
                  </a:lnTo>
                  <a:lnTo>
                    <a:pt x="14544" y="26307"/>
                  </a:lnTo>
                  <a:lnTo>
                    <a:pt x="14837" y="26249"/>
                  </a:lnTo>
                  <a:lnTo>
                    <a:pt x="14837" y="26249"/>
                  </a:lnTo>
                  <a:lnTo>
                    <a:pt x="15276" y="26161"/>
                  </a:lnTo>
                  <a:lnTo>
                    <a:pt x="15715" y="26102"/>
                  </a:lnTo>
                  <a:lnTo>
                    <a:pt x="16139" y="26058"/>
                  </a:lnTo>
                  <a:lnTo>
                    <a:pt x="16578" y="26044"/>
                  </a:lnTo>
                  <a:lnTo>
                    <a:pt x="16578" y="26044"/>
                  </a:lnTo>
                  <a:lnTo>
                    <a:pt x="16900" y="26058"/>
                  </a:lnTo>
                  <a:lnTo>
                    <a:pt x="17207" y="26073"/>
                  </a:lnTo>
                  <a:lnTo>
                    <a:pt x="17529" y="26102"/>
                  </a:lnTo>
                  <a:lnTo>
                    <a:pt x="17837" y="26161"/>
                  </a:lnTo>
                  <a:lnTo>
                    <a:pt x="18158" y="26219"/>
                  </a:lnTo>
                  <a:lnTo>
                    <a:pt x="18451" y="26293"/>
                  </a:lnTo>
                  <a:lnTo>
                    <a:pt x="18758" y="26366"/>
                  </a:lnTo>
                  <a:lnTo>
                    <a:pt x="19051" y="26468"/>
                  </a:lnTo>
                  <a:lnTo>
                    <a:pt x="19344" y="26571"/>
                  </a:lnTo>
                  <a:lnTo>
                    <a:pt x="19636" y="26688"/>
                  </a:lnTo>
                  <a:lnTo>
                    <a:pt x="19914" y="26819"/>
                  </a:lnTo>
                  <a:lnTo>
                    <a:pt x="20192" y="26966"/>
                  </a:lnTo>
                  <a:lnTo>
                    <a:pt x="20470" y="27127"/>
                  </a:lnTo>
                  <a:lnTo>
                    <a:pt x="20733" y="27287"/>
                  </a:lnTo>
                  <a:lnTo>
                    <a:pt x="20997" y="27463"/>
                  </a:lnTo>
                  <a:lnTo>
                    <a:pt x="21246" y="27639"/>
                  </a:lnTo>
                  <a:lnTo>
                    <a:pt x="21480" y="27843"/>
                  </a:lnTo>
                  <a:lnTo>
                    <a:pt x="21714" y="28048"/>
                  </a:lnTo>
                  <a:lnTo>
                    <a:pt x="21948" y="28253"/>
                  </a:lnTo>
                  <a:lnTo>
                    <a:pt x="22167" y="28487"/>
                  </a:lnTo>
                  <a:lnTo>
                    <a:pt x="22372" y="28721"/>
                  </a:lnTo>
                  <a:lnTo>
                    <a:pt x="22577" y="28955"/>
                  </a:lnTo>
                  <a:lnTo>
                    <a:pt x="22767" y="29204"/>
                  </a:lnTo>
                  <a:lnTo>
                    <a:pt x="22943" y="29468"/>
                  </a:lnTo>
                  <a:lnTo>
                    <a:pt x="23118" y="29731"/>
                  </a:lnTo>
                  <a:lnTo>
                    <a:pt x="23279" y="30009"/>
                  </a:lnTo>
                  <a:lnTo>
                    <a:pt x="23426" y="30302"/>
                  </a:lnTo>
                  <a:lnTo>
                    <a:pt x="23557" y="30594"/>
                  </a:lnTo>
                  <a:lnTo>
                    <a:pt x="23689" y="30887"/>
                  </a:lnTo>
                  <a:lnTo>
                    <a:pt x="23806" y="31194"/>
                  </a:lnTo>
                  <a:lnTo>
                    <a:pt x="23908" y="31516"/>
                  </a:lnTo>
                  <a:lnTo>
                    <a:pt x="23996" y="31838"/>
                  </a:lnTo>
                  <a:lnTo>
                    <a:pt x="23996" y="31838"/>
                  </a:lnTo>
                  <a:lnTo>
                    <a:pt x="24099" y="32321"/>
                  </a:lnTo>
                  <a:lnTo>
                    <a:pt x="24186" y="32803"/>
                  </a:lnTo>
                  <a:lnTo>
                    <a:pt x="24245" y="33286"/>
                  </a:lnTo>
                  <a:lnTo>
                    <a:pt x="24274" y="33769"/>
                  </a:lnTo>
                  <a:lnTo>
                    <a:pt x="24274" y="34252"/>
                  </a:lnTo>
                  <a:lnTo>
                    <a:pt x="24260" y="34720"/>
                  </a:lnTo>
                  <a:lnTo>
                    <a:pt x="24216" y="35188"/>
                  </a:lnTo>
                  <a:lnTo>
                    <a:pt x="24143" y="35657"/>
                  </a:lnTo>
                  <a:lnTo>
                    <a:pt x="24055" y="36110"/>
                  </a:lnTo>
                  <a:lnTo>
                    <a:pt x="23938" y="36564"/>
                  </a:lnTo>
                  <a:lnTo>
                    <a:pt x="23806" y="37003"/>
                  </a:lnTo>
                  <a:lnTo>
                    <a:pt x="23645" y="37442"/>
                  </a:lnTo>
                  <a:lnTo>
                    <a:pt x="23470" y="37866"/>
                  </a:lnTo>
                  <a:lnTo>
                    <a:pt x="23265" y="38276"/>
                  </a:lnTo>
                  <a:lnTo>
                    <a:pt x="23045" y="38685"/>
                  </a:lnTo>
                  <a:lnTo>
                    <a:pt x="22811" y="39080"/>
                  </a:lnTo>
                  <a:lnTo>
                    <a:pt x="22548" y="39461"/>
                  </a:lnTo>
                  <a:lnTo>
                    <a:pt x="22270" y="39827"/>
                  </a:lnTo>
                  <a:lnTo>
                    <a:pt x="21977" y="40192"/>
                  </a:lnTo>
                  <a:lnTo>
                    <a:pt x="21670" y="40529"/>
                  </a:lnTo>
                  <a:lnTo>
                    <a:pt x="21333" y="40851"/>
                  </a:lnTo>
                  <a:lnTo>
                    <a:pt x="20982" y="41158"/>
                  </a:lnTo>
                  <a:lnTo>
                    <a:pt x="20631" y="41451"/>
                  </a:lnTo>
                  <a:lnTo>
                    <a:pt x="20251" y="41729"/>
                  </a:lnTo>
                  <a:lnTo>
                    <a:pt x="19856" y="41977"/>
                  </a:lnTo>
                  <a:lnTo>
                    <a:pt x="19446" y="42211"/>
                  </a:lnTo>
                  <a:lnTo>
                    <a:pt x="19022" y="42431"/>
                  </a:lnTo>
                  <a:lnTo>
                    <a:pt x="18583" y="42621"/>
                  </a:lnTo>
                  <a:lnTo>
                    <a:pt x="18144" y="42797"/>
                  </a:lnTo>
                  <a:lnTo>
                    <a:pt x="17676" y="42943"/>
                  </a:lnTo>
                  <a:lnTo>
                    <a:pt x="17207" y="43075"/>
                  </a:lnTo>
                  <a:lnTo>
                    <a:pt x="16710" y="43177"/>
                  </a:lnTo>
                  <a:lnTo>
                    <a:pt x="16710" y="43177"/>
                  </a:lnTo>
                  <a:lnTo>
                    <a:pt x="15481" y="43382"/>
                  </a:lnTo>
                  <a:lnTo>
                    <a:pt x="14164" y="43587"/>
                  </a:lnTo>
                  <a:lnTo>
                    <a:pt x="12789" y="43762"/>
                  </a:lnTo>
                  <a:lnTo>
                    <a:pt x="11340" y="43909"/>
                  </a:lnTo>
                  <a:lnTo>
                    <a:pt x="10579" y="43982"/>
                  </a:lnTo>
                  <a:lnTo>
                    <a:pt x="9819" y="44040"/>
                  </a:lnTo>
                  <a:lnTo>
                    <a:pt x="9028" y="44084"/>
                  </a:lnTo>
                  <a:lnTo>
                    <a:pt x="8238" y="44128"/>
                  </a:lnTo>
                  <a:lnTo>
                    <a:pt x="7419" y="44172"/>
                  </a:lnTo>
                  <a:lnTo>
                    <a:pt x="6585" y="44187"/>
                  </a:lnTo>
                  <a:lnTo>
                    <a:pt x="5722" y="44201"/>
                  </a:lnTo>
                  <a:lnTo>
                    <a:pt x="4859" y="44216"/>
                  </a:lnTo>
                  <a:lnTo>
                    <a:pt x="4859" y="44216"/>
                  </a:lnTo>
                  <a:lnTo>
                    <a:pt x="3688" y="44201"/>
                  </a:lnTo>
                  <a:lnTo>
                    <a:pt x="2488" y="44172"/>
                  </a:lnTo>
                  <a:lnTo>
                    <a:pt x="1259" y="44128"/>
                  </a:lnTo>
                  <a:lnTo>
                    <a:pt x="1" y="44055"/>
                  </a:lnTo>
                  <a:lnTo>
                    <a:pt x="1" y="44055"/>
                  </a:lnTo>
                  <a:lnTo>
                    <a:pt x="703" y="44260"/>
                  </a:lnTo>
                  <a:lnTo>
                    <a:pt x="1435" y="44465"/>
                  </a:lnTo>
                  <a:lnTo>
                    <a:pt x="2196" y="44655"/>
                  </a:lnTo>
                  <a:lnTo>
                    <a:pt x="2986" y="44830"/>
                  </a:lnTo>
                  <a:lnTo>
                    <a:pt x="3790" y="45021"/>
                  </a:lnTo>
                  <a:lnTo>
                    <a:pt x="4639" y="45182"/>
                  </a:lnTo>
                  <a:lnTo>
                    <a:pt x="5502" y="45343"/>
                  </a:lnTo>
                  <a:lnTo>
                    <a:pt x="6395" y="45503"/>
                  </a:lnTo>
                  <a:lnTo>
                    <a:pt x="6395" y="45503"/>
                  </a:lnTo>
                  <a:lnTo>
                    <a:pt x="7243" y="45635"/>
                  </a:lnTo>
                  <a:lnTo>
                    <a:pt x="8107" y="45752"/>
                  </a:lnTo>
                  <a:lnTo>
                    <a:pt x="8985" y="45855"/>
                  </a:lnTo>
                  <a:lnTo>
                    <a:pt x="9892" y="45957"/>
                  </a:lnTo>
                  <a:lnTo>
                    <a:pt x="10813" y="46045"/>
                  </a:lnTo>
                  <a:lnTo>
                    <a:pt x="11765" y="46118"/>
                  </a:lnTo>
                  <a:lnTo>
                    <a:pt x="12730" y="46177"/>
                  </a:lnTo>
                  <a:lnTo>
                    <a:pt x="13710" y="46220"/>
                  </a:lnTo>
                  <a:lnTo>
                    <a:pt x="13710" y="46220"/>
                  </a:lnTo>
                  <a:lnTo>
                    <a:pt x="15100" y="46264"/>
                  </a:lnTo>
                  <a:lnTo>
                    <a:pt x="16520" y="46294"/>
                  </a:lnTo>
                  <a:lnTo>
                    <a:pt x="16520" y="46294"/>
                  </a:lnTo>
                  <a:lnTo>
                    <a:pt x="17866" y="46279"/>
                  </a:lnTo>
                  <a:lnTo>
                    <a:pt x="19226" y="46235"/>
                  </a:lnTo>
                  <a:lnTo>
                    <a:pt x="20616" y="46162"/>
                  </a:lnTo>
                  <a:lnTo>
                    <a:pt x="22036" y="46059"/>
                  </a:lnTo>
                  <a:lnTo>
                    <a:pt x="23470" y="45942"/>
                  </a:lnTo>
                  <a:lnTo>
                    <a:pt x="24933" y="45781"/>
                  </a:lnTo>
                  <a:lnTo>
                    <a:pt x="26425" y="45577"/>
                  </a:lnTo>
                  <a:lnTo>
                    <a:pt x="27917" y="45357"/>
                  </a:lnTo>
                  <a:lnTo>
                    <a:pt x="27917" y="45357"/>
                  </a:lnTo>
                  <a:lnTo>
                    <a:pt x="29161" y="45138"/>
                  </a:lnTo>
                  <a:lnTo>
                    <a:pt x="29161" y="45138"/>
                  </a:lnTo>
                  <a:lnTo>
                    <a:pt x="30434" y="44889"/>
                  </a:lnTo>
                  <a:lnTo>
                    <a:pt x="31736" y="44626"/>
                  </a:lnTo>
                  <a:lnTo>
                    <a:pt x="31736" y="44626"/>
                  </a:lnTo>
                  <a:lnTo>
                    <a:pt x="31517" y="44099"/>
                  </a:lnTo>
                  <a:lnTo>
                    <a:pt x="30961" y="42621"/>
                  </a:lnTo>
                  <a:lnTo>
                    <a:pt x="30580" y="41568"/>
                  </a:lnTo>
                  <a:lnTo>
                    <a:pt x="30141" y="40339"/>
                  </a:lnTo>
                  <a:lnTo>
                    <a:pt x="29659" y="38949"/>
                  </a:lnTo>
                  <a:lnTo>
                    <a:pt x="29146" y="37412"/>
                  </a:lnTo>
                  <a:lnTo>
                    <a:pt x="28620" y="35744"/>
                  </a:lnTo>
                  <a:lnTo>
                    <a:pt x="28078" y="33974"/>
                  </a:lnTo>
                  <a:lnTo>
                    <a:pt x="27552" y="32101"/>
                  </a:lnTo>
                  <a:lnTo>
                    <a:pt x="27288" y="31150"/>
                  </a:lnTo>
                  <a:lnTo>
                    <a:pt x="27025" y="30170"/>
                  </a:lnTo>
                  <a:lnTo>
                    <a:pt x="26776" y="29190"/>
                  </a:lnTo>
                  <a:lnTo>
                    <a:pt x="26542" y="28195"/>
                  </a:lnTo>
                  <a:lnTo>
                    <a:pt x="26308" y="27185"/>
                  </a:lnTo>
                  <a:lnTo>
                    <a:pt x="26103" y="26176"/>
                  </a:lnTo>
                  <a:lnTo>
                    <a:pt x="25898" y="25151"/>
                  </a:lnTo>
                  <a:lnTo>
                    <a:pt x="25708" y="24142"/>
                  </a:lnTo>
                  <a:lnTo>
                    <a:pt x="25533" y="23118"/>
                  </a:lnTo>
                  <a:lnTo>
                    <a:pt x="25372" y="22108"/>
                  </a:lnTo>
                  <a:lnTo>
                    <a:pt x="25372" y="22108"/>
                  </a:lnTo>
                  <a:lnTo>
                    <a:pt x="25372" y="22108"/>
                  </a:lnTo>
                  <a:lnTo>
                    <a:pt x="25372" y="22108"/>
                  </a:lnTo>
                  <a:lnTo>
                    <a:pt x="25547" y="15802"/>
                  </a:lnTo>
                  <a:lnTo>
                    <a:pt x="25547" y="15802"/>
                  </a:lnTo>
                  <a:lnTo>
                    <a:pt x="25547" y="15802"/>
                  </a:lnTo>
                  <a:lnTo>
                    <a:pt x="25547" y="15802"/>
                  </a:lnTo>
                  <a:lnTo>
                    <a:pt x="25269" y="16460"/>
                  </a:lnTo>
                  <a:lnTo>
                    <a:pt x="24977" y="17089"/>
                  </a:lnTo>
                  <a:lnTo>
                    <a:pt x="24699" y="17689"/>
                  </a:lnTo>
                  <a:lnTo>
                    <a:pt x="24435" y="18245"/>
                  </a:lnTo>
                  <a:lnTo>
                    <a:pt x="23923" y="19255"/>
                  </a:lnTo>
                  <a:lnTo>
                    <a:pt x="23455" y="20089"/>
                  </a:lnTo>
                  <a:lnTo>
                    <a:pt x="23075" y="20777"/>
                  </a:lnTo>
                  <a:lnTo>
                    <a:pt x="22767" y="21274"/>
                  </a:lnTo>
                  <a:lnTo>
                    <a:pt x="22504" y="21684"/>
                  </a:lnTo>
                  <a:lnTo>
                    <a:pt x="22504" y="21684"/>
                  </a:lnTo>
                  <a:lnTo>
                    <a:pt x="22416" y="21640"/>
                  </a:lnTo>
                  <a:lnTo>
                    <a:pt x="22182" y="21508"/>
                  </a:lnTo>
                  <a:lnTo>
                    <a:pt x="21816" y="21274"/>
                  </a:lnTo>
                  <a:lnTo>
                    <a:pt x="21582" y="21113"/>
                  </a:lnTo>
                  <a:lnTo>
                    <a:pt x="21333" y="20937"/>
                  </a:lnTo>
                  <a:lnTo>
                    <a:pt x="21070" y="20718"/>
                  </a:lnTo>
                  <a:lnTo>
                    <a:pt x="20792" y="20484"/>
                  </a:lnTo>
                  <a:lnTo>
                    <a:pt x="20514" y="20206"/>
                  </a:lnTo>
                  <a:lnTo>
                    <a:pt x="20221" y="19899"/>
                  </a:lnTo>
                  <a:lnTo>
                    <a:pt x="19914" y="19562"/>
                  </a:lnTo>
                  <a:lnTo>
                    <a:pt x="19622" y="19196"/>
                  </a:lnTo>
                  <a:lnTo>
                    <a:pt x="19329" y="18787"/>
                  </a:lnTo>
                  <a:lnTo>
                    <a:pt x="19036" y="18333"/>
                  </a:lnTo>
                  <a:lnTo>
                    <a:pt x="19036" y="18333"/>
                  </a:lnTo>
                  <a:lnTo>
                    <a:pt x="19036" y="18333"/>
                  </a:lnTo>
                  <a:lnTo>
                    <a:pt x="18802" y="18596"/>
                  </a:lnTo>
                  <a:lnTo>
                    <a:pt x="18553" y="18831"/>
                  </a:lnTo>
                  <a:lnTo>
                    <a:pt x="18305" y="19035"/>
                  </a:lnTo>
                  <a:lnTo>
                    <a:pt x="18056" y="19211"/>
                  </a:lnTo>
                  <a:lnTo>
                    <a:pt x="17822" y="19387"/>
                  </a:lnTo>
                  <a:lnTo>
                    <a:pt x="17588" y="19533"/>
                  </a:lnTo>
                  <a:lnTo>
                    <a:pt x="17368" y="19650"/>
                  </a:lnTo>
                  <a:lnTo>
                    <a:pt x="17149" y="19767"/>
                  </a:lnTo>
                  <a:lnTo>
                    <a:pt x="16783" y="19943"/>
                  </a:lnTo>
                  <a:lnTo>
                    <a:pt x="16476" y="20045"/>
                  </a:lnTo>
                  <a:lnTo>
                    <a:pt x="16286" y="20118"/>
                  </a:lnTo>
                  <a:lnTo>
                    <a:pt x="16198" y="20133"/>
                  </a:lnTo>
                  <a:lnTo>
                    <a:pt x="16198" y="20133"/>
                  </a:lnTo>
                  <a:lnTo>
                    <a:pt x="16373" y="19972"/>
                  </a:lnTo>
                  <a:lnTo>
                    <a:pt x="16549" y="19811"/>
                  </a:lnTo>
                  <a:lnTo>
                    <a:pt x="16695" y="19621"/>
                  </a:lnTo>
                  <a:lnTo>
                    <a:pt x="16842" y="19430"/>
                  </a:lnTo>
                  <a:lnTo>
                    <a:pt x="16973" y="19226"/>
                  </a:lnTo>
                  <a:lnTo>
                    <a:pt x="17076" y="19021"/>
                  </a:lnTo>
                  <a:lnTo>
                    <a:pt x="17178" y="18787"/>
                  </a:lnTo>
                  <a:lnTo>
                    <a:pt x="17266" y="18553"/>
                  </a:lnTo>
                  <a:lnTo>
                    <a:pt x="17339" y="18318"/>
                  </a:lnTo>
                  <a:lnTo>
                    <a:pt x="17398" y="18070"/>
                  </a:lnTo>
                  <a:lnTo>
                    <a:pt x="17441" y="17806"/>
                  </a:lnTo>
                  <a:lnTo>
                    <a:pt x="17471" y="17543"/>
                  </a:lnTo>
                  <a:lnTo>
                    <a:pt x="17485" y="17265"/>
                  </a:lnTo>
                  <a:lnTo>
                    <a:pt x="17500" y="16987"/>
                  </a:lnTo>
                  <a:lnTo>
                    <a:pt x="17500" y="16694"/>
                  </a:lnTo>
                  <a:lnTo>
                    <a:pt x="17485" y="16402"/>
                  </a:lnTo>
                  <a:lnTo>
                    <a:pt x="17456" y="16095"/>
                  </a:lnTo>
                  <a:lnTo>
                    <a:pt x="17427" y="15802"/>
                  </a:lnTo>
                  <a:lnTo>
                    <a:pt x="17383" y="15495"/>
                  </a:lnTo>
                  <a:lnTo>
                    <a:pt x="17324" y="15173"/>
                  </a:lnTo>
                  <a:lnTo>
                    <a:pt x="17251" y="14865"/>
                  </a:lnTo>
                  <a:lnTo>
                    <a:pt x="17178" y="14544"/>
                  </a:lnTo>
                  <a:lnTo>
                    <a:pt x="16988" y="13900"/>
                  </a:lnTo>
                  <a:lnTo>
                    <a:pt x="16768" y="13241"/>
                  </a:lnTo>
                  <a:lnTo>
                    <a:pt x="16505" y="12583"/>
                  </a:lnTo>
                  <a:lnTo>
                    <a:pt x="16227" y="11939"/>
                  </a:lnTo>
                  <a:lnTo>
                    <a:pt x="15905" y="11281"/>
                  </a:lnTo>
                  <a:lnTo>
                    <a:pt x="11589" y="13227"/>
                  </a:lnTo>
                  <a:lnTo>
                    <a:pt x="4273" y="3087"/>
                  </a:lnTo>
                  <a:lnTo>
                    <a:pt x="337"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9"/>
            <p:cNvSpPr/>
            <p:nvPr/>
          </p:nvSpPr>
          <p:spPr>
            <a:xfrm>
              <a:off x="6908341" y="2185091"/>
              <a:ext cx="293659" cy="266073"/>
            </a:xfrm>
            <a:custGeom>
              <a:rect b="b" l="l" r="r" t="t"/>
              <a:pathLst>
                <a:path extrusionOk="0" h="19753" w="21801">
                  <a:moveTo>
                    <a:pt x="11471" y="0"/>
                  </a:moveTo>
                  <a:lnTo>
                    <a:pt x="11208" y="15"/>
                  </a:lnTo>
                  <a:lnTo>
                    <a:pt x="10945" y="44"/>
                  </a:lnTo>
                  <a:lnTo>
                    <a:pt x="10696" y="88"/>
                  </a:lnTo>
                  <a:lnTo>
                    <a:pt x="10462" y="161"/>
                  </a:lnTo>
                  <a:lnTo>
                    <a:pt x="10301" y="220"/>
                  </a:lnTo>
                  <a:lnTo>
                    <a:pt x="10140" y="322"/>
                  </a:lnTo>
                  <a:lnTo>
                    <a:pt x="9979" y="439"/>
                  </a:lnTo>
                  <a:lnTo>
                    <a:pt x="9803" y="586"/>
                  </a:lnTo>
                  <a:lnTo>
                    <a:pt x="9628" y="732"/>
                  </a:lnTo>
                  <a:lnTo>
                    <a:pt x="9452" y="922"/>
                  </a:lnTo>
                  <a:lnTo>
                    <a:pt x="9072" y="1317"/>
                  </a:lnTo>
                  <a:lnTo>
                    <a:pt x="8647" y="1742"/>
                  </a:lnTo>
                  <a:lnTo>
                    <a:pt x="8194" y="2210"/>
                  </a:lnTo>
                  <a:lnTo>
                    <a:pt x="7945" y="2429"/>
                  </a:lnTo>
                  <a:lnTo>
                    <a:pt x="7682" y="2663"/>
                  </a:lnTo>
                  <a:lnTo>
                    <a:pt x="7418" y="2897"/>
                  </a:lnTo>
                  <a:lnTo>
                    <a:pt x="7126" y="3117"/>
                  </a:lnTo>
                  <a:lnTo>
                    <a:pt x="6833" y="3322"/>
                  </a:lnTo>
                  <a:lnTo>
                    <a:pt x="6511" y="3527"/>
                  </a:lnTo>
                  <a:lnTo>
                    <a:pt x="6175" y="3702"/>
                  </a:lnTo>
                  <a:lnTo>
                    <a:pt x="5824" y="3878"/>
                  </a:lnTo>
                  <a:lnTo>
                    <a:pt x="5458" y="4024"/>
                  </a:lnTo>
                  <a:lnTo>
                    <a:pt x="5077" y="4170"/>
                  </a:lnTo>
                  <a:lnTo>
                    <a:pt x="4668" y="4273"/>
                  </a:lnTo>
                  <a:lnTo>
                    <a:pt x="4243" y="4361"/>
                  </a:lnTo>
                  <a:lnTo>
                    <a:pt x="3790" y="4419"/>
                  </a:lnTo>
                  <a:lnTo>
                    <a:pt x="3322" y="4434"/>
                  </a:lnTo>
                  <a:lnTo>
                    <a:pt x="2824" y="4434"/>
                  </a:lnTo>
                  <a:lnTo>
                    <a:pt x="2312" y="4390"/>
                  </a:lnTo>
                  <a:lnTo>
                    <a:pt x="1771" y="4317"/>
                  </a:lnTo>
                  <a:lnTo>
                    <a:pt x="1200" y="4200"/>
                  </a:lnTo>
                  <a:lnTo>
                    <a:pt x="615" y="4039"/>
                  </a:lnTo>
                  <a:lnTo>
                    <a:pt x="0" y="3848"/>
                  </a:lnTo>
                  <a:lnTo>
                    <a:pt x="15" y="4024"/>
                  </a:lnTo>
                  <a:lnTo>
                    <a:pt x="88" y="4536"/>
                  </a:lnTo>
                  <a:lnTo>
                    <a:pt x="147" y="4887"/>
                  </a:lnTo>
                  <a:lnTo>
                    <a:pt x="234" y="5297"/>
                  </a:lnTo>
                  <a:lnTo>
                    <a:pt x="337" y="5751"/>
                  </a:lnTo>
                  <a:lnTo>
                    <a:pt x="454" y="6248"/>
                  </a:lnTo>
                  <a:lnTo>
                    <a:pt x="615" y="6775"/>
                  </a:lnTo>
                  <a:lnTo>
                    <a:pt x="790" y="7316"/>
                  </a:lnTo>
                  <a:lnTo>
                    <a:pt x="1010" y="7887"/>
                  </a:lnTo>
                  <a:lnTo>
                    <a:pt x="1244" y="8443"/>
                  </a:lnTo>
                  <a:lnTo>
                    <a:pt x="1390" y="8735"/>
                  </a:lnTo>
                  <a:lnTo>
                    <a:pt x="1522" y="9013"/>
                  </a:lnTo>
                  <a:lnTo>
                    <a:pt x="1683" y="9291"/>
                  </a:lnTo>
                  <a:lnTo>
                    <a:pt x="1844" y="9569"/>
                  </a:lnTo>
                  <a:lnTo>
                    <a:pt x="2020" y="9833"/>
                  </a:lnTo>
                  <a:lnTo>
                    <a:pt x="2195" y="10096"/>
                  </a:lnTo>
                  <a:lnTo>
                    <a:pt x="2385" y="10345"/>
                  </a:lnTo>
                  <a:lnTo>
                    <a:pt x="2590" y="10594"/>
                  </a:lnTo>
                  <a:lnTo>
                    <a:pt x="3000" y="11603"/>
                  </a:lnTo>
                  <a:lnTo>
                    <a:pt x="3219" y="12144"/>
                  </a:lnTo>
                  <a:lnTo>
                    <a:pt x="3468" y="12700"/>
                  </a:lnTo>
                  <a:lnTo>
                    <a:pt x="3746" y="13271"/>
                  </a:lnTo>
                  <a:lnTo>
                    <a:pt x="4039" y="13856"/>
                  </a:lnTo>
                  <a:lnTo>
                    <a:pt x="4375" y="14442"/>
                  </a:lnTo>
                  <a:lnTo>
                    <a:pt x="4741" y="15041"/>
                  </a:lnTo>
                  <a:lnTo>
                    <a:pt x="5136" y="15627"/>
                  </a:lnTo>
                  <a:lnTo>
                    <a:pt x="5355" y="15934"/>
                  </a:lnTo>
                  <a:lnTo>
                    <a:pt x="5590" y="16227"/>
                  </a:lnTo>
                  <a:lnTo>
                    <a:pt x="5824" y="16519"/>
                  </a:lnTo>
                  <a:lnTo>
                    <a:pt x="6087" y="16826"/>
                  </a:lnTo>
                  <a:lnTo>
                    <a:pt x="6350" y="17119"/>
                  </a:lnTo>
                  <a:lnTo>
                    <a:pt x="6628" y="17397"/>
                  </a:lnTo>
                  <a:lnTo>
                    <a:pt x="6921" y="17690"/>
                  </a:lnTo>
                  <a:lnTo>
                    <a:pt x="7228" y="17982"/>
                  </a:lnTo>
                  <a:lnTo>
                    <a:pt x="7550" y="18260"/>
                  </a:lnTo>
                  <a:lnTo>
                    <a:pt x="7872" y="18538"/>
                  </a:lnTo>
                  <a:lnTo>
                    <a:pt x="8223" y="18816"/>
                  </a:lnTo>
                  <a:lnTo>
                    <a:pt x="8589" y="19080"/>
                  </a:lnTo>
                  <a:lnTo>
                    <a:pt x="8969" y="19343"/>
                  </a:lnTo>
                  <a:lnTo>
                    <a:pt x="9364" y="19606"/>
                  </a:lnTo>
                  <a:lnTo>
                    <a:pt x="9511" y="19680"/>
                  </a:lnTo>
                  <a:lnTo>
                    <a:pt x="9657" y="19723"/>
                  </a:lnTo>
                  <a:lnTo>
                    <a:pt x="9818" y="19753"/>
                  </a:lnTo>
                  <a:lnTo>
                    <a:pt x="9979" y="19753"/>
                  </a:lnTo>
                  <a:lnTo>
                    <a:pt x="10769" y="19694"/>
                  </a:lnTo>
                  <a:lnTo>
                    <a:pt x="11413" y="19636"/>
                  </a:lnTo>
                  <a:lnTo>
                    <a:pt x="12115" y="19548"/>
                  </a:lnTo>
                  <a:lnTo>
                    <a:pt x="12466" y="19489"/>
                  </a:lnTo>
                  <a:lnTo>
                    <a:pt x="12569" y="19460"/>
                  </a:lnTo>
                  <a:lnTo>
                    <a:pt x="12876" y="19358"/>
                  </a:lnTo>
                  <a:lnTo>
                    <a:pt x="13227" y="19211"/>
                  </a:lnTo>
                  <a:lnTo>
                    <a:pt x="13681" y="19007"/>
                  </a:lnTo>
                  <a:lnTo>
                    <a:pt x="13929" y="18875"/>
                  </a:lnTo>
                  <a:lnTo>
                    <a:pt x="14207" y="18714"/>
                  </a:lnTo>
                  <a:lnTo>
                    <a:pt x="14500" y="18538"/>
                  </a:lnTo>
                  <a:lnTo>
                    <a:pt x="14807" y="18348"/>
                  </a:lnTo>
                  <a:lnTo>
                    <a:pt x="15129" y="18129"/>
                  </a:lnTo>
                  <a:lnTo>
                    <a:pt x="15451" y="17895"/>
                  </a:lnTo>
                  <a:lnTo>
                    <a:pt x="15788" y="17631"/>
                  </a:lnTo>
                  <a:lnTo>
                    <a:pt x="16124" y="17339"/>
                  </a:lnTo>
                  <a:lnTo>
                    <a:pt x="16446" y="17031"/>
                  </a:lnTo>
                  <a:lnTo>
                    <a:pt x="16782" y="16680"/>
                  </a:lnTo>
                  <a:lnTo>
                    <a:pt x="17104" y="16314"/>
                  </a:lnTo>
                  <a:lnTo>
                    <a:pt x="17426" y="15919"/>
                  </a:lnTo>
                  <a:lnTo>
                    <a:pt x="17734" y="15510"/>
                  </a:lnTo>
                  <a:lnTo>
                    <a:pt x="18026" y="15056"/>
                  </a:lnTo>
                  <a:lnTo>
                    <a:pt x="18304" y="14573"/>
                  </a:lnTo>
                  <a:lnTo>
                    <a:pt x="18567" y="14061"/>
                  </a:lnTo>
                  <a:lnTo>
                    <a:pt x="18816" y="13505"/>
                  </a:lnTo>
                  <a:lnTo>
                    <a:pt x="19036" y="12935"/>
                  </a:lnTo>
                  <a:lnTo>
                    <a:pt x="19138" y="12627"/>
                  </a:lnTo>
                  <a:lnTo>
                    <a:pt x="19226" y="12320"/>
                  </a:lnTo>
                  <a:lnTo>
                    <a:pt x="19314" y="11998"/>
                  </a:lnTo>
                  <a:lnTo>
                    <a:pt x="19387" y="11676"/>
                  </a:lnTo>
                  <a:lnTo>
                    <a:pt x="19460" y="11340"/>
                  </a:lnTo>
                  <a:lnTo>
                    <a:pt x="19519" y="11003"/>
                  </a:lnTo>
                  <a:lnTo>
                    <a:pt x="19577" y="10652"/>
                  </a:lnTo>
                  <a:lnTo>
                    <a:pt x="19621" y="10286"/>
                  </a:lnTo>
                  <a:lnTo>
                    <a:pt x="19665" y="9906"/>
                  </a:lnTo>
                  <a:lnTo>
                    <a:pt x="19694" y="9525"/>
                  </a:lnTo>
                  <a:lnTo>
                    <a:pt x="19709" y="9145"/>
                  </a:lnTo>
                  <a:lnTo>
                    <a:pt x="19723" y="8735"/>
                  </a:lnTo>
                  <a:lnTo>
                    <a:pt x="20309" y="8735"/>
                  </a:lnTo>
                  <a:lnTo>
                    <a:pt x="20499" y="8706"/>
                  </a:lnTo>
                  <a:lnTo>
                    <a:pt x="20674" y="8648"/>
                  </a:lnTo>
                  <a:lnTo>
                    <a:pt x="20850" y="8574"/>
                  </a:lnTo>
                  <a:lnTo>
                    <a:pt x="21011" y="8472"/>
                  </a:lnTo>
                  <a:lnTo>
                    <a:pt x="21084" y="8399"/>
                  </a:lnTo>
                  <a:lnTo>
                    <a:pt x="21157" y="8326"/>
                  </a:lnTo>
                  <a:lnTo>
                    <a:pt x="21230" y="8238"/>
                  </a:lnTo>
                  <a:lnTo>
                    <a:pt x="21304" y="8150"/>
                  </a:lnTo>
                  <a:lnTo>
                    <a:pt x="21362" y="8048"/>
                  </a:lnTo>
                  <a:lnTo>
                    <a:pt x="21435" y="7916"/>
                  </a:lnTo>
                  <a:lnTo>
                    <a:pt x="21538" y="7653"/>
                  </a:lnTo>
                  <a:lnTo>
                    <a:pt x="21625" y="7331"/>
                  </a:lnTo>
                  <a:lnTo>
                    <a:pt x="21699" y="6936"/>
                  </a:lnTo>
                  <a:lnTo>
                    <a:pt x="21757" y="6497"/>
                  </a:lnTo>
                  <a:lnTo>
                    <a:pt x="21801" y="5970"/>
                  </a:lnTo>
                  <a:lnTo>
                    <a:pt x="21801" y="5385"/>
                  </a:lnTo>
                  <a:lnTo>
                    <a:pt x="21801" y="5107"/>
                  </a:lnTo>
                  <a:lnTo>
                    <a:pt x="21772" y="4829"/>
                  </a:lnTo>
                  <a:lnTo>
                    <a:pt x="21728" y="4551"/>
                  </a:lnTo>
                  <a:lnTo>
                    <a:pt x="21669" y="4273"/>
                  </a:lnTo>
                  <a:lnTo>
                    <a:pt x="21596" y="3995"/>
                  </a:lnTo>
                  <a:lnTo>
                    <a:pt x="21508" y="3731"/>
                  </a:lnTo>
                  <a:lnTo>
                    <a:pt x="21391" y="3468"/>
                  </a:lnTo>
                  <a:lnTo>
                    <a:pt x="21274" y="3219"/>
                  </a:lnTo>
                  <a:lnTo>
                    <a:pt x="21084" y="2912"/>
                  </a:lnTo>
                  <a:lnTo>
                    <a:pt x="20996" y="2780"/>
                  </a:lnTo>
                  <a:lnTo>
                    <a:pt x="20894" y="2649"/>
                  </a:lnTo>
                  <a:lnTo>
                    <a:pt x="20777" y="2532"/>
                  </a:lnTo>
                  <a:lnTo>
                    <a:pt x="20674" y="2444"/>
                  </a:lnTo>
                  <a:lnTo>
                    <a:pt x="20543" y="2356"/>
                  </a:lnTo>
                  <a:lnTo>
                    <a:pt x="20426" y="2298"/>
                  </a:lnTo>
                  <a:lnTo>
                    <a:pt x="20323" y="2283"/>
                  </a:lnTo>
                  <a:lnTo>
                    <a:pt x="20221" y="2268"/>
                  </a:lnTo>
                  <a:lnTo>
                    <a:pt x="20031" y="2283"/>
                  </a:lnTo>
                  <a:lnTo>
                    <a:pt x="19826" y="2312"/>
                  </a:lnTo>
                  <a:lnTo>
                    <a:pt x="19621" y="2356"/>
                  </a:lnTo>
                  <a:lnTo>
                    <a:pt x="19401" y="2415"/>
                  </a:lnTo>
                  <a:lnTo>
                    <a:pt x="19197" y="2502"/>
                  </a:lnTo>
                  <a:lnTo>
                    <a:pt x="18977" y="2605"/>
                  </a:lnTo>
                  <a:lnTo>
                    <a:pt x="18787" y="2737"/>
                  </a:lnTo>
                  <a:lnTo>
                    <a:pt x="18582" y="2883"/>
                  </a:lnTo>
                  <a:lnTo>
                    <a:pt x="18407" y="3044"/>
                  </a:lnTo>
                  <a:lnTo>
                    <a:pt x="18246" y="3234"/>
                  </a:lnTo>
                  <a:lnTo>
                    <a:pt x="18114" y="3439"/>
                  </a:lnTo>
                  <a:lnTo>
                    <a:pt x="18055" y="3541"/>
                  </a:lnTo>
                  <a:lnTo>
                    <a:pt x="17997" y="3658"/>
                  </a:lnTo>
                  <a:lnTo>
                    <a:pt x="17968" y="3790"/>
                  </a:lnTo>
                  <a:lnTo>
                    <a:pt x="17924" y="3907"/>
                  </a:lnTo>
                  <a:lnTo>
                    <a:pt x="17894" y="4039"/>
                  </a:lnTo>
                  <a:lnTo>
                    <a:pt x="17880" y="4185"/>
                  </a:lnTo>
                  <a:lnTo>
                    <a:pt x="17880" y="4331"/>
                  </a:lnTo>
                  <a:lnTo>
                    <a:pt x="17880" y="4478"/>
                  </a:lnTo>
                  <a:lnTo>
                    <a:pt x="17894" y="4639"/>
                  </a:lnTo>
                  <a:lnTo>
                    <a:pt x="17909" y="4800"/>
                  </a:lnTo>
                  <a:lnTo>
                    <a:pt x="17675" y="4756"/>
                  </a:lnTo>
                  <a:lnTo>
                    <a:pt x="17426" y="4697"/>
                  </a:lnTo>
                  <a:lnTo>
                    <a:pt x="17178" y="4624"/>
                  </a:lnTo>
                  <a:lnTo>
                    <a:pt x="16914" y="4536"/>
                  </a:lnTo>
                  <a:lnTo>
                    <a:pt x="16651" y="4419"/>
                  </a:lnTo>
                  <a:lnTo>
                    <a:pt x="16402" y="4287"/>
                  </a:lnTo>
                  <a:lnTo>
                    <a:pt x="16139" y="4141"/>
                  </a:lnTo>
                  <a:lnTo>
                    <a:pt x="15890" y="3980"/>
                  </a:lnTo>
                  <a:lnTo>
                    <a:pt x="15641" y="3790"/>
                  </a:lnTo>
                  <a:lnTo>
                    <a:pt x="15407" y="3585"/>
                  </a:lnTo>
                  <a:lnTo>
                    <a:pt x="15173" y="3351"/>
                  </a:lnTo>
                  <a:lnTo>
                    <a:pt x="14968" y="3102"/>
                  </a:lnTo>
                  <a:lnTo>
                    <a:pt x="14778" y="2839"/>
                  </a:lnTo>
                  <a:lnTo>
                    <a:pt x="14602" y="2546"/>
                  </a:lnTo>
                  <a:lnTo>
                    <a:pt x="14441" y="2224"/>
                  </a:lnTo>
                  <a:lnTo>
                    <a:pt x="14324" y="1888"/>
                  </a:lnTo>
                  <a:lnTo>
                    <a:pt x="14251" y="1712"/>
                  </a:lnTo>
                  <a:lnTo>
                    <a:pt x="14193" y="1551"/>
                  </a:lnTo>
                  <a:lnTo>
                    <a:pt x="14105" y="1390"/>
                  </a:lnTo>
                  <a:lnTo>
                    <a:pt x="14017" y="1259"/>
                  </a:lnTo>
                  <a:lnTo>
                    <a:pt x="13929" y="1112"/>
                  </a:lnTo>
                  <a:lnTo>
                    <a:pt x="13827" y="995"/>
                  </a:lnTo>
                  <a:lnTo>
                    <a:pt x="13725" y="878"/>
                  </a:lnTo>
                  <a:lnTo>
                    <a:pt x="13622" y="761"/>
                  </a:lnTo>
                  <a:lnTo>
                    <a:pt x="13505" y="659"/>
                  </a:lnTo>
                  <a:lnTo>
                    <a:pt x="13388" y="571"/>
                  </a:lnTo>
                  <a:lnTo>
                    <a:pt x="13139" y="410"/>
                  </a:lnTo>
                  <a:lnTo>
                    <a:pt x="12876" y="278"/>
                  </a:lnTo>
                  <a:lnTo>
                    <a:pt x="12598" y="176"/>
                  </a:lnTo>
                  <a:lnTo>
                    <a:pt x="12320" y="88"/>
                  </a:lnTo>
                  <a:lnTo>
                    <a:pt x="12027" y="44"/>
                  </a:lnTo>
                  <a:lnTo>
                    <a:pt x="11749"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a:off x="7161981" y="2228842"/>
              <a:ext cx="32934" cy="48492"/>
            </a:xfrm>
            <a:custGeom>
              <a:rect b="b" l="l" r="r" t="t"/>
              <a:pathLst>
                <a:path extrusionOk="0" h="3600" w="2445">
                  <a:moveTo>
                    <a:pt x="1142" y="1"/>
                  </a:moveTo>
                  <a:lnTo>
                    <a:pt x="1098" y="15"/>
                  </a:lnTo>
                  <a:lnTo>
                    <a:pt x="1054" y="45"/>
                  </a:lnTo>
                  <a:lnTo>
                    <a:pt x="937" y="132"/>
                  </a:lnTo>
                  <a:lnTo>
                    <a:pt x="791" y="264"/>
                  </a:lnTo>
                  <a:lnTo>
                    <a:pt x="645" y="425"/>
                  </a:lnTo>
                  <a:lnTo>
                    <a:pt x="337" y="791"/>
                  </a:lnTo>
                  <a:lnTo>
                    <a:pt x="74" y="1113"/>
                  </a:lnTo>
                  <a:lnTo>
                    <a:pt x="45" y="1171"/>
                  </a:lnTo>
                  <a:lnTo>
                    <a:pt x="15" y="1215"/>
                  </a:lnTo>
                  <a:lnTo>
                    <a:pt x="15" y="1274"/>
                  </a:lnTo>
                  <a:lnTo>
                    <a:pt x="1" y="1317"/>
                  </a:lnTo>
                  <a:lnTo>
                    <a:pt x="15" y="1376"/>
                  </a:lnTo>
                  <a:lnTo>
                    <a:pt x="30" y="1434"/>
                  </a:lnTo>
                  <a:lnTo>
                    <a:pt x="45" y="1478"/>
                  </a:lnTo>
                  <a:lnTo>
                    <a:pt x="74" y="1522"/>
                  </a:lnTo>
                  <a:lnTo>
                    <a:pt x="206" y="1683"/>
                  </a:lnTo>
                  <a:lnTo>
                    <a:pt x="308" y="1830"/>
                  </a:lnTo>
                  <a:lnTo>
                    <a:pt x="396" y="1976"/>
                  </a:lnTo>
                  <a:lnTo>
                    <a:pt x="484" y="2108"/>
                  </a:lnTo>
                  <a:lnTo>
                    <a:pt x="601" y="2371"/>
                  </a:lnTo>
                  <a:lnTo>
                    <a:pt x="674" y="2620"/>
                  </a:lnTo>
                  <a:lnTo>
                    <a:pt x="732" y="2839"/>
                  </a:lnTo>
                  <a:lnTo>
                    <a:pt x="747" y="3029"/>
                  </a:lnTo>
                  <a:lnTo>
                    <a:pt x="747" y="3190"/>
                  </a:lnTo>
                  <a:lnTo>
                    <a:pt x="732" y="3337"/>
                  </a:lnTo>
                  <a:lnTo>
                    <a:pt x="732" y="3380"/>
                  </a:lnTo>
                  <a:lnTo>
                    <a:pt x="732" y="3424"/>
                  </a:lnTo>
                  <a:lnTo>
                    <a:pt x="776" y="3498"/>
                  </a:lnTo>
                  <a:lnTo>
                    <a:pt x="835" y="3541"/>
                  </a:lnTo>
                  <a:lnTo>
                    <a:pt x="879" y="3556"/>
                  </a:lnTo>
                  <a:lnTo>
                    <a:pt x="923" y="3571"/>
                  </a:lnTo>
                  <a:lnTo>
                    <a:pt x="1230" y="3600"/>
                  </a:lnTo>
                  <a:lnTo>
                    <a:pt x="1713" y="3600"/>
                  </a:lnTo>
                  <a:lnTo>
                    <a:pt x="1844" y="3571"/>
                  </a:lnTo>
                  <a:lnTo>
                    <a:pt x="1947" y="3541"/>
                  </a:lnTo>
                  <a:lnTo>
                    <a:pt x="1991" y="3527"/>
                  </a:lnTo>
                  <a:lnTo>
                    <a:pt x="2020" y="3498"/>
                  </a:lnTo>
                  <a:lnTo>
                    <a:pt x="2108" y="3307"/>
                  </a:lnTo>
                  <a:lnTo>
                    <a:pt x="2181" y="3073"/>
                  </a:lnTo>
                  <a:lnTo>
                    <a:pt x="2254" y="2810"/>
                  </a:lnTo>
                  <a:lnTo>
                    <a:pt x="2327" y="2532"/>
                  </a:lnTo>
                  <a:lnTo>
                    <a:pt x="2371" y="2254"/>
                  </a:lnTo>
                  <a:lnTo>
                    <a:pt x="2415" y="1990"/>
                  </a:lnTo>
                  <a:lnTo>
                    <a:pt x="2444" y="1771"/>
                  </a:lnTo>
                  <a:lnTo>
                    <a:pt x="2444" y="1595"/>
                  </a:lnTo>
                  <a:lnTo>
                    <a:pt x="2444" y="1508"/>
                  </a:lnTo>
                  <a:lnTo>
                    <a:pt x="2400" y="1405"/>
                  </a:lnTo>
                  <a:lnTo>
                    <a:pt x="2356" y="1303"/>
                  </a:lnTo>
                  <a:lnTo>
                    <a:pt x="2283" y="1171"/>
                  </a:lnTo>
                  <a:lnTo>
                    <a:pt x="2093" y="908"/>
                  </a:lnTo>
                  <a:lnTo>
                    <a:pt x="1888" y="644"/>
                  </a:lnTo>
                  <a:lnTo>
                    <a:pt x="1654" y="396"/>
                  </a:lnTo>
                  <a:lnTo>
                    <a:pt x="1449" y="191"/>
                  </a:lnTo>
                  <a:lnTo>
                    <a:pt x="1347" y="118"/>
                  </a:lnTo>
                  <a:lnTo>
                    <a:pt x="1259" y="59"/>
                  </a:lnTo>
                  <a:lnTo>
                    <a:pt x="1186" y="15"/>
                  </a:lnTo>
                  <a:lnTo>
                    <a:pt x="1142"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9"/>
            <p:cNvSpPr/>
            <p:nvPr/>
          </p:nvSpPr>
          <p:spPr>
            <a:xfrm>
              <a:off x="6972593" y="2569013"/>
              <a:ext cx="55187" cy="66825"/>
            </a:xfrm>
            <a:custGeom>
              <a:rect b="b" l="l" r="r" t="t"/>
              <a:pathLst>
                <a:path extrusionOk="0" h="4961" w="4097">
                  <a:moveTo>
                    <a:pt x="1800" y="0"/>
                  </a:moveTo>
                  <a:lnTo>
                    <a:pt x="1302" y="234"/>
                  </a:lnTo>
                  <a:lnTo>
                    <a:pt x="849" y="469"/>
                  </a:lnTo>
                  <a:lnTo>
                    <a:pt x="717" y="542"/>
                  </a:lnTo>
                  <a:lnTo>
                    <a:pt x="585" y="644"/>
                  </a:lnTo>
                  <a:lnTo>
                    <a:pt x="468" y="732"/>
                  </a:lnTo>
                  <a:lnTo>
                    <a:pt x="366" y="849"/>
                  </a:lnTo>
                  <a:lnTo>
                    <a:pt x="278" y="966"/>
                  </a:lnTo>
                  <a:lnTo>
                    <a:pt x="205" y="1098"/>
                  </a:lnTo>
                  <a:lnTo>
                    <a:pt x="132" y="1229"/>
                  </a:lnTo>
                  <a:lnTo>
                    <a:pt x="73" y="1361"/>
                  </a:lnTo>
                  <a:lnTo>
                    <a:pt x="44" y="1507"/>
                  </a:lnTo>
                  <a:lnTo>
                    <a:pt x="15" y="1654"/>
                  </a:lnTo>
                  <a:lnTo>
                    <a:pt x="0" y="1800"/>
                  </a:lnTo>
                  <a:lnTo>
                    <a:pt x="0" y="1946"/>
                  </a:lnTo>
                  <a:lnTo>
                    <a:pt x="15" y="2093"/>
                  </a:lnTo>
                  <a:lnTo>
                    <a:pt x="44" y="2239"/>
                  </a:lnTo>
                  <a:lnTo>
                    <a:pt x="88" y="2400"/>
                  </a:lnTo>
                  <a:lnTo>
                    <a:pt x="146" y="2532"/>
                  </a:lnTo>
                  <a:lnTo>
                    <a:pt x="278" y="2839"/>
                  </a:lnTo>
                  <a:lnTo>
                    <a:pt x="424" y="3131"/>
                  </a:lnTo>
                  <a:lnTo>
                    <a:pt x="732" y="3687"/>
                  </a:lnTo>
                  <a:lnTo>
                    <a:pt x="1039" y="4170"/>
                  </a:lnTo>
                  <a:lnTo>
                    <a:pt x="1302" y="4580"/>
                  </a:lnTo>
                  <a:lnTo>
                    <a:pt x="1332" y="4624"/>
                  </a:lnTo>
                  <a:lnTo>
                    <a:pt x="1390" y="4712"/>
                  </a:lnTo>
                  <a:lnTo>
                    <a:pt x="1463" y="4785"/>
                  </a:lnTo>
                  <a:lnTo>
                    <a:pt x="1536" y="4843"/>
                  </a:lnTo>
                  <a:lnTo>
                    <a:pt x="1624" y="4887"/>
                  </a:lnTo>
                  <a:lnTo>
                    <a:pt x="1727" y="4931"/>
                  </a:lnTo>
                  <a:lnTo>
                    <a:pt x="1814" y="4946"/>
                  </a:lnTo>
                  <a:lnTo>
                    <a:pt x="1917" y="4960"/>
                  </a:lnTo>
                  <a:lnTo>
                    <a:pt x="2019" y="4960"/>
                  </a:lnTo>
                  <a:lnTo>
                    <a:pt x="3468" y="4799"/>
                  </a:lnTo>
                  <a:lnTo>
                    <a:pt x="3980" y="4755"/>
                  </a:lnTo>
                  <a:lnTo>
                    <a:pt x="4038" y="4726"/>
                  </a:lnTo>
                  <a:lnTo>
                    <a:pt x="4082" y="4682"/>
                  </a:lnTo>
                  <a:lnTo>
                    <a:pt x="4097" y="4638"/>
                  </a:lnTo>
                  <a:lnTo>
                    <a:pt x="4097" y="4565"/>
                  </a:lnTo>
                  <a:lnTo>
                    <a:pt x="3995" y="4243"/>
                  </a:lnTo>
                  <a:lnTo>
                    <a:pt x="3965" y="4141"/>
                  </a:lnTo>
                  <a:lnTo>
                    <a:pt x="3907" y="4053"/>
                  </a:lnTo>
                  <a:lnTo>
                    <a:pt x="3834" y="3965"/>
                  </a:lnTo>
                  <a:lnTo>
                    <a:pt x="3760" y="3907"/>
                  </a:lnTo>
                  <a:lnTo>
                    <a:pt x="3673" y="3848"/>
                  </a:lnTo>
                  <a:lnTo>
                    <a:pt x="3570" y="3819"/>
                  </a:lnTo>
                  <a:lnTo>
                    <a:pt x="3468" y="3790"/>
                  </a:lnTo>
                  <a:lnTo>
                    <a:pt x="3365" y="3790"/>
                  </a:lnTo>
                  <a:lnTo>
                    <a:pt x="2488" y="3848"/>
                  </a:lnTo>
                  <a:lnTo>
                    <a:pt x="2253" y="3863"/>
                  </a:lnTo>
                  <a:lnTo>
                    <a:pt x="2122" y="3468"/>
                  </a:lnTo>
                  <a:lnTo>
                    <a:pt x="1683" y="2195"/>
                  </a:lnTo>
                  <a:lnTo>
                    <a:pt x="2956" y="2093"/>
                  </a:lnTo>
                  <a:lnTo>
                    <a:pt x="2956" y="1932"/>
                  </a:lnTo>
                  <a:lnTo>
                    <a:pt x="2912" y="1756"/>
                  </a:lnTo>
                  <a:lnTo>
                    <a:pt x="2853" y="1522"/>
                  </a:lnTo>
                  <a:lnTo>
                    <a:pt x="2795" y="1376"/>
                  </a:lnTo>
                  <a:lnTo>
                    <a:pt x="2722" y="1200"/>
                  </a:lnTo>
                  <a:lnTo>
                    <a:pt x="2619" y="1010"/>
                  </a:lnTo>
                  <a:lnTo>
                    <a:pt x="2502" y="805"/>
                  </a:lnTo>
                  <a:lnTo>
                    <a:pt x="2356" y="615"/>
                  </a:lnTo>
                  <a:lnTo>
                    <a:pt x="2195" y="410"/>
                  </a:lnTo>
                  <a:lnTo>
                    <a:pt x="2019" y="205"/>
                  </a:lnTo>
                  <a:lnTo>
                    <a:pt x="1800"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9"/>
            <p:cNvSpPr/>
            <p:nvPr/>
          </p:nvSpPr>
          <p:spPr>
            <a:xfrm>
              <a:off x="6963918" y="2536685"/>
              <a:ext cx="331106" cy="438529"/>
            </a:xfrm>
            <a:custGeom>
              <a:rect b="b" l="l" r="r" t="t"/>
              <a:pathLst>
                <a:path extrusionOk="0" h="32556" w="24581">
                  <a:moveTo>
                    <a:pt x="5107" y="1"/>
                  </a:moveTo>
                  <a:lnTo>
                    <a:pt x="4141" y="103"/>
                  </a:lnTo>
                  <a:lnTo>
                    <a:pt x="3527" y="176"/>
                  </a:lnTo>
                  <a:lnTo>
                    <a:pt x="2868" y="264"/>
                  </a:lnTo>
                  <a:lnTo>
                    <a:pt x="2166" y="381"/>
                  </a:lnTo>
                  <a:lnTo>
                    <a:pt x="1434" y="513"/>
                  </a:lnTo>
                  <a:lnTo>
                    <a:pt x="703" y="688"/>
                  </a:lnTo>
                  <a:lnTo>
                    <a:pt x="352" y="776"/>
                  </a:lnTo>
                  <a:lnTo>
                    <a:pt x="0" y="879"/>
                  </a:lnTo>
                  <a:lnTo>
                    <a:pt x="264" y="1010"/>
                  </a:lnTo>
                  <a:lnTo>
                    <a:pt x="571" y="1142"/>
                  </a:lnTo>
                  <a:lnTo>
                    <a:pt x="849" y="1288"/>
                  </a:lnTo>
                  <a:lnTo>
                    <a:pt x="1083" y="1420"/>
                  </a:lnTo>
                  <a:lnTo>
                    <a:pt x="1346" y="1581"/>
                  </a:lnTo>
                  <a:lnTo>
                    <a:pt x="1610" y="1742"/>
                  </a:lnTo>
                  <a:lnTo>
                    <a:pt x="1844" y="1903"/>
                  </a:lnTo>
                  <a:lnTo>
                    <a:pt x="2063" y="2064"/>
                  </a:lnTo>
                  <a:lnTo>
                    <a:pt x="2268" y="2225"/>
                  </a:lnTo>
                  <a:lnTo>
                    <a:pt x="2444" y="2400"/>
                  </a:lnTo>
                  <a:lnTo>
                    <a:pt x="2663" y="2605"/>
                  </a:lnTo>
                  <a:lnTo>
                    <a:pt x="2839" y="2810"/>
                  </a:lnTo>
                  <a:lnTo>
                    <a:pt x="3000" y="3015"/>
                  </a:lnTo>
                  <a:lnTo>
                    <a:pt x="3146" y="3205"/>
                  </a:lnTo>
                  <a:lnTo>
                    <a:pt x="3263" y="3410"/>
                  </a:lnTo>
                  <a:lnTo>
                    <a:pt x="3366" y="3600"/>
                  </a:lnTo>
                  <a:lnTo>
                    <a:pt x="3439" y="3776"/>
                  </a:lnTo>
                  <a:lnTo>
                    <a:pt x="3497" y="3922"/>
                  </a:lnTo>
                  <a:lnTo>
                    <a:pt x="3556" y="4156"/>
                  </a:lnTo>
                  <a:lnTo>
                    <a:pt x="3600" y="4332"/>
                  </a:lnTo>
                  <a:lnTo>
                    <a:pt x="3600" y="4493"/>
                  </a:lnTo>
                  <a:lnTo>
                    <a:pt x="3819" y="4771"/>
                  </a:lnTo>
                  <a:lnTo>
                    <a:pt x="4068" y="5122"/>
                  </a:lnTo>
                  <a:lnTo>
                    <a:pt x="4361" y="5575"/>
                  </a:lnTo>
                  <a:lnTo>
                    <a:pt x="4697" y="6146"/>
                  </a:lnTo>
                  <a:lnTo>
                    <a:pt x="4873" y="6468"/>
                  </a:lnTo>
                  <a:lnTo>
                    <a:pt x="5048" y="6819"/>
                  </a:lnTo>
                  <a:lnTo>
                    <a:pt x="5224" y="7185"/>
                  </a:lnTo>
                  <a:lnTo>
                    <a:pt x="5399" y="7580"/>
                  </a:lnTo>
                  <a:lnTo>
                    <a:pt x="5560" y="7989"/>
                  </a:lnTo>
                  <a:lnTo>
                    <a:pt x="5707" y="8414"/>
                  </a:lnTo>
                  <a:lnTo>
                    <a:pt x="7140" y="11325"/>
                  </a:lnTo>
                  <a:lnTo>
                    <a:pt x="8413" y="13959"/>
                  </a:lnTo>
                  <a:lnTo>
                    <a:pt x="9555" y="16344"/>
                  </a:lnTo>
                  <a:lnTo>
                    <a:pt x="10579" y="18495"/>
                  </a:lnTo>
                  <a:lnTo>
                    <a:pt x="12291" y="22138"/>
                  </a:lnTo>
                  <a:lnTo>
                    <a:pt x="13008" y="23660"/>
                  </a:lnTo>
                  <a:lnTo>
                    <a:pt x="13666" y="25020"/>
                  </a:lnTo>
                  <a:lnTo>
                    <a:pt x="14281" y="26235"/>
                  </a:lnTo>
                  <a:lnTo>
                    <a:pt x="14837" y="27303"/>
                  </a:lnTo>
                  <a:lnTo>
                    <a:pt x="15115" y="27786"/>
                  </a:lnTo>
                  <a:lnTo>
                    <a:pt x="15378" y="28254"/>
                  </a:lnTo>
                  <a:lnTo>
                    <a:pt x="15641" y="28693"/>
                  </a:lnTo>
                  <a:lnTo>
                    <a:pt x="15919" y="29102"/>
                  </a:lnTo>
                  <a:lnTo>
                    <a:pt x="16183" y="29483"/>
                  </a:lnTo>
                  <a:lnTo>
                    <a:pt x="16446" y="29863"/>
                  </a:lnTo>
                  <a:lnTo>
                    <a:pt x="16724" y="30214"/>
                  </a:lnTo>
                  <a:lnTo>
                    <a:pt x="17002" y="30551"/>
                  </a:lnTo>
                  <a:lnTo>
                    <a:pt x="17295" y="30873"/>
                  </a:lnTo>
                  <a:lnTo>
                    <a:pt x="17587" y="31180"/>
                  </a:lnTo>
                  <a:lnTo>
                    <a:pt x="17894" y="31487"/>
                  </a:lnTo>
                  <a:lnTo>
                    <a:pt x="18231" y="31780"/>
                  </a:lnTo>
                  <a:lnTo>
                    <a:pt x="18348" y="31882"/>
                  </a:lnTo>
                  <a:lnTo>
                    <a:pt x="18494" y="31985"/>
                  </a:lnTo>
                  <a:lnTo>
                    <a:pt x="18641" y="32073"/>
                  </a:lnTo>
                  <a:lnTo>
                    <a:pt x="18787" y="32146"/>
                  </a:lnTo>
                  <a:lnTo>
                    <a:pt x="18948" y="32219"/>
                  </a:lnTo>
                  <a:lnTo>
                    <a:pt x="19124" y="32277"/>
                  </a:lnTo>
                  <a:lnTo>
                    <a:pt x="19475" y="32395"/>
                  </a:lnTo>
                  <a:lnTo>
                    <a:pt x="19840" y="32468"/>
                  </a:lnTo>
                  <a:lnTo>
                    <a:pt x="20221" y="32526"/>
                  </a:lnTo>
                  <a:lnTo>
                    <a:pt x="20616" y="32541"/>
                  </a:lnTo>
                  <a:lnTo>
                    <a:pt x="20996" y="32555"/>
                  </a:lnTo>
                  <a:lnTo>
                    <a:pt x="21377" y="32541"/>
                  </a:lnTo>
                  <a:lnTo>
                    <a:pt x="21743" y="32512"/>
                  </a:lnTo>
                  <a:lnTo>
                    <a:pt x="22079" y="32468"/>
                  </a:lnTo>
                  <a:lnTo>
                    <a:pt x="22401" y="32395"/>
                  </a:lnTo>
                  <a:lnTo>
                    <a:pt x="22679" y="32321"/>
                  </a:lnTo>
                  <a:lnTo>
                    <a:pt x="22928" y="32234"/>
                  </a:lnTo>
                  <a:lnTo>
                    <a:pt x="23132" y="32131"/>
                  </a:lnTo>
                  <a:lnTo>
                    <a:pt x="23206" y="32087"/>
                  </a:lnTo>
                  <a:lnTo>
                    <a:pt x="23279" y="32029"/>
                  </a:lnTo>
                  <a:lnTo>
                    <a:pt x="23498" y="31839"/>
                  </a:lnTo>
                  <a:lnTo>
                    <a:pt x="23703" y="31619"/>
                  </a:lnTo>
                  <a:lnTo>
                    <a:pt x="23879" y="31385"/>
                  </a:lnTo>
                  <a:lnTo>
                    <a:pt x="24040" y="31136"/>
                  </a:lnTo>
                  <a:lnTo>
                    <a:pt x="24171" y="30873"/>
                  </a:lnTo>
                  <a:lnTo>
                    <a:pt x="24288" y="30595"/>
                  </a:lnTo>
                  <a:lnTo>
                    <a:pt x="24391" y="30302"/>
                  </a:lnTo>
                  <a:lnTo>
                    <a:pt x="24464" y="29995"/>
                  </a:lnTo>
                  <a:lnTo>
                    <a:pt x="24522" y="29673"/>
                  </a:lnTo>
                  <a:lnTo>
                    <a:pt x="24566" y="29337"/>
                  </a:lnTo>
                  <a:lnTo>
                    <a:pt x="24581" y="29000"/>
                  </a:lnTo>
                  <a:lnTo>
                    <a:pt x="24581" y="28649"/>
                  </a:lnTo>
                  <a:lnTo>
                    <a:pt x="24566" y="28283"/>
                  </a:lnTo>
                  <a:lnTo>
                    <a:pt x="24537" y="27917"/>
                  </a:lnTo>
                  <a:lnTo>
                    <a:pt x="24479" y="27537"/>
                  </a:lnTo>
                  <a:lnTo>
                    <a:pt x="24420" y="27157"/>
                  </a:lnTo>
                  <a:lnTo>
                    <a:pt x="24332" y="26761"/>
                  </a:lnTo>
                  <a:lnTo>
                    <a:pt x="24244" y="26366"/>
                  </a:lnTo>
                  <a:lnTo>
                    <a:pt x="24127" y="25971"/>
                  </a:lnTo>
                  <a:lnTo>
                    <a:pt x="23996" y="25576"/>
                  </a:lnTo>
                  <a:lnTo>
                    <a:pt x="23864" y="25167"/>
                  </a:lnTo>
                  <a:lnTo>
                    <a:pt x="23703" y="24772"/>
                  </a:lnTo>
                  <a:lnTo>
                    <a:pt x="23542" y="24362"/>
                  </a:lnTo>
                  <a:lnTo>
                    <a:pt x="23367" y="23952"/>
                  </a:lnTo>
                  <a:lnTo>
                    <a:pt x="23162" y="23557"/>
                  </a:lnTo>
                  <a:lnTo>
                    <a:pt x="22972" y="23148"/>
                  </a:lnTo>
                  <a:lnTo>
                    <a:pt x="22752" y="22752"/>
                  </a:lnTo>
                  <a:lnTo>
                    <a:pt x="22533" y="22357"/>
                  </a:lnTo>
                  <a:lnTo>
                    <a:pt x="22298" y="21977"/>
                  </a:lnTo>
                  <a:lnTo>
                    <a:pt x="22050" y="21597"/>
                  </a:lnTo>
                  <a:lnTo>
                    <a:pt x="21786" y="21216"/>
                  </a:lnTo>
                  <a:lnTo>
                    <a:pt x="21523" y="20850"/>
                  </a:lnTo>
                  <a:lnTo>
                    <a:pt x="21187" y="20397"/>
                  </a:lnTo>
                  <a:lnTo>
                    <a:pt x="20835" y="19958"/>
                  </a:lnTo>
                  <a:lnTo>
                    <a:pt x="20470" y="19548"/>
                  </a:lnTo>
                  <a:lnTo>
                    <a:pt x="20104" y="19139"/>
                  </a:lnTo>
                  <a:lnTo>
                    <a:pt x="19753" y="18773"/>
                  </a:lnTo>
                  <a:lnTo>
                    <a:pt x="19387" y="18378"/>
                  </a:lnTo>
                  <a:lnTo>
                    <a:pt x="19021" y="17953"/>
                  </a:lnTo>
                  <a:lnTo>
                    <a:pt x="18641" y="17514"/>
                  </a:lnTo>
                  <a:lnTo>
                    <a:pt x="17880" y="16578"/>
                  </a:lnTo>
                  <a:lnTo>
                    <a:pt x="17104" y="15598"/>
                  </a:lnTo>
                  <a:lnTo>
                    <a:pt x="16329" y="14574"/>
                  </a:lnTo>
                  <a:lnTo>
                    <a:pt x="15553" y="13505"/>
                  </a:lnTo>
                  <a:lnTo>
                    <a:pt x="14793" y="12437"/>
                  </a:lnTo>
                  <a:lnTo>
                    <a:pt x="14046" y="11384"/>
                  </a:lnTo>
                  <a:lnTo>
                    <a:pt x="13330" y="10330"/>
                  </a:lnTo>
                  <a:lnTo>
                    <a:pt x="12656" y="9306"/>
                  </a:lnTo>
                  <a:lnTo>
                    <a:pt x="11413" y="7433"/>
                  </a:lnTo>
                  <a:lnTo>
                    <a:pt x="10418" y="5868"/>
                  </a:lnTo>
                  <a:lnTo>
                    <a:pt x="9686" y="4727"/>
                  </a:lnTo>
                  <a:lnTo>
                    <a:pt x="9584" y="4551"/>
                  </a:lnTo>
                  <a:lnTo>
                    <a:pt x="9277" y="4098"/>
                  </a:lnTo>
                  <a:lnTo>
                    <a:pt x="8823" y="3424"/>
                  </a:lnTo>
                  <a:lnTo>
                    <a:pt x="8545" y="3044"/>
                  </a:lnTo>
                  <a:lnTo>
                    <a:pt x="8238" y="2649"/>
                  </a:lnTo>
                  <a:lnTo>
                    <a:pt x="7916" y="2239"/>
                  </a:lnTo>
                  <a:lnTo>
                    <a:pt x="7579" y="1844"/>
                  </a:lnTo>
                  <a:lnTo>
                    <a:pt x="7243" y="1449"/>
                  </a:lnTo>
                  <a:lnTo>
                    <a:pt x="6877" y="1083"/>
                  </a:lnTo>
                  <a:lnTo>
                    <a:pt x="6526" y="747"/>
                  </a:lnTo>
                  <a:lnTo>
                    <a:pt x="6350" y="586"/>
                  </a:lnTo>
                  <a:lnTo>
                    <a:pt x="6175" y="454"/>
                  </a:lnTo>
                  <a:lnTo>
                    <a:pt x="5999" y="337"/>
                  </a:lnTo>
                  <a:lnTo>
                    <a:pt x="5838" y="220"/>
                  </a:lnTo>
                  <a:lnTo>
                    <a:pt x="5663" y="132"/>
                  </a:lnTo>
                  <a:lnTo>
                    <a:pt x="5502" y="59"/>
                  </a:lnTo>
                  <a:lnTo>
                    <a:pt x="5399" y="30"/>
                  </a:lnTo>
                  <a:lnTo>
                    <a:pt x="5312"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9"/>
            <p:cNvSpPr/>
            <p:nvPr/>
          </p:nvSpPr>
          <p:spPr>
            <a:xfrm>
              <a:off x="6950125" y="2555813"/>
              <a:ext cx="46714" cy="74893"/>
            </a:xfrm>
            <a:custGeom>
              <a:rect b="b" l="l" r="r" t="t"/>
              <a:pathLst>
                <a:path extrusionOk="0" h="5560" w="3468">
                  <a:moveTo>
                    <a:pt x="2107" y="0"/>
                  </a:moveTo>
                  <a:lnTo>
                    <a:pt x="1727" y="176"/>
                  </a:lnTo>
                  <a:lnTo>
                    <a:pt x="1302" y="366"/>
                  </a:lnTo>
                  <a:lnTo>
                    <a:pt x="820" y="615"/>
                  </a:lnTo>
                  <a:lnTo>
                    <a:pt x="688" y="688"/>
                  </a:lnTo>
                  <a:lnTo>
                    <a:pt x="571" y="775"/>
                  </a:lnTo>
                  <a:lnTo>
                    <a:pt x="454" y="863"/>
                  </a:lnTo>
                  <a:lnTo>
                    <a:pt x="351" y="966"/>
                  </a:lnTo>
                  <a:lnTo>
                    <a:pt x="264" y="1083"/>
                  </a:lnTo>
                  <a:lnTo>
                    <a:pt x="190" y="1200"/>
                  </a:lnTo>
                  <a:lnTo>
                    <a:pt x="132" y="1331"/>
                  </a:lnTo>
                  <a:lnTo>
                    <a:pt x="73" y="1463"/>
                  </a:lnTo>
                  <a:lnTo>
                    <a:pt x="29" y="1595"/>
                  </a:lnTo>
                  <a:lnTo>
                    <a:pt x="15" y="1726"/>
                  </a:lnTo>
                  <a:lnTo>
                    <a:pt x="0" y="1873"/>
                  </a:lnTo>
                  <a:lnTo>
                    <a:pt x="0" y="2019"/>
                  </a:lnTo>
                  <a:lnTo>
                    <a:pt x="0" y="2165"/>
                  </a:lnTo>
                  <a:lnTo>
                    <a:pt x="29" y="2297"/>
                  </a:lnTo>
                  <a:lnTo>
                    <a:pt x="73" y="2443"/>
                  </a:lnTo>
                  <a:lnTo>
                    <a:pt x="132" y="2575"/>
                  </a:lnTo>
                  <a:lnTo>
                    <a:pt x="381" y="3102"/>
                  </a:lnTo>
                  <a:lnTo>
                    <a:pt x="644" y="3629"/>
                  </a:lnTo>
                  <a:lnTo>
                    <a:pt x="1141" y="4550"/>
                  </a:lnTo>
                  <a:lnTo>
                    <a:pt x="1302" y="4843"/>
                  </a:lnTo>
                  <a:lnTo>
                    <a:pt x="1376" y="4960"/>
                  </a:lnTo>
                  <a:lnTo>
                    <a:pt x="1463" y="5077"/>
                  </a:lnTo>
                  <a:lnTo>
                    <a:pt x="1566" y="5179"/>
                  </a:lnTo>
                  <a:lnTo>
                    <a:pt x="1683" y="5267"/>
                  </a:lnTo>
                  <a:lnTo>
                    <a:pt x="1800" y="5340"/>
                  </a:lnTo>
                  <a:lnTo>
                    <a:pt x="1917" y="5399"/>
                  </a:lnTo>
                  <a:lnTo>
                    <a:pt x="2049" y="5443"/>
                  </a:lnTo>
                  <a:lnTo>
                    <a:pt x="2195" y="5472"/>
                  </a:lnTo>
                  <a:lnTo>
                    <a:pt x="2561" y="5531"/>
                  </a:lnTo>
                  <a:lnTo>
                    <a:pt x="2766" y="5545"/>
                  </a:lnTo>
                  <a:lnTo>
                    <a:pt x="2970" y="5560"/>
                  </a:lnTo>
                  <a:lnTo>
                    <a:pt x="2970" y="5560"/>
                  </a:lnTo>
                  <a:lnTo>
                    <a:pt x="2707" y="5150"/>
                  </a:lnTo>
                  <a:lnTo>
                    <a:pt x="2400" y="4667"/>
                  </a:lnTo>
                  <a:lnTo>
                    <a:pt x="2092" y="4111"/>
                  </a:lnTo>
                  <a:lnTo>
                    <a:pt x="1946" y="3819"/>
                  </a:lnTo>
                  <a:lnTo>
                    <a:pt x="1814" y="3512"/>
                  </a:lnTo>
                  <a:lnTo>
                    <a:pt x="1756" y="3380"/>
                  </a:lnTo>
                  <a:lnTo>
                    <a:pt x="1712" y="3219"/>
                  </a:lnTo>
                  <a:lnTo>
                    <a:pt x="1683" y="3073"/>
                  </a:lnTo>
                  <a:lnTo>
                    <a:pt x="1668" y="2926"/>
                  </a:lnTo>
                  <a:lnTo>
                    <a:pt x="1668" y="2780"/>
                  </a:lnTo>
                  <a:lnTo>
                    <a:pt x="1683" y="2634"/>
                  </a:lnTo>
                  <a:lnTo>
                    <a:pt x="1712" y="2487"/>
                  </a:lnTo>
                  <a:lnTo>
                    <a:pt x="1741" y="2341"/>
                  </a:lnTo>
                  <a:lnTo>
                    <a:pt x="1800" y="2209"/>
                  </a:lnTo>
                  <a:lnTo>
                    <a:pt x="1873" y="2078"/>
                  </a:lnTo>
                  <a:lnTo>
                    <a:pt x="1946" y="1946"/>
                  </a:lnTo>
                  <a:lnTo>
                    <a:pt x="2034" y="1829"/>
                  </a:lnTo>
                  <a:lnTo>
                    <a:pt x="2136" y="1712"/>
                  </a:lnTo>
                  <a:lnTo>
                    <a:pt x="2253" y="1624"/>
                  </a:lnTo>
                  <a:lnTo>
                    <a:pt x="2385" y="1522"/>
                  </a:lnTo>
                  <a:lnTo>
                    <a:pt x="2517" y="1449"/>
                  </a:lnTo>
                  <a:lnTo>
                    <a:pt x="2970" y="1214"/>
                  </a:lnTo>
                  <a:lnTo>
                    <a:pt x="3468" y="980"/>
                  </a:lnTo>
                  <a:lnTo>
                    <a:pt x="3292" y="805"/>
                  </a:lnTo>
                  <a:lnTo>
                    <a:pt x="3087" y="644"/>
                  </a:lnTo>
                  <a:lnTo>
                    <a:pt x="2868" y="483"/>
                  </a:lnTo>
                  <a:lnTo>
                    <a:pt x="2634" y="322"/>
                  </a:lnTo>
                  <a:lnTo>
                    <a:pt x="2370" y="161"/>
                  </a:lnTo>
                  <a:lnTo>
                    <a:pt x="2107"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9"/>
            <p:cNvSpPr/>
            <p:nvPr/>
          </p:nvSpPr>
          <p:spPr>
            <a:xfrm>
              <a:off x="6934742" y="2550290"/>
              <a:ext cx="43777" cy="67013"/>
            </a:xfrm>
            <a:custGeom>
              <a:rect b="b" l="l" r="r" t="t"/>
              <a:pathLst>
                <a:path extrusionOk="0" h="4975" w="3250">
                  <a:moveTo>
                    <a:pt x="2430" y="0"/>
                  </a:moveTo>
                  <a:lnTo>
                    <a:pt x="513" y="1171"/>
                  </a:lnTo>
                  <a:lnTo>
                    <a:pt x="425" y="1229"/>
                  </a:lnTo>
                  <a:lnTo>
                    <a:pt x="352" y="1303"/>
                  </a:lnTo>
                  <a:lnTo>
                    <a:pt x="279" y="1376"/>
                  </a:lnTo>
                  <a:lnTo>
                    <a:pt x="206" y="1449"/>
                  </a:lnTo>
                  <a:lnTo>
                    <a:pt x="162" y="1537"/>
                  </a:lnTo>
                  <a:lnTo>
                    <a:pt x="103" y="1624"/>
                  </a:lnTo>
                  <a:lnTo>
                    <a:pt x="74" y="1712"/>
                  </a:lnTo>
                  <a:lnTo>
                    <a:pt x="45" y="1800"/>
                  </a:lnTo>
                  <a:lnTo>
                    <a:pt x="16" y="1902"/>
                  </a:lnTo>
                  <a:lnTo>
                    <a:pt x="1" y="2005"/>
                  </a:lnTo>
                  <a:lnTo>
                    <a:pt x="1" y="2107"/>
                  </a:lnTo>
                  <a:lnTo>
                    <a:pt x="16" y="2210"/>
                  </a:lnTo>
                  <a:lnTo>
                    <a:pt x="30" y="2297"/>
                  </a:lnTo>
                  <a:lnTo>
                    <a:pt x="60" y="2400"/>
                  </a:lnTo>
                  <a:lnTo>
                    <a:pt x="89" y="2502"/>
                  </a:lnTo>
                  <a:lnTo>
                    <a:pt x="133" y="2590"/>
                  </a:lnTo>
                  <a:lnTo>
                    <a:pt x="220" y="2736"/>
                  </a:lnTo>
                  <a:lnTo>
                    <a:pt x="762" y="3717"/>
                  </a:lnTo>
                  <a:lnTo>
                    <a:pt x="1171" y="4434"/>
                  </a:lnTo>
                  <a:lnTo>
                    <a:pt x="1215" y="4536"/>
                  </a:lnTo>
                  <a:lnTo>
                    <a:pt x="1289" y="4609"/>
                  </a:lnTo>
                  <a:lnTo>
                    <a:pt x="1362" y="4697"/>
                  </a:lnTo>
                  <a:lnTo>
                    <a:pt x="1435" y="4756"/>
                  </a:lnTo>
                  <a:lnTo>
                    <a:pt x="1523" y="4814"/>
                  </a:lnTo>
                  <a:lnTo>
                    <a:pt x="1610" y="4873"/>
                  </a:lnTo>
                  <a:lnTo>
                    <a:pt x="1713" y="4902"/>
                  </a:lnTo>
                  <a:lnTo>
                    <a:pt x="1815" y="4946"/>
                  </a:lnTo>
                  <a:lnTo>
                    <a:pt x="1903" y="4960"/>
                  </a:lnTo>
                  <a:lnTo>
                    <a:pt x="2005" y="4975"/>
                  </a:lnTo>
                  <a:lnTo>
                    <a:pt x="2108" y="4975"/>
                  </a:lnTo>
                  <a:lnTo>
                    <a:pt x="2210" y="4960"/>
                  </a:lnTo>
                  <a:lnTo>
                    <a:pt x="2283" y="4960"/>
                  </a:lnTo>
                  <a:lnTo>
                    <a:pt x="1947" y="4331"/>
                  </a:lnTo>
                  <a:lnTo>
                    <a:pt x="1523" y="3526"/>
                  </a:lnTo>
                  <a:lnTo>
                    <a:pt x="1274" y="2985"/>
                  </a:lnTo>
                  <a:lnTo>
                    <a:pt x="1215" y="2839"/>
                  </a:lnTo>
                  <a:lnTo>
                    <a:pt x="1171" y="2678"/>
                  </a:lnTo>
                  <a:lnTo>
                    <a:pt x="1142" y="2517"/>
                  </a:lnTo>
                  <a:lnTo>
                    <a:pt x="1128" y="2356"/>
                  </a:lnTo>
                  <a:lnTo>
                    <a:pt x="1128" y="2341"/>
                  </a:lnTo>
                  <a:lnTo>
                    <a:pt x="1142" y="2297"/>
                  </a:lnTo>
                  <a:lnTo>
                    <a:pt x="1142" y="2239"/>
                  </a:lnTo>
                  <a:lnTo>
                    <a:pt x="1142" y="2195"/>
                  </a:lnTo>
                  <a:lnTo>
                    <a:pt x="1186" y="1990"/>
                  </a:lnTo>
                  <a:lnTo>
                    <a:pt x="1186" y="1946"/>
                  </a:lnTo>
                  <a:lnTo>
                    <a:pt x="1201" y="1902"/>
                  </a:lnTo>
                  <a:lnTo>
                    <a:pt x="1245" y="1815"/>
                  </a:lnTo>
                  <a:lnTo>
                    <a:pt x="1259" y="1771"/>
                  </a:lnTo>
                  <a:lnTo>
                    <a:pt x="1332" y="1624"/>
                  </a:lnTo>
                  <a:lnTo>
                    <a:pt x="1406" y="1493"/>
                  </a:lnTo>
                  <a:lnTo>
                    <a:pt x="1464" y="1420"/>
                  </a:lnTo>
                  <a:lnTo>
                    <a:pt x="1567" y="1303"/>
                  </a:lnTo>
                  <a:lnTo>
                    <a:pt x="1610" y="1259"/>
                  </a:lnTo>
                  <a:lnTo>
                    <a:pt x="1771" y="1127"/>
                  </a:lnTo>
                  <a:lnTo>
                    <a:pt x="1962" y="1025"/>
                  </a:lnTo>
                  <a:lnTo>
                    <a:pt x="2093" y="951"/>
                  </a:lnTo>
                  <a:lnTo>
                    <a:pt x="2196" y="907"/>
                  </a:lnTo>
                  <a:lnTo>
                    <a:pt x="2561" y="732"/>
                  </a:lnTo>
                  <a:lnTo>
                    <a:pt x="2620" y="703"/>
                  </a:lnTo>
                  <a:lnTo>
                    <a:pt x="2635" y="688"/>
                  </a:lnTo>
                  <a:lnTo>
                    <a:pt x="3147" y="454"/>
                  </a:lnTo>
                  <a:lnTo>
                    <a:pt x="3161" y="439"/>
                  </a:lnTo>
                  <a:lnTo>
                    <a:pt x="3249" y="410"/>
                  </a:lnTo>
                  <a:lnTo>
                    <a:pt x="3015" y="278"/>
                  </a:lnTo>
                  <a:lnTo>
                    <a:pt x="2737" y="132"/>
                  </a:lnTo>
                  <a:lnTo>
                    <a:pt x="2430"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9"/>
            <p:cNvSpPr/>
            <p:nvPr/>
          </p:nvSpPr>
          <p:spPr>
            <a:xfrm>
              <a:off x="6876417" y="2548512"/>
              <a:ext cx="91057" cy="56978"/>
            </a:xfrm>
            <a:custGeom>
              <a:rect b="b" l="l" r="r" t="t"/>
              <a:pathLst>
                <a:path extrusionOk="0" h="4230" w="6760">
                  <a:moveTo>
                    <a:pt x="6496" y="1"/>
                  </a:moveTo>
                  <a:lnTo>
                    <a:pt x="234" y="3102"/>
                  </a:lnTo>
                  <a:lnTo>
                    <a:pt x="161" y="3146"/>
                  </a:lnTo>
                  <a:lnTo>
                    <a:pt x="88" y="3220"/>
                  </a:lnTo>
                  <a:lnTo>
                    <a:pt x="44" y="3293"/>
                  </a:lnTo>
                  <a:lnTo>
                    <a:pt x="15" y="3380"/>
                  </a:lnTo>
                  <a:lnTo>
                    <a:pt x="0" y="3468"/>
                  </a:lnTo>
                  <a:lnTo>
                    <a:pt x="0" y="3556"/>
                  </a:lnTo>
                  <a:lnTo>
                    <a:pt x="29" y="3644"/>
                  </a:lnTo>
                  <a:lnTo>
                    <a:pt x="73" y="3732"/>
                  </a:lnTo>
                  <a:lnTo>
                    <a:pt x="205" y="3878"/>
                  </a:lnTo>
                  <a:lnTo>
                    <a:pt x="351" y="4010"/>
                  </a:lnTo>
                  <a:lnTo>
                    <a:pt x="512" y="4112"/>
                  </a:lnTo>
                  <a:lnTo>
                    <a:pt x="688" y="4185"/>
                  </a:lnTo>
                  <a:lnTo>
                    <a:pt x="878" y="4214"/>
                  </a:lnTo>
                  <a:lnTo>
                    <a:pt x="1068" y="4229"/>
                  </a:lnTo>
                  <a:lnTo>
                    <a:pt x="1258" y="4200"/>
                  </a:lnTo>
                  <a:lnTo>
                    <a:pt x="1463" y="4141"/>
                  </a:lnTo>
                  <a:lnTo>
                    <a:pt x="4550" y="2868"/>
                  </a:lnTo>
                  <a:lnTo>
                    <a:pt x="4463" y="2722"/>
                  </a:lnTo>
                  <a:lnTo>
                    <a:pt x="4419" y="2634"/>
                  </a:lnTo>
                  <a:lnTo>
                    <a:pt x="4390" y="2532"/>
                  </a:lnTo>
                  <a:lnTo>
                    <a:pt x="4360" y="2429"/>
                  </a:lnTo>
                  <a:lnTo>
                    <a:pt x="4346" y="2342"/>
                  </a:lnTo>
                  <a:lnTo>
                    <a:pt x="4331" y="2239"/>
                  </a:lnTo>
                  <a:lnTo>
                    <a:pt x="4331" y="2137"/>
                  </a:lnTo>
                  <a:lnTo>
                    <a:pt x="4346" y="2034"/>
                  </a:lnTo>
                  <a:lnTo>
                    <a:pt x="4375" y="1932"/>
                  </a:lnTo>
                  <a:lnTo>
                    <a:pt x="4404" y="1844"/>
                  </a:lnTo>
                  <a:lnTo>
                    <a:pt x="4433" y="1756"/>
                  </a:lnTo>
                  <a:lnTo>
                    <a:pt x="4492" y="1669"/>
                  </a:lnTo>
                  <a:lnTo>
                    <a:pt x="4536" y="1581"/>
                  </a:lnTo>
                  <a:lnTo>
                    <a:pt x="4609" y="1508"/>
                  </a:lnTo>
                  <a:lnTo>
                    <a:pt x="4682" y="1435"/>
                  </a:lnTo>
                  <a:lnTo>
                    <a:pt x="4755" y="1361"/>
                  </a:lnTo>
                  <a:lnTo>
                    <a:pt x="4843" y="1303"/>
                  </a:lnTo>
                  <a:lnTo>
                    <a:pt x="6760" y="132"/>
                  </a:lnTo>
                  <a:lnTo>
                    <a:pt x="6496"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9"/>
            <p:cNvSpPr/>
            <p:nvPr/>
          </p:nvSpPr>
          <p:spPr>
            <a:xfrm>
              <a:off x="6995249" y="2597192"/>
              <a:ext cx="45542" cy="52829"/>
            </a:xfrm>
            <a:custGeom>
              <a:rect b="b" l="l" r="r" t="t"/>
              <a:pathLst>
                <a:path extrusionOk="0" h="3922" w="3381">
                  <a:moveTo>
                    <a:pt x="1274" y="1"/>
                  </a:moveTo>
                  <a:lnTo>
                    <a:pt x="1" y="103"/>
                  </a:lnTo>
                  <a:lnTo>
                    <a:pt x="440" y="1376"/>
                  </a:lnTo>
                  <a:lnTo>
                    <a:pt x="806" y="1756"/>
                  </a:lnTo>
                  <a:lnTo>
                    <a:pt x="1683" y="1698"/>
                  </a:lnTo>
                  <a:lnTo>
                    <a:pt x="1786" y="1698"/>
                  </a:lnTo>
                  <a:lnTo>
                    <a:pt x="1888" y="1727"/>
                  </a:lnTo>
                  <a:lnTo>
                    <a:pt x="1991" y="1756"/>
                  </a:lnTo>
                  <a:lnTo>
                    <a:pt x="2078" y="1815"/>
                  </a:lnTo>
                  <a:lnTo>
                    <a:pt x="2152" y="1873"/>
                  </a:lnTo>
                  <a:lnTo>
                    <a:pt x="2225" y="1961"/>
                  </a:lnTo>
                  <a:lnTo>
                    <a:pt x="2283" y="2049"/>
                  </a:lnTo>
                  <a:lnTo>
                    <a:pt x="2313" y="2151"/>
                  </a:lnTo>
                  <a:lnTo>
                    <a:pt x="2415" y="2473"/>
                  </a:lnTo>
                  <a:lnTo>
                    <a:pt x="2415" y="2546"/>
                  </a:lnTo>
                  <a:lnTo>
                    <a:pt x="2400" y="2590"/>
                  </a:lnTo>
                  <a:lnTo>
                    <a:pt x="2356" y="2634"/>
                  </a:lnTo>
                  <a:lnTo>
                    <a:pt x="2298" y="2663"/>
                  </a:lnTo>
                  <a:lnTo>
                    <a:pt x="1786" y="2707"/>
                  </a:lnTo>
                  <a:lnTo>
                    <a:pt x="2181" y="3059"/>
                  </a:lnTo>
                  <a:lnTo>
                    <a:pt x="2591" y="3380"/>
                  </a:lnTo>
                  <a:lnTo>
                    <a:pt x="2986" y="3688"/>
                  </a:lnTo>
                  <a:lnTo>
                    <a:pt x="3190" y="3819"/>
                  </a:lnTo>
                  <a:lnTo>
                    <a:pt x="3381" y="3922"/>
                  </a:lnTo>
                  <a:lnTo>
                    <a:pt x="3381" y="3922"/>
                  </a:lnTo>
                  <a:lnTo>
                    <a:pt x="3234" y="3497"/>
                  </a:lnTo>
                  <a:lnTo>
                    <a:pt x="3073" y="3088"/>
                  </a:lnTo>
                  <a:lnTo>
                    <a:pt x="2898" y="2693"/>
                  </a:lnTo>
                  <a:lnTo>
                    <a:pt x="2722" y="2327"/>
                  </a:lnTo>
                  <a:lnTo>
                    <a:pt x="2547" y="1976"/>
                  </a:lnTo>
                  <a:lnTo>
                    <a:pt x="2371" y="1654"/>
                  </a:lnTo>
                  <a:lnTo>
                    <a:pt x="2035" y="1083"/>
                  </a:lnTo>
                  <a:lnTo>
                    <a:pt x="1742" y="630"/>
                  </a:lnTo>
                  <a:lnTo>
                    <a:pt x="1493" y="279"/>
                  </a:lnTo>
                  <a:lnTo>
                    <a:pt x="1274"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9"/>
            <p:cNvSpPr/>
            <p:nvPr/>
          </p:nvSpPr>
          <p:spPr>
            <a:xfrm>
              <a:off x="7245751" y="2513045"/>
              <a:ext cx="198076" cy="475962"/>
            </a:xfrm>
            <a:custGeom>
              <a:rect b="b" l="l" r="r" t="t"/>
              <a:pathLst>
                <a:path extrusionOk="0" h="35335" w="14705">
                  <a:moveTo>
                    <a:pt x="7287" y="0"/>
                  </a:moveTo>
                  <a:lnTo>
                    <a:pt x="7082" y="29"/>
                  </a:lnTo>
                  <a:lnTo>
                    <a:pt x="6891" y="73"/>
                  </a:lnTo>
                  <a:lnTo>
                    <a:pt x="6687" y="132"/>
                  </a:lnTo>
                  <a:lnTo>
                    <a:pt x="6482" y="219"/>
                  </a:lnTo>
                  <a:lnTo>
                    <a:pt x="6292" y="337"/>
                  </a:lnTo>
                  <a:lnTo>
                    <a:pt x="6087" y="497"/>
                  </a:lnTo>
                  <a:lnTo>
                    <a:pt x="5882" y="673"/>
                  </a:lnTo>
                  <a:lnTo>
                    <a:pt x="5692" y="878"/>
                  </a:lnTo>
                  <a:lnTo>
                    <a:pt x="5487" y="1127"/>
                  </a:lnTo>
                  <a:lnTo>
                    <a:pt x="5282" y="1405"/>
                  </a:lnTo>
                  <a:lnTo>
                    <a:pt x="5121" y="1668"/>
                  </a:lnTo>
                  <a:lnTo>
                    <a:pt x="4960" y="1990"/>
                  </a:lnTo>
                  <a:lnTo>
                    <a:pt x="4799" y="2356"/>
                  </a:lnTo>
                  <a:lnTo>
                    <a:pt x="4638" y="2780"/>
                  </a:lnTo>
                  <a:lnTo>
                    <a:pt x="4477" y="3234"/>
                  </a:lnTo>
                  <a:lnTo>
                    <a:pt x="4316" y="3746"/>
                  </a:lnTo>
                  <a:lnTo>
                    <a:pt x="4155" y="4287"/>
                  </a:lnTo>
                  <a:lnTo>
                    <a:pt x="3995" y="4858"/>
                  </a:lnTo>
                  <a:lnTo>
                    <a:pt x="3687" y="6072"/>
                  </a:lnTo>
                  <a:lnTo>
                    <a:pt x="3380" y="7360"/>
                  </a:lnTo>
                  <a:lnTo>
                    <a:pt x="3102" y="8676"/>
                  </a:lnTo>
                  <a:lnTo>
                    <a:pt x="2824" y="10008"/>
                  </a:lnTo>
                  <a:lnTo>
                    <a:pt x="2575" y="11310"/>
                  </a:lnTo>
                  <a:lnTo>
                    <a:pt x="2341" y="12554"/>
                  </a:lnTo>
                  <a:lnTo>
                    <a:pt x="1961" y="14704"/>
                  </a:lnTo>
                  <a:lnTo>
                    <a:pt x="1727" y="16197"/>
                  </a:lnTo>
                  <a:lnTo>
                    <a:pt x="1639" y="16753"/>
                  </a:lnTo>
                  <a:lnTo>
                    <a:pt x="1405" y="16987"/>
                  </a:lnTo>
                  <a:lnTo>
                    <a:pt x="1171" y="17250"/>
                  </a:lnTo>
                  <a:lnTo>
                    <a:pt x="907" y="17587"/>
                  </a:lnTo>
                  <a:lnTo>
                    <a:pt x="615" y="17967"/>
                  </a:lnTo>
                  <a:lnTo>
                    <a:pt x="483" y="18172"/>
                  </a:lnTo>
                  <a:lnTo>
                    <a:pt x="351" y="18392"/>
                  </a:lnTo>
                  <a:lnTo>
                    <a:pt x="249" y="18596"/>
                  </a:lnTo>
                  <a:lnTo>
                    <a:pt x="146" y="18816"/>
                  </a:lnTo>
                  <a:lnTo>
                    <a:pt x="73" y="19021"/>
                  </a:lnTo>
                  <a:lnTo>
                    <a:pt x="29" y="19240"/>
                  </a:lnTo>
                  <a:lnTo>
                    <a:pt x="0" y="19445"/>
                  </a:lnTo>
                  <a:lnTo>
                    <a:pt x="0" y="19650"/>
                  </a:lnTo>
                  <a:lnTo>
                    <a:pt x="0" y="19855"/>
                  </a:lnTo>
                  <a:lnTo>
                    <a:pt x="29" y="20060"/>
                  </a:lnTo>
                  <a:lnTo>
                    <a:pt x="59" y="20264"/>
                  </a:lnTo>
                  <a:lnTo>
                    <a:pt x="103" y="20469"/>
                  </a:lnTo>
                  <a:lnTo>
                    <a:pt x="161" y="20659"/>
                  </a:lnTo>
                  <a:lnTo>
                    <a:pt x="220" y="20864"/>
                  </a:lnTo>
                  <a:lnTo>
                    <a:pt x="366" y="21230"/>
                  </a:lnTo>
                  <a:lnTo>
                    <a:pt x="527" y="21567"/>
                  </a:lnTo>
                  <a:lnTo>
                    <a:pt x="702" y="21859"/>
                  </a:lnTo>
                  <a:lnTo>
                    <a:pt x="863" y="22108"/>
                  </a:lnTo>
                  <a:lnTo>
                    <a:pt x="1215" y="21420"/>
                  </a:lnTo>
                  <a:lnTo>
                    <a:pt x="1171" y="21303"/>
                  </a:lnTo>
                  <a:lnTo>
                    <a:pt x="1112" y="21113"/>
                  </a:lnTo>
                  <a:lnTo>
                    <a:pt x="1039" y="20879"/>
                  </a:lnTo>
                  <a:lnTo>
                    <a:pt x="995" y="20601"/>
                  </a:lnTo>
                  <a:lnTo>
                    <a:pt x="995" y="20469"/>
                  </a:lnTo>
                  <a:lnTo>
                    <a:pt x="995" y="20323"/>
                  </a:lnTo>
                  <a:lnTo>
                    <a:pt x="1010" y="20191"/>
                  </a:lnTo>
                  <a:lnTo>
                    <a:pt x="1039" y="20060"/>
                  </a:lnTo>
                  <a:lnTo>
                    <a:pt x="1083" y="19943"/>
                  </a:lnTo>
                  <a:lnTo>
                    <a:pt x="1156" y="19840"/>
                  </a:lnTo>
                  <a:lnTo>
                    <a:pt x="1258" y="19752"/>
                  </a:lnTo>
                  <a:lnTo>
                    <a:pt x="1375" y="19694"/>
                  </a:lnTo>
                  <a:lnTo>
                    <a:pt x="1449" y="19665"/>
                  </a:lnTo>
                  <a:lnTo>
                    <a:pt x="1595" y="19665"/>
                  </a:lnTo>
                  <a:lnTo>
                    <a:pt x="1668" y="19694"/>
                  </a:lnTo>
                  <a:lnTo>
                    <a:pt x="1741" y="19738"/>
                  </a:lnTo>
                  <a:lnTo>
                    <a:pt x="1814" y="19796"/>
                  </a:lnTo>
                  <a:lnTo>
                    <a:pt x="1888" y="19884"/>
                  </a:lnTo>
                  <a:lnTo>
                    <a:pt x="1961" y="19972"/>
                  </a:lnTo>
                  <a:lnTo>
                    <a:pt x="2063" y="20147"/>
                  </a:lnTo>
                  <a:lnTo>
                    <a:pt x="2166" y="20352"/>
                  </a:lnTo>
                  <a:lnTo>
                    <a:pt x="2268" y="20601"/>
                  </a:lnTo>
                  <a:lnTo>
                    <a:pt x="2370" y="20894"/>
                  </a:lnTo>
                  <a:lnTo>
                    <a:pt x="2473" y="21215"/>
                  </a:lnTo>
                  <a:lnTo>
                    <a:pt x="2575" y="21581"/>
                  </a:lnTo>
                  <a:lnTo>
                    <a:pt x="2678" y="21976"/>
                  </a:lnTo>
                  <a:lnTo>
                    <a:pt x="2780" y="22430"/>
                  </a:lnTo>
                  <a:lnTo>
                    <a:pt x="2985" y="23454"/>
                  </a:lnTo>
                  <a:lnTo>
                    <a:pt x="3204" y="24639"/>
                  </a:lnTo>
                  <a:lnTo>
                    <a:pt x="3424" y="26015"/>
                  </a:lnTo>
                  <a:lnTo>
                    <a:pt x="3658" y="27565"/>
                  </a:lnTo>
                  <a:lnTo>
                    <a:pt x="3731" y="28034"/>
                  </a:lnTo>
                  <a:lnTo>
                    <a:pt x="3819" y="28487"/>
                  </a:lnTo>
                  <a:lnTo>
                    <a:pt x="3863" y="28634"/>
                  </a:lnTo>
                  <a:lnTo>
                    <a:pt x="3892" y="28780"/>
                  </a:lnTo>
                  <a:lnTo>
                    <a:pt x="3951" y="29029"/>
                  </a:lnTo>
                  <a:lnTo>
                    <a:pt x="4024" y="29292"/>
                  </a:lnTo>
                  <a:lnTo>
                    <a:pt x="4082" y="29482"/>
                  </a:lnTo>
                  <a:lnTo>
                    <a:pt x="4141" y="29643"/>
                  </a:lnTo>
                  <a:lnTo>
                    <a:pt x="4170" y="29746"/>
                  </a:lnTo>
                  <a:lnTo>
                    <a:pt x="4214" y="29906"/>
                  </a:lnTo>
                  <a:lnTo>
                    <a:pt x="4243" y="29994"/>
                  </a:lnTo>
                  <a:lnTo>
                    <a:pt x="4302" y="30111"/>
                  </a:lnTo>
                  <a:lnTo>
                    <a:pt x="4375" y="30316"/>
                  </a:lnTo>
                  <a:lnTo>
                    <a:pt x="4404" y="30404"/>
                  </a:lnTo>
                  <a:lnTo>
                    <a:pt x="4463" y="30536"/>
                  </a:lnTo>
                  <a:lnTo>
                    <a:pt x="4477" y="30579"/>
                  </a:lnTo>
                  <a:lnTo>
                    <a:pt x="4550" y="30740"/>
                  </a:lnTo>
                  <a:lnTo>
                    <a:pt x="4638" y="30931"/>
                  </a:lnTo>
                  <a:lnTo>
                    <a:pt x="4726" y="31121"/>
                  </a:lnTo>
                  <a:lnTo>
                    <a:pt x="4887" y="31443"/>
                  </a:lnTo>
                  <a:lnTo>
                    <a:pt x="4975" y="31589"/>
                  </a:lnTo>
                  <a:lnTo>
                    <a:pt x="5004" y="31662"/>
                  </a:lnTo>
                  <a:lnTo>
                    <a:pt x="5194" y="31984"/>
                  </a:lnTo>
                  <a:lnTo>
                    <a:pt x="5487" y="32438"/>
                  </a:lnTo>
                  <a:lnTo>
                    <a:pt x="5780" y="32847"/>
                  </a:lnTo>
                  <a:lnTo>
                    <a:pt x="6072" y="33213"/>
                  </a:lnTo>
                  <a:lnTo>
                    <a:pt x="6379" y="33550"/>
                  </a:lnTo>
                  <a:lnTo>
                    <a:pt x="6672" y="33857"/>
                  </a:lnTo>
                  <a:lnTo>
                    <a:pt x="6950" y="34135"/>
                  </a:lnTo>
                  <a:lnTo>
                    <a:pt x="7228" y="34369"/>
                  </a:lnTo>
                  <a:lnTo>
                    <a:pt x="7491" y="34588"/>
                  </a:lnTo>
                  <a:lnTo>
                    <a:pt x="7740" y="34764"/>
                  </a:lnTo>
                  <a:lnTo>
                    <a:pt x="7974" y="34925"/>
                  </a:lnTo>
                  <a:lnTo>
                    <a:pt x="8340" y="35159"/>
                  </a:lnTo>
                  <a:lnTo>
                    <a:pt x="8574" y="35291"/>
                  </a:lnTo>
                  <a:lnTo>
                    <a:pt x="8662" y="35335"/>
                  </a:lnTo>
                  <a:lnTo>
                    <a:pt x="8794" y="35130"/>
                  </a:lnTo>
                  <a:lnTo>
                    <a:pt x="9145" y="34559"/>
                  </a:lnTo>
                  <a:lnTo>
                    <a:pt x="9393" y="34135"/>
                  </a:lnTo>
                  <a:lnTo>
                    <a:pt x="9686" y="33623"/>
                  </a:lnTo>
                  <a:lnTo>
                    <a:pt x="10008" y="33038"/>
                  </a:lnTo>
                  <a:lnTo>
                    <a:pt x="10344" y="32379"/>
                  </a:lnTo>
                  <a:lnTo>
                    <a:pt x="10710" y="31648"/>
                  </a:lnTo>
                  <a:lnTo>
                    <a:pt x="11091" y="30843"/>
                  </a:lnTo>
                  <a:lnTo>
                    <a:pt x="11486" y="29980"/>
                  </a:lnTo>
                  <a:lnTo>
                    <a:pt x="11881" y="29043"/>
                  </a:lnTo>
                  <a:lnTo>
                    <a:pt x="12276" y="28048"/>
                  </a:lnTo>
                  <a:lnTo>
                    <a:pt x="12656" y="27009"/>
                  </a:lnTo>
                  <a:lnTo>
                    <a:pt x="13022" y="25912"/>
                  </a:lnTo>
                  <a:lnTo>
                    <a:pt x="13198" y="25341"/>
                  </a:lnTo>
                  <a:lnTo>
                    <a:pt x="13359" y="24756"/>
                  </a:lnTo>
                  <a:lnTo>
                    <a:pt x="13519" y="24171"/>
                  </a:lnTo>
                  <a:lnTo>
                    <a:pt x="13680" y="23571"/>
                  </a:lnTo>
                  <a:lnTo>
                    <a:pt x="13827" y="22957"/>
                  </a:lnTo>
                  <a:lnTo>
                    <a:pt x="13973" y="22342"/>
                  </a:lnTo>
                  <a:lnTo>
                    <a:pt x="14105" y="21713"/>
                  </a:lnTo>
                  <a:lnTo>
                    <a:pt x="14222" y="21069"/>
                  </a:lnTo>
                  <a:lnTo>
                    <a:pt x="14324" y="20425"/>
                  </a:lnTo>
                  <a:lnTo>
                    <a:pt x="14427" y="19767"/>
                  </a:lnTo>
                  <a:lnTo>
                    <a:pt x="14500" y="19109"/>
                  </a:lnTo>
                  <a:lnTo>
                    <a:pt x="14573" y="18435"/>
                  </a:lnTo>
                  <a:lnTo>
                    <a:pt x="14631" y="17762"/>
                  </a:lnTo>
                  <a:lnTo>
                    <a:pt x="14675" y="17075"/>
                  </a:lnTo>
                  <a:lnTo>
                    <a:pt x="14705" y="16387"/>
                  </a:lnTo>
                  <a:lnTo>
                    <a:pt x="14705" y="15699"/>
                  </a:lnTo>
                  <a:lnTo>
                    <a:pt x="14705" y="14997"/>
                  </a:lnTo>
                  <a:lnTo>
                    <a:pt x="14675" y="14295"/>
                  </a:lnTo>
                  <a:lnTo>
                    <a:pt x="14631" y="13593"/>
                  </a:lnTo>
                  <a:lnTo>
                    <a:pt x="14573" y="12876"/>
                  </a:lnTo>
                  <a:lnTo>
                    <a:pt x="14485" y="12173"/>
                  </a:lnTo>
                  <a:lnTo>
                    <a:pt x="14383" y="11456"/>
                  </a:lnTo>
                  <a:lnTo>
                    <a:pt x="14266" y="10739"/>
                  </a:lnTo>
                  <a:lnTo>
                    <a:pt x="14105" y="10008"/>
                  </a:lnTo>
                  <a:lnTo>
                    <a:pt x="13944" y="9291"/>
                  </a:lnTo>
                  <a:lnTo>
                    <a:pt x="13754" y="8574"/>
                  </a:lnTo>
                  <a:lnTo>
                    <a:pt x="13534" y="7842"/>
                  </a:lnTo>
                  <a:lnTo>
                    <a:pt x="13285" y="7125"/>
                  </a:lnTo>
                  <a:lnTo>
                    <a:pt x="13022" y="6409"/>
                  </a:lnTo>
                  <a:lnTo>
                    <a:pt x="12715" y="5692"/>
                  </a:lnTo>
                  <a:lnTo>
                    <a:pt x="12393" y="4960"/>
                  </a:lnTo>
                  <a:lnTo>
                    <a:pt x="12042" y="4243"/>
                  </a:lnTo>
                  <a:lnTo>
                    <a:pt x="11661" y="3541"/>
                  </a:lnTo>
                  <a:lnTo>
                    <a:pt x="11252" y="2824"/>
                  </a:lnTo>
                  <a:lnTo>
                    <a:pt x="11018" y="2458"/>
                  </a:lnTo>
                  <a:lnTo>
                    <a:pt x="10769" y="2122"/>
                  </a:lnTo>
                  <a:lnTo>
                    <a:pt x="10491" y="1785"/>
                  </a:lnTo>
                  <a:lnTo>
                    <a:pt x="10198" y="1478"/>
                  </a:lnTo>
                  <a:lnTo>
                    <a:pt x="9891" y="1200"/>
                  </a:lnTo>
                  <a:lnTo>
                    <a:pt x="9554" y="922"/>
                  </a:lnTo>
                  <a:lnTo>
                    <a:pt x="9203" y="688"/>
                  </a:lnTo>
                  <a:lnTo>
                    <a:pt x="8837" y="468"/>
                  </a:lnTo>
                  <a:lnTo>
                    <a:pt x="8501" y="293"/>
                  </a:lnTo>
                  <a:lnTo>
                    <a:pt x="8296" y="205"/>
                  </a:lnTo>
                  <a:lnTo>
                    <a:pt x="8091" y="132"/>
                  </a:lnTo>
                  <a:lnTo>
                    <a:pt x="7886" y="73"/>
                  </a:lnTo>
                  <a:lnTo>
                    <a:pt x="7682" y="29"/>
                  </a:lnTo>
                  <a:lnTo>
                    <a:pt x="7491" y="15"/>
                  </a:lnTo>
                  <a:lnTo>
                    <a:pt x="72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9"/>
            <p:cNvSpPr/>
            <p:nvPr/>
          </p:nvSpPr>
          <p:spPr>
            <a:xfrm>
              <a:off x="7245751" y="2513045"/>
              <a:ext cx="198076" cy="475962"/>
            </a:xfrm>
            <a:custGeom>
              <a:rect b="b" l="l" r="r" t="t"/>
              <a:pathLst>
                <a:path extrusionOk="0" fill="none" h="35335" w="14705">
                  <a:moveTo>
                    <a:pt x="8662" y="35335"/>
                  </a:moveTo>
                  <a:lnTo>
                    <a:pt x="8662" y="35335"/>
                  </a:lnTo>
                  <a:lnTo>
                    <a:pt x="8574" y="35291"/>
                  </a:lnTo>
                  <a:lnTo>
                    <a:pt x="8340" y="35159"/>
                  </a:lnTo>
                  <a:lnTo>
                    <a:pt x="7974" y="34925"/>
                  </a:lnTo>
                  <a:lnTo>
                    <a:pt x="7740" y="34764"/>
                  </a:lnTo>
                  <a:lnTo>
                    <a:pt x="7491" y="34588"/>
                  </a:lnTo>
                  <a:lnTo>
                    <a:pt x="7228" y="34369"/>
                  </a:lnTo>
                  <a:lnTo>
                    <a:pt x="6950" y="34135"/>
                  </a:lnTo>
                  <a:lnTo>
                    <a:pt x="6672" y="33857"/>
                  </a:lnTo>
                  <a:lnTo>
                    <a:pt x="6379" y="33550"/>
                  </a:lnTo>
                  <a:lnTo>
                    <a:pt x="6072" y="33213"/>
                  </a:lnTo>
                  <a:lnTo>
                    <a:pt x="5780" y="32847"/>
                  </a:lnTo>
                  <a:lnTo>
                    <a:pt x="5487" y="32438"/>
                  </a:lnTo>
                  <a:lnTo>
                    <a:pt x="5194" y="31984"/>
                  </a:lnTo>
                  <a:lnTo>
                    <a:pt x="5194" y="31984"/>
                  </a:lnTo>
                  <a:lnTo>
                    <a:pt x="5004" y="31662"/>
                  </a:lnTo>
                  <a:lnTo>
                    <a:pt x="5004" y="31662"/>
                  </a:lnTo>
                  <a:lnTo>
                    <a:pt x="4975" y="31589"/>
                  </a:lnTo>
                  <a:lnTo>
                    <a:pt x="4975" y="31589"/>
                  </a:lnTo>
                  <a:lnTo>
                    <a:pt x="4887" y="31443"/>
                  </a:lnTo>
                  <a:lnTo>
                    <a:pt x="4887" y="31443"/>
                  </a:lnTo>
                  <a:lnTo>
                    <a:pt x="4726" y="31121"/>
                  </a:lnTo>
                  <a:lnTo>
                    <a:pt x="4726" y="31121"/>
                  </a:lnTo>
                  <a:lnTo>
                    <a:pt x="4638" y="30931"/>
                  </a:lnTo>
                  <a:lnTo>
                    <a:pt x="4638" y="30931"/>
                  </a:lnTo>
                  <a:lnTo>
                    <a:pt x="4550" y="30740"/>
                  </a:lnTo>
                  <a:lnTo>
                    <a:pt x="4550" y="30740"/>
                  </a:lnTo>
                  <a:lnTo>
                    <a:pt x="4477" y="30579"/>
                  </a:lnTo>
                  <a:lnTo>
                    <a:pt x="4477" y="30579"/>
                  </a:lnTo>
                  <a:lnTo>
                    <a:pt x="4463" y="30536"/>
                  </a:lnTo>
                  <a:lnTo>
                    <a:pt x="4463" y="30536"/>
                  </a:lnTo>
                  <a:lnTo>
                    <a:pt x="4404" y="30404"/>
                  </a:lnTo>
                  <a:lnTo>
                    <a:pt x="4404" y="30404"/>
                  </a:lnTo>
                  <a:lnTo>
                    <a:pt x="4375" y="30316"/>
                  </a:lnTo>
                  <a:lnTo>
                    <a:pt x="4375" y="30316"/>
                  </a:lnTo>
                  <a:lnTo>
                    <a:pt x="4302" y="30111"/>
                  </a:lnTo>
                  <a:lnTo>
                    <a:pt x="4302" y="30111"/>
                  </a:lnTo>
                  <a:lnTo>
                    <a:pt x="4243" y="29994"/>
                  </a:lnTo>
                  <a:lnTo>
                    <a:pt x="4243" y="29994"/>
                  </a:lnTo>
                  <a:lnTo>
                    <a:pt x="4214" y="29906"/>
                  </a:lnTo>
                  <a:lnTo>
                    <a:pt x="4214" y="29906"/>
                  </a:lnTo>
                  <a:lnTo>
                    <a:pt x="4170" y="29746"/>
                  </a:lnTo>
                  <a:lnTo>
                    <a:pt x="4170" y="29746"/>
                  </a:lnTo>
                  <a:lnTo>
                    <a:pt x="4141" y="29643"/>
                  </a:lnTo>
                  <a:lnTo>
                    <a:pt x="4141" y="29643"/>
                  </a:lnTo>
                  <a:lnTo>
                    <a:pt x="4082" y="29482"/>
                  </a:lnTo>
                  <a:lnTo>
                    <a:pt x="4082" y="29482"/>
                  </a:lnTo>
                  <a:lnTo>
                    <a:pt x="4024" y="29292"/>
                  </a:lnTo>
                  <a:lnTo>
                    <a:pt x="4024" y="29292"/>
                  </a:lnTo>
                  <a:lnTo>
                    <a:pt x="3951" y="29029"/>
                  </a:lnTo>
                  <a:lnTo>
                    <a:pt x="3951" y="29029"/>
                  </a:lnTo>
                  <a:lnTo>
                    <a:pt x="3892" y="28780"/>
                  </a:lnTo>
                  <a:lnTo>
                    <a:pt x="3892" y="28780"/>
                  </a:lnTo>
                  <a:lnTo>
                    <a:pt x="3863" y="28634"/>
                  </a:lnTo>
                  <a:lnTo>
                    <a:pt x="3863" y="28634"/>
                  </a:lnTo>
                  <a:lnTo>
                    <a:pt x="3819" y="28487"/>
                  </a:lnTo>
                  <a:lnTo>
                    <a:pt x="3819" y="28487"/>
                  </a:lnTo>
                  <a:lnTo>
                    <a:pt x="3731" y="28034"/>
                  </a:lnTo>
                  <a:lnTo>
                    <a:pt x="3658" y="27565"/>
                  </a:lnTo>
                  <a:lnTo>
                    <a:pt x="3658" y="27565"/>
                  </a:lnTo>
                  <a:lnTo>
                    <a:pt x="3424" y="26015"/>
                  </a:lnTo>
                  <a:lnTo>
                    <a:pt x="3204" y="24639"/>
                  </a:lnTo>
                  <a:lnTo>
                    <a:pt x="2985" y="23454"/>
                  </a:lnTo>
                  <a:lnTo>
                    <a:pt x="2780" y="22430"/>
                  </a:lnTo>
                  <a:lnTo>
                    <a:pt x="2678" y="21976"/>
                  </a:lnTo>
                  <a:lnTo>
                    <a:pt x="2575" y="21581"/>
                  </a:lnTo>
                  <a:lnTo>
                    <a:pt x="2473" y="21215"/>
                  </a:lnTo>
                  <a:lnTo>
                    <a:pt x="2370" y="20894"/>
                  </a:lnTo>
                  <a:lnTo>
                    <a:pt x="2268" y="20601"/>
                  </a:lnTo>
                  <a:lnTo>
                    <a:pt x="2166" y="20352"/>
                  </a:lnTo>
                  <a:lnTo>
                    <a:pt x="2063" y="20147"/>
                  </a:lnTo>
                  <a:lnTo>
                    <a:pt x="1961" y="19972"/>
                  </a:lnTo>
                  <a:lnTo>
                    <a:pt x="1961" y="19972"/>
                  </a:lnTo>
                  <a:lnTo>
                    <a:pt x="1888" y="19884"/>
                  </a:lnTo>
                  <a:lnTo>
                    <a:pt x="1814" y="19796"/>
                  </a:lnTo>
                  <a:lnTo>
                    <a:pt x="1741" y="19738"/>
                  </a:lnTo>
                  <a:lnTo>
                    <a:pt x="1668" y="19694"/>
                  </a:lnTo>
                  <a:lnTo>
                    <a:pt x="1595" y="19665"/>
                  </a:lnTo>
                  <a:lnTo>
                    <a:pt x="1522" y="19665"/>
                  </a:lnTo>
                  <a:lnTo>
                    <a:pt x="1449" y="19665"/>
                  </a:lnTo>
                  <a:lnTo>
                    <a:pt x="1375" y="19694"/>
                  </a:lnTo>
                  <a:lnTo>
                    <a:pt x="1375" y="19694"/>
                  </a:lnTo>
                  <a:lnTo>
                    <a:pt x="1258" y="19752"/>
                  </a:lnTo>
                  <a:lnTo>
                    <a:pt x="1156" y="19840"/>
                  </a:lnTo>
                  <a:lnTo>
                    <a:pt x="1083" y="19943"/>
                  </a:lnTo>
                  <a:lnTo>
                    <a:pt x="1039" y="20060"/>
                  </a:lnTo>
                  <a:lnTo>
                    <a:pt x="1010" y="20191"/>
                  </a:lnTo>
                  <a:lnTo>
                    <a:pt x="995" y="20323"/>
                  </a:lnTo>
                  <a:lnTo>
                    <a:pt x="995" y="20469"/>
                  </a:lnTo>
                  <a:lnTo>
                    <a:pt x="995" y="20601"/>
                  </a:lnTo>
                  <a:lnTo>
                    <a:pt x="1039" y="20879"/>
                  </a:lnTo>
                  <a:lnTo>
                    <a:pt x="1112" y="21113"/>
                  </a:lnTo>
                  <a:lnTo>
                    <a:pt x="1171" y="21303"/>
                  </a:lnTo>
                  <a:lnTo>
                    <a:pt x="1215" y="21420"/>
                  </a:lnTo>
                  <a:lnTo>
                    <a:pt x="863" y="22108"/>
                  </a:lnTo>
                  <a:lnTo>
                    <a:pt x="863" y="22108"/>
                  </a:lnTo>
                  <a:lnTo>
                    <a:pt x="702" y="21859"/>
                  </a:lnTo>
                  <a:lnTo>
                    <a:pt x="527" y="21567"/>
                  </a:lnTo>
                  <a:lnTo>
                    <a:pt x="366" y="21230"/>
                  </a:lnTo>
                  <a:lnTo>
                    <a:pt x="220" y="20864"/>
                  </a:lnTo>
                  <a:lnTo>
                    <a:pt x="161" y="20659"/>
                  </a:lnTo>
                  <a:lnTo>
                    <a:pt x="103" y="20469"/>
                  </a:lnTo>
                  <a:lnTo>
                    <a:pt x="59" y="20264"/>
                  </a:lnTo>
                  <a:lnTo>
                    <a:pt x="29" y="20060"/>
                  </a:lnTo>
                  <a:lnTo>
                    <a:pt x="0" y="19855"/>
                  </a:lnTo>
                  <a:lnTo>
                    <a:pt x="0" y="19650"/>
                  </a:lnTo>
                  <a:lnTo>
                    <a:pt x="0" y="19445"/>
                  </a:lnTo>
                  <a:lnTo>
                    <a:pt x="29" y="19240"/>
                  </a:lnTo>
                  <a:lnTo>
                    <a:pt x="29" y="19240"/>
                  </a:lnTo>
                  <a:lnTo>
                    <a:pt x="73" y="19021"/>
                  </a:lnTo>
                  <a:lnTo>
                    <a:pt x="146" y="18816"/>
                  </a:lnTo>
                  <a:lnTo>
                    <a:pt x="249" y="18596"/>
                  </a:lnTo>
                  <a:lnTo>
                    <a:pt x="351" y="18392"/>
                  </a:lnTo>
                  <a:lnTo>
                    <a:pt x="483" y="18172"/>
                  </a:lnTo>
                  <a:lnTo>
                    <a:pt x="615" y="17967"/>
                  </a:lnTo>
                  <a:lnTo>
                    <a:pt x="907" y="17587"/>
                  </a:lnTo>
                  <a:lnTo>
                    <a:pt x="1171" y="17250"/>
                  </a:lnTo>
                  <a:lnTo>
                    <a:pt x="1405" y="16987"/>
                  </a:lnTo>
                  <a:lnTo>
                    <a:pt x="1639" y="16753"/>
                  </a:lnTo>
                  <a:lnTo>
                    <a:pt x="1639" y="16753"/>
                  </a:lnTo>
                  <a:lnTo>
                    <a:pt x="1727" y="16197"/>
                  </a:lnTo>
                  <a:lnTo>
                    <a:pt x="1961" y="14704"/>
                  </a:lnTo>
                  <a:lnTo>
                    <a:pt x="2341" y="12554"/>
                  </a:lnTo>
                  <a:lnTo>
                    <a:pt x="2575" y="11310"/>
                  </a:lnTo>
                  <a:lnTo>
                    <a:pt x="2824" y="10008"/>
                  </a:lnTo>
                  <a:lnTo>
                    <a:pt x="3102" y="8676"/>
                  </a:lnTo>
                  <a:lnTo>
                    <a:pt x="3380" y="7360"/>
                  </a:lnTo>
                  <a:lnTo>
                    <a:pt x="3687" y="6072"/>
                  </a:lnTo>
                  <a:lnTo>
                    <a:pt x="3995" y="4858"/>
                  </a:lnTo>
                  <a:lnTo>
                    <a:pt x="4155" y="4287"/>
                  </a:lnTo>
                  <a:lnTo>
                    <a:pt x="4316" y="3746"/>
                  </a:lnTo>
                  <a:lnTo>
                    <a:pt x="4477" y="3234"/>
                  </a:lnTo>
                  <a:lnTo>
                    <a:pt x="4638" y="2780"/>
                  </a:lnTo>
                  <a:lnTo>
                    <a:pt x="4799" y="2356"/>
                  </a:lnTo>
                  <a:lnTo>
                    <a:pt x="4960" y="1990"/>
                  </a:lnTo>
                  <a:lnTo>
                    <a:pt x="5121" y="1668"/>
                  </a:lnTo>
                  <a:lnTo>
                    <a:pt x="5282" y="1405"/>
                  </a:lnTo>
                  <a:lnTo>
                    <a:pt x="5282" y="1405"/>
                  </a:lnTo>
                  <a:lnTo>
                    <a:pt x="5487" y="1127"/>
                  </a:lnTo>
                  <a:lnTo>
                    <a:pt x="5692" y="878"/>
                  </a:lnTo>
                  <a:lnTo>
                    <a:pt x="5882" y="673"/>
                  </a:lnTo>
                  <a:lnTo>
                    <a:pt x="6087" y="497"/>
                  </a:lnTo>
                  <a:lnTo>
                    <a:pt x="6292" y="337"/>
                  </a:lnTo>
                  <a:lnTo>
                    <a:pt x="6482" y="219"/>
                  </a:lnTo>
                  <a:lnTo>
                    <a:pt x="6687" y="132"/>
                  </a:lnTo>
                  <a:lnTo>
                    <a:pt x="6891" y="73"/>
                  </a:lnTo>
                  <a:lnTo>
                    <a:pt x="7082" y="29"/>
                  </a:lnTo>
                  <a:lnTo>
                    <a:pt x="7287" y="0"/>
                  </a:lnTo>
                  <a:lnTo>
                    <a:pt x="7491" y="15"/>
                  </a:lnTo>
                  <a:lnTo>
                    <a:pt x="7682" y="29"/>
                  </a:lnTo>
                  <a:lnTo>
                    <a:pt x="7886" y="73"/>
                  </a:lnTo>
                  <a:lnTo>
                    <a:pt x="8091" y="132"/>
                  </a:lnTo>
                  <a:lnTo>
                    <a:pt x="8296" y="205"/>
                  </a:lnTo>
                  <a:lnTo>
                    <a:pt x="8501" y="293"/>
                  </a:lnTo>
                  <a:lnTo>
                    <a:pt x="8501" y="293"/>
                  </a:lnTo>
                  <a:lnTo>
                    <a:pt x="8501" y="293"/>
                  </a:lnTo>
                  <a:lnTo>
                    <a:pt x="8837" y="468"/>
                  </a:lnTo>
                  <a:lnTo>
                    <a:pt x="8837" y="468"/>
                  </a:lnTo>
                  <a:lnTo>
                    <a:pt x="9203" y="688"/>
                  </a:lnTo>
                  <a:lnTo>
                    <a:pt x="9554" y="922"/>
                  </a:lnTo>
                  <a:lnTo>
                    <a:pt x="9891" y="1200"/>
                  </a:lnTo>
                  <a:lnTo>
                    <a:pt x="10198" y="1478"/>
                  </a:lnTo>
                  <a:lnTo>
                    <a:pt x="10491" y="1785"/>
                  </a:lnTo>
                  <a:lnTo>
                    <a:pt x="10769" y="2122"/>
                  </a:lnTo>
                  <a:lnTo>
                    <a:pt x="11018" y="2458"/>
                  </a:lnTo>
                  <a:lnTo>
                    <a:pt x="11252" y="2824"/>
                  </a:lnTo>
                  <a:lnTo>
                    <a:pt x="11252" y="2824"/>
                  </a:lnTo>
                  <a:lnTo>
                    <a:pt x="11661" y="3541"/>
                  </a:lnTo>
                  <a:lnTo>
                    <a:pt x="12042" y="4243"/>
                  </a:lnTo>
                  <a:lnTo>
                    <a:pt x="12393" y="4960"/>
                  </a:lnTo>
                  <a:lnTo>
                    <a:pt x="12715" y="5692"/>
                  </a:lnTo>
                  <a:lnTo>
                    <a:pt x="13022" y="6409"/>
                  </a:lnTo>
                  <a:lnTo>
                    <a:pt x="13285" y="7125"/>
                  </a:lnTo>
                  <a:lnTo>
                    <a:pt x="13534" y="7842"/>
                  </a:lnTo>
                  <a:lnTo>
                    <a:pt x="13754" y="8574"/>
                  </a:lnTo>
                  <a:lnTo>
                    <a:pt x="13944" y="9291"/>
                  </a:lnTo>
                  <a:lnTo>
                    <a:pt x="14105" y="10008"/>
                  </a:lnTo>
                  <a:lnTo>
                    <a:pt x="14266" y="10739"/>
                  </a:lnTo>
                  <a:lnTo>
                    <a:pt x="14383" y="11456"/>
                  </a:lnTo>
                  <a:lnTo>
                    <a:pt x="14485" y="12173"/>
                  </a:lnTo>
                  <a:lnTo>
                    <a:pt x="14573" y="12876"/>
                  </a:lnTo>
                  <a:lnTo>
                    <a:pt x="14631" y="13593"/>
                  </a:lnTo>
                  <a:lnTo>
                    <a:pt x="14675" y="14295"/>
                  </a:lnTo>
                  <a:lnTo>
                    <a:pt x="14705" y="14997"/>
                  </a:lnTo>
                  <a:lnTo>
                    <a:pt x="14705" y="15699"/>
                  </a:lnTo>
                  <a:lnTo>
                    <a:pt x="14705" y="16387"/>
                  </a:lnTo>
                  <a:lnTo>
                    <a:pt x="14675" y="17075"/>
                  </a:lnTo>
                  <a:lnTo>
                    <a:pt x="14631" y="17762"/>
                  </a:lnTo>
                  <a:lnTo>
                    <a:pt x="14573" y="18435"/>
                  </a:lnTo>
                  <a:lnTo>
                    <a:pt x="14500" y="19109"/>
                  </a:lnTo>
                  <a:lnTo>
                    <a:pt x="14427" y="19767"/>
                  </a:lnTo>
                  <a:lnTo>
                    <a:pt x="14324" y="20425"/>
                  </a:lnTo>
                  <a:lnTo>
                    <a:pt x="14222" y="21069"/>
                  </a:lnTo>
                  <a:lnTo>
                    <a:pt x="14105" y="21713"/>
                  </a:lnTo>
                  <a:lnTo>
                    <a:pt x="13973" y="22342"/>
                  </a:lnTo>
                  <a:lnTo>
                    <a:pt x="13827" y="22957"/>
                  </a:lnTo>
                  <a:lnTo>
                    <a:pt x="13680" y="23571"/>
                  </a:lnTo>
                  <a:lnTo>
                    <a:pt x="13519" y="24171"/>
                  </a:lnTo>
                  <a:lnTo>
                    <a:pt x="13359" y="24756"/>
                  </a:lnTo>
                  <a:lnTo>
                    <a:pt x="13198" y="25341"/>
                  </a:lnTo>
                  <a:lnTo>
                    <a:pt x="13022" y="25912"/>
                  </a:lnTo>
                  <a:lnTo>
                    <a:pt x="12656" y="27009"/>
                  </a:lnTo>
                  <a:lnTo>
                    <a:pt x="12276" y="28048"/>
                  </a:lnTo>
                  <a:lnTo>
                    <a:pt x="11881" y="29043"/>
                  </a:lnTo>
                  <a:lnTo>
                    <a:pt x="11486" y="29980"/>
                  </a:lnTo>
                  <a:lnTo>
                    <a:pt x="11091" y="30843"/>
                  </a:lnTo>
                  <a:lnTo>
                    <a:pt x="10710" y="31648"/>
                  </a:lnTo>
                  <a:lnTo>
                    <a:pt x="10344" y="32379"/>
                  </a:lnTo>
                  <a:lnTo>
                    <a:pt x="10008" y="33038"/>
                  </a:lnTo>
                  <a:lnTo>
                    <a:pt x="9686" y="33623"/>
                  </a:lnTo>
                  <a:lnTo>
                    <a:pt x="9393" y="34135"/>
                  </a:lnTo>
                  <a:lnTo>
                    <a:pt x="9145" y="34559"/>
                  </a:lnTo>
                  <a:lnTo>
                    <a:pt x="8794" y="35130"/>
                  </a:lnTo>
                  <a:lnTo>
                    <a:pt x="8662" y="3533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9"/>
            <p:cNvSpPr/>
            <p:nvPr/>
          </p:nvSpPr>
          <p:spPr>
            <a:xfrm>
              <a:off x="7259153" y="2777919"/>
              <a:ext cx="13012" cy="23667"/>
            </a:xfrm>
            <a:custGeom>
              <a:rect b="b" l="l" r="r" t="t"/>
              <a:pathLst>
                <a:path extrusionOk="0" h="1757" w="966">
                  <a:moveTo>
                    <a:pt x="454" y="1"/>
                  </a:moveTo>
                  <a:lnTo>
                    <a:pt x="380" y="30"/>
                  </a:lnTo>
                  <a:lnTo>
                    <a:pt x="263" y="88"/>
                  </a:lnTo>
                  <a:lnTo>
                    <a:pt x="161" y="176"/>
                  </a:lnTo>
                  <a:lnTo>
                    <a:pt x="88" y="279"/>
                  </a:lnTo>
                  <a:lnTo>
                    <a:pt x="44" y="396"/>
                  </a:lnTo>
                  <a:lnTo>
                    <a:pt x="15" y="527"/>
                  </a:lnTo>
                  <a:lnTo>
                    <a:pt x="0" y="659"/>
                  </a:lnTo>
                  <a:lnTo>
                    <a:pt x="0" y="805"/>
                  </a:lnTo>
                  <a:lnTo>
                    <a:pt x="0" y="937"/>
                  </a:lnTo>
                  <a:lnTo>
                    <a:pt x="44" y="1215"/>
                  </a:lnTo>
                  <a:lnTo>
                    <a:pt x="117" y="1449"/>
                  </a:lnTo>
                  <a:lnTo>
                    <a:pt x="176" y="1639"/>
                  </a:lnTo>
                  <a:lnTo>
                    <a:pt x="220" y="1756"/>
                  </a:lnTo>
                  <a:lnTo>
                    <a:pt x="966" y="308"/>
                  </a:lnTo>
                  <a:lnTo>
                    <a:pt x="893" y="220"/>
                  </a:lnTo>
                  <a:lnTo>
                    <a:pt x="819" y="132"/>
                  </a:lnTo>
                  <a:lnTo>
                    <a:pt x="746" y="74"/>
                  </a:lnTo>
                  <a:lnTo>
                    <a:pt x="673" y="30"/>
                  </a:lnTo>
                  <a:lnTo>
                    <a:pt x="6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9"/>
            <p:cNvSpPr/>
            <p:nvPr/>
          </p:nvSpPr>
          <p:spPr>
            <a:xfrm>
              <a:off x="7253833" y="2782055"/>
              <a:ext cx="61895" cy="186061"/>
            </a:xfrm>
            <a:custGeom>
              <a:rect b="b" l="l" r="r" t="t"/>
              <a:pathLst>
                <a:path extrusionOk="0" h="13813" w="4595">
                  <a:moveTo>
                    <a:pt x="1361" y="1"/>
                  </a:moveTo>
                  <a:lnTo>
                    <a:pt x="615" y="1449"/>
                  </a:lnTo>
                  <a:lnTo>
                    <a:pt x="263" y="2137"/>
                  </a:lnTo>
                  <a:lnTo>
                    <a:pt x="0" y="2634"/>
                  </a:lnTo>
                  <a:lnTo>
                    <a:pt x="263" y="3000"/>
                  </a:lnTo>
                  <a:lnTo>
                    <a:pt x="527" y="3381"/>
                  </a:lnTo>
                  <a:lnTo>
                    <a:pt x="775" y="3761"/>
                  </a:lnTo>
                  <a:lnTo>
                    <a:pt x="1010" y="4141"/>
                  </a:lnTo>
                  <a:lnTo>
                    <a:pt x="1229" y="4536"/>
                  </a:lnTo>
                  <a:lnTo>
                    <a:pt x="1449" y="4932"/>
                  </a:lnTo>
                  <a:lnTo>
                    <a:pt x="1639" y="5341"/>
                  </a:lnTo>
                  <a:lnTo>
                    <a:pt x="1844" y="5736"/>
                  </a:lnTo>
                  <a:lnTo>
                    <a:pt x="2019" y="6146"/>
                  </a:lnTo>
                  <a:lnTo>
                    <a:pt x="2180" y="6556"/>
                  </a:lnTo>
                  <a:lnTo>
                    <a:pt x="2341" y="6951"/>
                  </a:lnTo>
                  <a:lnTo>
                    <a:pt x="2473" y="7360"/>
                  </a:lnTo>
                  <a:lnTo>
                    <a:pt x="2604" y="7755"/>
                  </a:lnTo>
                  <a:lnTo>
                    <a:pt x="2707" y="8150"/>
                  </a:lnTo>
                  <a:lnTo>
                    <a:pt x="2809" y="8545"/>
                  </a:lnTo>
                  <a:lnTo>
                    <a:pt x="2897" y="8941"/>
                  </a:lnTo>
                  <a:lnTo>
                    <a:pt x="2956" y="9321"/>
                  </a:lnTo>
                  <a:lnTo>
                    <a:pt x="3014" y="9701"/>
                  </a:lnTo>
                  <a:lnTo>
                    <a:pt x="3043" y="10067"/>
                  </a:lnTo>
                  <a:lnTo>
                    <a:pt x="3058" y="10433"/>
                  </a:lnTo>
                  <a:lnTo>
                    <a:pt x="3058" y="10784"/>
                  </a:lnTo>
                  <a:lnTo>
                    <a:pt x="3043" y="11121"/>
                  </a:lnTo>
                  <a:lnTo>
                    <a:pt x="2999" y="11457"/>
                  </a:lnTo>
                  <a:lnTo>
                    <a:pt x="2941" y="11779"/>
                  </a:lnTo>
                  <a:lnTo>
                    <a:pt x="2868" y="12086"/>
                  </a:lnTo>
                  <a:lnTo>
                    <a:pt x="2765" y="12379"/>
                  </a:lnTo>
                  <a:lnTo>
                    <a:pt x="2648" y="12657"/>
                  </a:lnTo>
                  <a:lnTo>
                    <a:pt x="2517" y="12920"/>
                  </a:lnTo>
                  <a:lnTo>
                    <a:pt x="2356" y="13169"/>
                  </a:lnTo>
                  <a:lnTo>
                    <a:pt x="2180" y="13403"/>
                  </a:lnTo>
                  <a:lnTo>
                    <a:pt x="1975" y="13623"/>
                  </a:lnTo>
                  <a:lnTo>
                    <a:pt x="1756" y="13813"/>
                  </a:lnTo>
                  <a:lnTo>
                    <a:pt x="1844" y="13798"/>
                  </a:lnTo>
                  <a:lnTo>
                    <a:pt x="2034" y="13725"/>
                  </a:lnTo>
                  <a:lnTo>
                    <a:pt x="2341" y="13623"/>
                  </a:lnTo>
                  <a:lnTo>
                    <a:pt x="2707" y="13447"/>
                  </a:lnTo>
                  <a:lnTo>
                    <a:pt x="2926" y="13330"/>
                  </a:lnTo>
                  <a:lnTo>
                    <a:pt x="3146" y="13213"/>
                  </a:lnTo>
                  <a:lnTo>
                    <a:pt x="3380" y="13067"/>
                  </a:lnTo>
                  <a:lnTo>
                    <a:pt x="3614" y="12891"/>
                  </a:lnTo>
                  <a:lnTo>
                    <a:pt x="3863" y="12715"/>
                  </a:lnTo>
                  <a:lnTo>
                    <a:pt x="4111" y="12511"/>
                  </a:lnTo>
                  <a:lnTo>
                    <a:pt x="4360" y="12276"/>
                  </a:lnTo>
                  <a:lnTo>
                    <a:pt x="4594" y="12013"/>
                  </a:lnTo>
                  <a:lnTo>
                    <a:pt x="4404" y="11691"/>
                  </a:lnTo>
                  <a:lnTo>
                    <a:pt x="4375" y="11618"/>
                  </a:lnTo>
                  <a:lnTo>
                    <a:pt x="4287" y="11472"/>
                  </a:lnTo>
                  <a:lnTo>
                    <a:pt x="4126" y="11150"/>
                  </a:lnTo>
                  <a:lnTo>
                    <a:pt x="4038" y="10960"/>
                  </a:lnTo>
                  <a:lnTo>
                    <a:pt x="3950" y="10769"/>
                  </a:lnTo>
                  <a:lnTo>
                    <a:pt x="3877" y="10608"/>
                  </a:lnTo>
                  <a:lnTo>
                    <a:pt x="3863" y="10565"/>
                  </a:lnTo>
                  <a:lnTo>
                    <a:pt x="3804" y="10433"/>
                  </a:lnTo>
                  <a:lnTo>
                    <a:pt x="3775" y="10345"/>
                  </a:lnTo>
                  <a:lnTo>
                    <a:pt x="3702" y="10140"/>
                  </a:lnTo>
                  <a:lnTo>
                    <a:pt x="3643" y="10023"/>
                  </a:lnTo>
                  <a:lnTo>
                    <a:pt x="3614" y="9935"/>
                  </a:lnTo>
                  <a:lnTo>
                    <a:pt x="3570" y="9775"/>
                  </a:lnTo>
                  <a:lnTo>
                    <a:pt x="3541" y="9672"/>
                  </a:lnTo>
                  <a:lnTo>
                    <a:pt x="3482" y="9511"/>
                  </a:lnTo>
                  <a:lnTo>
                    <a:pt x="3424" y="9321"/>
                  </a:lnTo>
                  <a:lnTo>
                    <a:pt x="3351" y="9058"/>
                  </a:lnTo>
                  <a:lnTo>
                    <a:pt x="3292" y="8809"/>
                  </a:lnTo>
                  <a:lnTo>
                    <a:pt x="3263" y="8663"/>
                  </a:lnTo>
                  <a:lnTo>
                    <a:pt x="3219" y="8516"/>
                  </a:lnTo>
                  <a:lnTo>
                    <a:pt x="3131" y="8063"/>
                  </a:lnTo>
                  <a:lnTo>
                    <a:pt x="3058" y="7594"/>
                  </a:lnTo>
                  <a:lnTo>
                    <a:pt x="2824" y="6044"/>
                  </a:lnTo>
                  <a:lnTo>
                    <a:pt x="2604" y="4668"/>
                  </a:lnTo>
                  <a:lnTo>
                    <a:pt x="2385" y="3483"/>
                  </a:lnTo>
                  <a:lnTo>
                    <a:pt x="2180" y="2459"/>
                  </a:lnTo>
                  <a:lnTo>
                    <a:pt x="2078" y="2005"/>
                  </a:lnTo>
                  <a:lnTo>
                    <a:pt x="1975" y="1610"/>
                  </a:lnTo>
                  <a:lnTo>
                    <a:pt x="1873" y="1244"/>
                  </a:lnTo>
                  <a:lnTo>
                    <a:pt x="1770" y="923"/>
                  </a:lnTo>
                  <a:lnTo>
                    <a:pt x="1668" y="630"/>
                  </a:lnTo>
                  <a:lnTo>
                    <a:pt x="1566" y="381"/>
                  </a:lnTo>
                  <a:lnTo>
                    <a:pt x="1463" y="176"/>
                  </a:lnTo>
                  <a:lnTo>
                    <a:pt x="13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9"/>
            <p:cNvSpPr/>
            <p:nvPr/>
          </p:nvSpPr>
          <p:spPr>
            <a:xfrm>
              <a:off x="7253833" y="2782055"/>
              <a:ext cx="61895" cy="186061"/>
            </a:xfrm>
            <a:custGeom>
              <a:rect b="b" l="l" r="r" t="t"/>
              <a:pathLst>
                <a:path extrusionOk="0" fill="none" h="13813" w="4595">
                  <a:moveTo>
                    <a:pt x="4594" y="12013"/>
                  </a:moveTo>
                  <a:lnTo>
                    <a:pt x="4594" y="12013"/>
                  </a:lnTo>
                  <a:lnTo>
                    <a:pt x="4360" y="12276"/>
                  </a:lnTo>
                  <a:lnTo>
                    <a:pt x="4111" y="12511"/>
                  </a:lnTo>
                  <a:lnTo>
                    <a:pt x="3863" y="12715"/>
                  </a:lnTo>
                  <a:lnTo>
                    <a:pt x="3614" y="12891"/>
                  </a:lnTo>
                  <a:lnTo>
                    <a:pt x="3380" y="13067"/>
                  </a:lnTo>
                  <a:lnTo>
                    <a:pt x="3146" y="13213"/>
                  </a:lnTo>
                  <a:lnTo>
                    <a:pt x="2926" y="13330"/>
                  </a:lnTo>
                  <a:lnTo>
                    <a:pt x="2707" y="13447"/>
                  </a:lnTo>
                  <a:lnTo>
                    <a:pt x="2341" y="13623"/>
                  </a:lnTo>
                  <a:lnTo>
                    <a:pt x="2034" y="13725"/>
                  </a:lnTo>
                  <a:lnTo>
                    <a:pt x="1844" y="13798"/>
                  </a:lnTo>
                  <a:lnTo>
                    <a:pt x="1756" y="13813"/>
                  </a:lnTo>
                  <a:lnTo>
                    <a:pt x="1756" y="13813"/>
                  </a:lnTo>
                  <a:lnTo>
                    <a:pt x="1975" y="13623"/>
                  </a:lnTo>
                  <a:lnTo>
                    <a:pt x="2180" y="13403"/>
                  </a:lnTo>
                  <a:lnTo>
                    <a:pt x="2356" y="13169"/>
                  </a:lnTo>
                  <a:lnTo>
                    <a:pt x="2517" y="12920"/>
                  </a:lnTo>
                  <a:lnTo>
                    <a:pt x="2648" y="12657"/>
                  </a:lnTo>
                  <a:lnTo>
                    <a:pt x="2765" y="12379"/>
                  </a:lnTo>
                  <a:lnTo>
                    <a:pt x="2868" y="12086"/>
                  </a:lnTo>
                  <a:lnTo>
                    <a:pt x="2941" y="11779"/>
                  </a:lnTo>
                  <a:lnTo>
                    <a:pt x="2999" y="11457"/>
                  </a:lnTo>
                  <a:lnTo>
                    <a:pt x="3043" y="11121"/>
                  </a:lnTo>
                  <a:lnTo>
                    <a:pt x="3058" y="10784"/>
                  </a:lnTo>
                  <a:lnTo>
                    <a:pt x="3058" y="10433"/>
                  </a:lnTo>
                  <a:lnTo>
                    <a:pt x="3043" y="10067"/>
                  </a:lnTo>
                  <a:lnTo>
                    <a:pt x="3014" y="9701"/>
                  </a:lnTo>
                  <a:lnTo>
                    <a:pt x="2956" y="9321"/>
                  </a:lnTo>
                  <a:lnTo>
                    <a:pt x="2897" y="8941"/>
                  </a:lnTo>
                  <a:lnTo>
                    <a:pt x="2809" y="8545"/>
                  </a:lnTo>
                  <a:lnTo>
                    <a:pt x="2707" y="8150"/>
                  </a:lnTo>
                  <a:lnTo>
                    <a:pt x="2604" y="7755"/>
                  </a:lnTo>
                  <a:lnTo>
                    <a:pt x="2473" y="7360"/>
                  </a:lnTo>
                  <a:lnTo>
                    <a:pt x="2341" y="6951"/>
                  </a:lnTo>
                  <a:lnTo>
                    <a:pt x="2180" y="6556"/>
                  </a:lnTo>
                  <a:lnTo>
                    <a:pt x="2019" y="6146"/>
                  </a:lnTo>
                  <a:lnTo>
                    <a:pt x="1844" y="5736"/>
                  </a:lnTo>
                  <a:lnTo>
                    <a:pt x="1639" y="5341"/>
                  </a:lnTo>
                  <a:lnTo>
                    <a:pt x="1449" y="4932"/>
                  </a:lnTo>
                  <a:lnTo>
                    <a:pt x="1229" y="4536"/>
                  </a:lnTo>
                  <a:lnTo>
                    <a:pt x="1010" y="4141"/>
                  </a:lnTo>
                  <a:lnTo>
                    <a:pt x="775" y="3761"/>
                  </a:lnTo>
                  <a:lnTo>
                    <a:pt x="527" y="3381"/>
                  </a:lnTo>
                  <a:lnTo>
                    <a:pt x="263" y="3000"/>
                  </a:lnTo>
                  <a:lnTo>
                    <a:pt x="0" y="2634"/>
                  </a:lnTo>
                  <a:lnTo>
                    <a:pt x="263" y="2137"/>
                  </a:lnTo>
                  <a:lnTo>
                    <a:pt x="615" y="1449"/>
                  </a:lnTo>
                  <a:lnTo>
                    <a:pt x="1361" y="1"/>
                  </a:lnTo>
                  <a:lnTo>
                    <a:pt x="1361" y="1"/>
                  </a:lnTo>
                  <a:lnTo>
                    <a:pt x="1463" y="176"/>
                  </a:lnTo>
                  <a:lnTo>
                    <a:pt x="1566" y="381"/>
                  </a:lnTo>
                  <a:lnTo>
                    <a:pt x="1668" y="630"/>
                  </a:lnTo>
                  <a:lnTo>
                    <a:pt x="1770" y="923"/>
                  </a:lnTo>
                  <a:lnTo>
                    <a:pt x="1873" y="1244"/>
                  </a:lnTo>
                  <a:lnTo>
                    <a:pt x="1975" y="1610"/>
                  </a:lnTo>
                  <a:lnTo>
                    <a:pt x="2078" y="2005"/>
                  </a:lnTo>
                  <a:lnTo>
                    <a:pt x="2180" y="2459"/>
                  </a:lnTo>
                  <a:lnTo>
                    <a:pt x="2385" y="3483"/>
                  </a:lnTo>
                  <a:lnTo>
                    <a:pt x="2604" y="4668"/>
                  </a:lnTo>
                  <a:lnTo>
                    <a:pt x="2824" y="6044"/>
                  </a:lnTo>
                  <a:lnTo>
                    <a:pt x="3058" y="7594"/>
                  </a:lnTo>
                  <a:lnTo>
                    <a:pt x="3058" y="7594"/>
                  </a:lnTo>
                  <a:lnTo>
                    <a:pt x="3131" y="8063"/>
                  </a:lnTo>
                  <a:lnTo>
                    <a:pt x="3219" y="8516"/>
                  </a:lnTo>
                  <a:lnTo>
                    <a:pt x="3219" y="8516"/>
                  </a:lnTo>
                  <a:lnTo>
                    <a:pt x="3263" y="8663"/>
                  </a:lnTo>
                  <a:lnTo>
                    <a:pt x="3263" y="8663"/>
                  </a:lnTo>
                  <a:lnTo>
                    <a:pt x="3292" y="8809"/>
                  </a:lnTo>
                  <a:lnTo>
                    <a:pt x="3292" y="8809"/>
                  </a:lnTo>
                  <a:lnTo>
                    <a:pt x="3351" y="9058"/>
                  </a:lnTo>
                  <a:lnTo>
                    <a:pt x="3351" y="9058"/>
                  </a:lnTo>
                  <a:lnTo>
                    <a:pt x="3424" y="9321"/>
                  </a:lnTo>
                  <a:lnTo>
                    <a:pt x="3424" y="9321"/>
                  </a:lnTo>
                  <a:lnTo>
                    <a:pt x="3482" y="9511"/>
                  </a:lnTo>
                  <a:lnTo>
                    <a:pt x="3482" y="9511"/>
                  </a:lnTo>
                  <a:lnTo>
                    <a:pt x="3541" y="9672"/>
                  </a:lnTo>
                  <a:lnTo>
                    <a:pt x="3541" y="9672"/>
                  </a:lnTo>
                  <a:lnTo>
                    <a:pt x="3570" y="9775"/>
                  </a:lnTo>
                  <a:lnTo>
                    <a:pt x="3570" y="9775"/>
                  </a:lnTo>
                  <a:lnTo>
                    <a:pt x="3614" y="9935"/>
                  </a:lnTo>
                  <a:lnTo>
                    <a:pt x="3614" y="9935"/>
                  </a:lnTo>
                  <a:lnTo>
                    <a:pt x="3643" y="10023"/>
                  </a:lnTo>
                  <a:lnTo>
                    <a:pt x="3643" y="10023"/>
                  </a:lnTo>
                  <a:lnTo>
                    <a:pt x="3702" y="10140"/>
                  </a:lnTo>
                  <a:lnTo>
                    <a:pt x="3702" y="10140"/>
                  </a:lnTo>
                  <a:lnTo>
                    <a:pt x="3775" y="10345"/>
                  </a:lnTo>
                  <a:lnTo>
                    <a:pt x="3775" y="10345"/>
                  </a:lnTo>
                  <a:lnTo>
                    <a:pt x="3804" y="10433"/>
                  </a:lnTo>
                  <a:lnTo>
                    <a:pt x="3804" y="10433"/>
                  </a:lnTo>
                  <a:lnTo>
                    <a:pt x="3863" y="10565"/>
                  </a:lnTo>
                  <a:lnTo>
                    <a:pt x="3863" y="10565"/>
                  </a:lnTo>
                  <a:lnTo>
                    <a:pt x="3877" y="10608"/>
                  </a:lnTo>
                  <a:lnTo>
                    <a:pt x="3877" y="10608"/>
                  </a:lnTo>
                  <a:lnTo>
                    <a:pt x="3950" y="10769"/>
                  </a:lnTo>
                  <a:lnTo>
                    <a:pt x="3950" y="10769"/>
                  </a:lnTo>
                  <a:lnTo>
                    <a:pt x="4038" y="10960"/>
                  </a:lnTo>
                  <a:lnTo>
                    <a:pt x="4038" y="10960"/>
                  </a:lnTo>
                  <a:lnTo>
                    <a:pt x="4126" y="11150"/>
                  </a:lnTo>
                  <a:lnTo>
                    <a:pt x="4126" y="11150"/>
                  </a:lnTo>
                  <a:lnTo>
                    <a:pt x="4287" y="11472"/>
                  </a:lnTo>
                  <a:lnTo>
                    <a:pt x="4287" y="11472"/>
                  </a:lnTo>
                  <a:lnTo>
                    <a:pt x="4375" y="11618"/>
                  </a:lnTo>
                  <a:lnTo>
                    <a:pt x="4375" y="11618"/>
                  </a:lnTo>
                  <a:lnTo>
                    <a:pt x="4404" y="11691"/>
                  </a:lnTo>
                  <a:lnTo>
                    <a:pt x="4404" y="11691"/>
                  </a:lnTo>
                  <a:lnTo>
                    <a:pt x="4594" y="1201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9"/>
            <p:cNvSpPr/>
            <p:nvPr/>
          </p:nvSpPr>
          <p:spPr>
            <a:xfrm>
              <a:off x="7246141" y="2675035"/>
              <a:ext cx="65249" cy="95799"/>
            </a:xfrm>
            <a:custGeom>
              <a:rect b="b" l="l" r="r" t="t"/>
              <a:pathLst>
                <a:path extrusionOk="0" h="7112" w="4844">
                  <a:moveTo>
                    <a:pt x="4829" y="1"/>
                  </a:moveTo>
                  <a:lnTo>
                    <a:pt x="4799" y="16"/>
                  </a:lnTo>
                  <a:lnTo>
                    <a:pt x="4785" y="30"/>
                  </a:lnTo>
                  <a:lnTo>
                    <a:pt x="4712" y="323"/>
                  </a:lnTo>
                  <a:lnTo>
                    <a:pt x="4609" y="615"/>
                  </a:lnTo>
                  <a:lnTo>
                    <a:pt x="4478" y="908"/>
                  </a:lnTo>
                  <a:lnTo>
                    <a:pt x="4346" y="1201"/>
                  </a:lnTo>
                  <a:lnTo>
                    <a:pt x="4170" y="1508"/>
                  </a:lnTo>
                  <a:lnTo>
                    <a:pt x="3995" y="1801"/>
                  </a:lnTo>
                  <a:lnTo>
                    <a:pt x="3790" y="2093"/>
                  </a:lnTo>
                  <a:lnTo>
                    <a:pt x="3585" y="2400"/>
                  </a:lnTo>
                  <a:lnTo>
                    <a:pt x="3351" y="2693"/>
                  </a:lnTo>
                  <a:lnTo>
                    <a:pt x="3117" y="2986"/>
                  </a:lnTo>
                  <a:lnTo>
                    <a:pt x="2619" y="3571"/>
                  </a:lnTo>
                  <a:lnTo>
                    <a:pt x="2107" y="4156"/>
                  </a:lnTo>
                  <a:lnTo>
                    <a:pt x="1581" y="4698"/>
                  </a:lnTo>
                  <a:lnTo>
                    <a:pt x="1332" y="4976"/>
                  </a:lnTo>
                  <a:lnTo>
                    <a:pt x="1112" y="5224"/>
                  </a:lnTo>
                  <a:lnTo>
                    <a:pt x="922" y="5458"/>
                  </a:lnTo>
                  <a:lnTo>
                    <a:pt x="747" y="5678"/>
                  </a:lnTo>
                  <a:lnTo>
                    <a:pt x="600" y="5883"/>
                  </a:lnTo>
                  <a:lnTo>
                    <a:pt x="469" y="6088"/>
                  </a:lnTo>
                  <a:lnTo>
                    <a:pt x="264" y="6424"/>
                  </a:lnTo>
                  <a:lnTo>
                    <a:pt x="132" y="6687"/>
                  </a:lnTo>
                  <a:lnTo>
                    <a:pt x="44" y="6892"/>
                  </a:lnTo>
                  <a:lnTo>
                    <a:pt x="15" y="7009"/>
                  </a:lnTo>
                  <a:lnTo>
                    <a:pt x="0" y="7068"/>
                  </a:lnTo>
                  <a:lnTo>
                    <a:pt x="0" y="7097"/>
                  </a:lnTo>
                  <a:lnTo>
                    <a:pt x="30" y="7112"/>
                  </a:lnTo>
                  <a:lnTo>
                    <a:pt x="59" y="7097"/>
                  </a:lnTo>
                  <a:lnTo>
                    <a:pt x="59" y="7083"/>
                  </a:lnTo>
                  <a:lnTo>
                    <a:pt x="74" y="7039"/>
                  </a:lnTo>
                  <a:lnTo>
                    <a:pt x="117" y="6907"/>
                  </a:lnTo>
                  <a:lnTo>
                    <a:pt x="191" y="6717"/>
                  </a:lnTo>
                  <a:lnTo>
                    <a:pt x="322" y="6453"/>
                  </a:lnTo>
                  <a:lnTo>
                    <a:pt x="527" y="6117"/>
                  </a:lnTo>
                  <a:lnTo>
                    <a:pt x="659" y="5927"/>
                  </a:lnTo>
                  <a:lnTo>
                    <a:pt x="805" y="5722"/>
                  </a:lnTo>
                  <a:lnTo>
                    <a:pt x="966" y="5502"/>
                  </a:lnTo>
                  <a:lnTo>
                    <a:pt x="1171" y="5268"/>
                  </a:lnTo>
                  <a:lnTo>
                    <a:pt x="1390" y="5020"/>
                  </a:lnTo>
                  <a:lnTo>
                    <a:pt x="1639" y="4756"/>
                  </a:lnTo>
                  <a:lnTo>
                    <a:pt x="2166" y="4200"/>
                  </a:lnTo>
                  <a:lnTo>
                    <a:pt x="2678" y="3615"/>
                  </a:lnTo>
                  <a:lnTo>
                    <a:pt x="3175" y="3030"/>
                  </a:lnTo>
                  <a:lnTo>
                    <a:pt x="3410" y="2737"/>
                  </a:lnTo>
                  <a:lnTo>
                    <a:pt x="3644" y="2430"/>
                  </a:lnTo>
                  <a:lnTo>
                    <a:pt x="3848" y="2137"/>
                  </a:lnTo>
                  <a:lnTo>
                    <a:pt x="4053" y="1830"/>
                  </a:lnTo>
                  <a:lnTo>
                    <a:pt x="4243" y="1537"/>
                  </a:lnTo>
                  <a:lnTo>
                    <a:pt x="4404" y="1230"/>
                  </a:lnTo>
                  <a:lnTo>
                    <a:pt x="4551" y="937"/>
                  </a:lnTo>
                  <a:lnTo>
                    <a:pt x="4668" y="630"/>
                  </a:lnTo>
                  <a:lnTo>
                    <a:pt x="4770" y="337"/>
                  </a:lnTo>
                  <a:lnTo>
                    <a:pt x="4843" y="45"/>
                  </a:lnTo>
                  <a:lnTo>
                    <a:pt x="4843" y="16"/>
                  </a:lnTo>
                  <a:lnTo>
                    <a:pt x="48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9"/>
            <p:cNvSpPr/>
            <p:nvPr/>
          </p:nvSpPr>
          <p:spPr>
            <a:xfrm>
              <a:off x="7415823" y="2586942"/>
              <a:ext cx="7503" cy="17956"/>
            </a:xfrm>
            <a:custGeom>
              <a:rect b="b" l="l" r="r" t="t"/>
              <a:pathLst>
                <a:path extrusionOk="0" h="1333" w="557">
                  <a:moveTo>
                    <a:pt x="1" y="1"/>
                  </a:moveTo>
                  <a:lnTo>
                    <a:pt x="294" y="674"/>
                  </a:lnTo>
                  <a:lnTo>
                    <a:pt x="557" y="1332"/>
                  </a:lnTo>
                  <a:lnTo>
                    <a:pt x="294" y="65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9"/>
            <p:cNvSpPr/>
            <p:nvPr/>
          </p:nvSpPr>
          <p:spPr>
            <a:xfrm>
              <a:off x="7364785" y="2519349"/>
              <a:ext cx="79042" cy="309231"/>
            </a:xfrm>
            <a:custGeom>
              <a:rect b="b" l="l" r="r" t="t"/>
              <a:pathLst>
                <a:path extrusionOk="0" fill="none" h="22957" w="5868">
                  <a:moveTo>
                    <a:pt x="0" y="0"/>
                  </a:moveTo>
                  <a:lnTo>
                    <a:pt x="0" y="0"/>
                  </a:lnTo>
                  <a:lnTo>
                    <a:pt x="0" y="0"/>
                  </a:lnTo>
                  <a:lnTo>
                    <a:pt x="0" y="0"/>
                  </a:lnTo>
                  <a:lnTo>
                    <a:pt x="366" y="220"/>
                  </a:lnTo>
                  <a:lnTo>
                    <a:pt x="717" y="454"/>
                  </a:lnTo>
                  <a:lnTo>
                    <a:pt x="1054" y="732"/>
                  </a:lnTo>
                  <a:lnTo>
                    <a:pt x="1361" y="1010"/>
                  </a:lnTo>
                  <a:lnTo>
                    <a:pt x="1654" y="1317"/>
                  </a:lnTo>
                  <a:lnTo>
                    <a:pt x="1932" y="1654"/>
                  </a:lnTo>
                  <a:lnTo>
                    <a:pt x="2181" y="1990"/>
                  </a:lnTo>
                  <a:lnTo>
                    <a:pt x="2415" y="2356"/>
                  </a:lnTo>
                  <a:lnTo>
                    <a:pt x="2415" y="2356"/>
                  </a:lnTo>
                  <a:lnTo>
                    <a:pt x="2795" y="3014"/>
                  </a:lnTo>
                  <a:lnTo>
                    <a:pt x="3161" y="3673"/>
                  </a:lnTo>
                  <a:lnTo>
                    <a:pt x="3483" y="4346"/>
                  </a:lnTo>
                  <a:lnTo>
                    <a:pt x="3790" y="5019"/>
                  </a:lnTo>
                  <a:lnTo>
                    <a:pt x="4083" y="5692"/>
                  </a:lnTo>
                  <a:lnTo>
                    <a:pt x="4346" y="6350"/>
                  </a:lnTo>
                  <a:lnTo>
                    <a:pt x="4580" y="7023"/>
                  </a:lnTo>
                  <a:lnTo>
                    <a:pt x="4785" y="7696"/>
                  </a:lnTo>
                  <a:lnTo>
                    <a:pt x="4990" y="8369"/>
                  </a:lnTo>
                  <a:lnTo>
                    <a:pt x="5151" y="9042"/>
                  </a:lnTo>
                  <a:lnTo>
                    <a:pt x="5312" y="9715"/>
                  </a:lnTo>
                  <a:lnTo>
                    <a:pt x="5443" y="10374"/>
                  </a:lnTo>
                  <a:lnTo>
                    <a:pt x="5560" y="11047"/>
                  </a:lnTo>
                  <a:lnTo>
                    <a:pt x="5648" y="11705"/>
                  </a:lnTo>
                  <a:lnTo>
                    <a:pt x="5736" y="12378"/>
                  </a:lnTo>
                  <a:lnTo>
                    <a:pt x="5794" y="13037"/>
                  </a:lnTo>
                  <a:lnTo>
                    <a:pt x="5838" y="13695"/>
                  </a:lnTo>
                  <a:lnTo>
                    <a:pt x="5853" y="14354"/>
                  </a:lnTo>
                  <a:lnTo>
                    <a:pt x="5868" y="14997"/>
                  </a:lnTo>
                  <a:lnTo>
                    <a:pt x="5868" y="15641"/>
                  </a:lnTo>
                  <a:lnTo>
                    <a:pt x="5853" y="16285"/>
                  </a:lnTo>
                  <a:lnTo>
                    <a:pt x="5824" y="16929"/>
                  </a:lnTo>
                  <a:lnTo>
                    <a:pt x="5780" y="17558"/>
                  </a:lnTo>
                  <a:lnTo>
                    <a:pt x="5721" y="18187"/>
                  </a:lnTo>
                  <a:lnTo>
                    <a:pt x="5648" y="18801"/>
                  </a:lnTo>
                  <a:lnTo>
                    <a:pt x="5575" y="19416"/>
                  </a:lnTo>
                  <a:lnTo>
                    <a:pt x="5473" y="20031"/>
                  </a:lnTo>
                  <a:lnTo>
                    <a:pt x="5370" y="20630"/>
                  </a:lnTo>
                  <a:lnTo>
                    <a:pt x="5268" y="21216"/>
                  </a:lnTo>
                  <a:lnTo>
                    <a:pt x="5151" y="21801"/>
                  </a:lnTo>
                  <a:lnTo>
                    <a:pt x="5019" y="22386"/>
                  </a:lnTo>
                  <a:lnTo>
                    <a:pt x="4887" y="22957"/>
                  </a:lnTo>
                  <a:lnTo>
                    <a:pt x="4887" y="22957"/>
                  </a:lnTo>
                  <a:lnTo>
                    <a:pt x="5019" y="22386"/>
                  </a:lnTo>
                  <a:lnTo>
                    <a:pt x="5151" y="21801"/>
                  </a:lnTo>
                  <a:lnTo>
                    <a:pt x="5268" y="21216"/>
                  </a:lnTo>
                  <a:lnTo>
                    <a:pt x="5370" y="20630"/>
                  </a:lnTo>
                  <a:lnTo>
                    <a:pt x="5473" y="20031"/>
                  </a:lnTo>
                  <a:lnTo>
                    <a:pt x="5575" y="19416"/>
                  </a:lnTo>
                  <a:lnTo>
                    <a:pt x="5648" y="18801"/>
                  </a:lnTo>
                  <a:lnTo>
                    <a:pt x="5721" y="18187"/>
                  </a:lnTo>
                  <a:lnTo>
                    <a:pt x="5780" y="17558"/>
                  </a:lnTo>
                  <a:lnTo>
                    <a:pt x="5824" y="16929"/>
                  </a:lnTo>
                  <a:lnTo>
                    <a:pt x="5853" y="16285"/>
                  </a:lnTo>
                  <a:lnTo>
                    <a:pt x="5868" y="15641"/>
                  </a:lnTo>
                  <a:lnTo>
                    <a:pt x="5868" y="14997"/>
                  </a:lnTo>
                  <a:lnTo>
                    <a:pt x="5853" y="14354"/>
                  </a:lnTo>
                  <a:lnTo>
                    <a:pt x="5838" y="13695"/>
                  </a:lnTo>
                  <a:lnTo>
                    <a:pt x="5794" y="13037"/>
                  </a:lnTo>
                  <a:lnTo>
                    <a:pt x="5736" y="12378"/>
                  </a:lnTo>
                  <a:lnTo>
                    <a:pt x="5648" y="11705"/>
                  </a:lnTo>
                  <a:lnTo>
                    <a:pt x="5560" y="11047"/>
                  </a:lnTo>
                  <a:lnTo>
                    <a:pt x="5443" y="10374"/>
                  </a:lnTo>
                  <a:lnTo>
                    <a:pt x="5312" y="9715"/>
                  </a:lnTo>
                  <a:lnTo>
                    <a:pt x="5151" y="9042"/>
                  </a:lnTo>
                  <a:lnTo>
                    <a:pt x="4990" y="8369"/>
                  </a:lnTo>
                  <a:lnTo>
                    <a:pt x="4785" y="7696"/>
                  </a:lnTo>
                  <a:lnTo>
                    <a:pt x="4580" y="7023"/>
                  </a:lnTo>
                  <a:lnTo>
                    <a:pt x="4346" y="6350"/>
                  </a:lnTo>
                  <a:lnTo>
                    <a:pt x="4083" y="5677"/>
                  </a:lnTo>
                  <a:lnTo>
                    <a:pt x="3790" y="5019"/>
                  </a:lnTo>
                  <a:lnTo>
                    <a:pt x="3483" y="4346"/>
                  </a:lnTo>
                  <a:lnTo>
                    <a:pt x="3161" y="3673"/>
                  </a:lnTo>
                  <a:lnTo>
                    <a:pt x="2795" y="3014"/>
                  </a:lnTo>
                  <a:lnTo>
                    <a:pt x="2415" y="2356"/>
                  </a:lnTo>
                  <a:lnTo>
                    <a:pt x="2415" y="2356"/>
                  </a:lnTo>
                  <a:lnTo>
                    <a:pt x="2181" y="1990"/>
                  </a:lnTo>
                  <a:lnTo>
                    <a:pt x="1932" y="1654"/>
                  </a:lnTo>
                  <a:lnTo>
                    <a:pt x="1654" y="1317"/>
                  </a:lnTo>
                  <a:lnTo>
                    <a:pt x="1361" y="1010"/>
                  </a:lnTo>
                  <a:lnTo>
                    <a:pt x="1054" y="732"/>
                  </a:lnTo>
                  <a:lnTo>
                    <a:pt x="717" y="454"/>
                  </a:lnTo>
                  <a:lnTo>
                    <a:pt x="366" y="220"/>
                  </a:lnTo>
                  <a:lnTo>
                    <a:pt x="0" y="0"/>
                  </a:lnTo>
                  <a:lnTo>
                    <a:pt x="0" y="0"/>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9"/>
            <p:cNvSpPr/>
            <p:nvPr/>
          </p:nvSpPr>
          <p:spPr>
            <a:xfrm>
              <a:off x="7360246" y="2516979"/>
              <a:ext cx="4553" cy="2384"/>
            </a:xfrm>
            <a:custGeom>
              <a:rect b="b" l="l" r="r" t="t"/>
              <a:pathLst>
                <a:path extrusionOk="0" h="177" w="338">
                  <a:moveTo>
                    <a:pt x="1" y="1"/>
                  </a:moveTo>
                  <a:lnTo>
                    <a:pt x="1" y="1"/>
                  </a:lnTo>
                  <a:lnTo>
                    <a:pt x="1" y="1"/>
                  </a:lnTo>
                  <a:lnTo>
                    <a:pt x="1" y="1"/>
                  </a:lnTo>
                  <a:lnTo>
                    <a:pt x="337" y="176"/>
                  </a:lnTo>
                  <a:lnTo>
                    <a:pt x="337" y="176"/>
                  </a:lnTo>
                  <a:lnTo>
                    <a:pt x="337" y="17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9"/>
            <p:cNvSpPr/>
            <p:nvPr/>
          </p:nvSpPr>
          <p:spPr>
            <a:xfrm>
              <a:off x="7360246" y="2516979"/>
              <a:ext cx="4553" cy="2384"/>
            </a:xfrm>
            <a:custGeom>
              <a:rect b="b" l="l" r="r" t="t"/>
              <a:pathLst>
                <a:path extrusionOk="0" fill="none" h="177" w="338">
                  <a:moveTo>
                    <a:pt x="1" y="1"/>
                  </a:moveTo>
                  <a:lnTo>
                    <a:pt x="1" y="1"/>
                  </a:lnTo>
                  <a:lnTo>
                    <a:pt x="1" y="1"/>
                  </a:lnTo>
                  <a:lnTo>
                    <a:pt x="1" y="1"/>
                  </a:lnTo>
                  <a:lnTo>
                    <a:pt x="337" y="176"/>
                  </a:lnTo>
                  <a:lnTo>
                    <a:pt x="337" y="176"/>
                  </a:lnTo>
                  <a:lnTo>
                    <a:pt x="337" y="176"/>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9"/>
            <p:cNvSpPr/>
            <p:nvPr/>
          </p:nvSpPr>
          <p:spPr>
            <a:xfrm>
              <a:off x="7299941" y="2907595"/>
              <a:ext cx="11449" cy="28597"/>
            </a:xfrm>
            <a:custGeom>
              <a:rect b="b" l="l" r="r" t="t"/>
              <a:pathLst>
                <a:path extrusionOk="0" h="2123" w="850">
                  <a:moveTo>
                    <a:pt x="1" y="1"/>
                  </a:moveTo>
                  <a:lnTo>
                    <a:pt x="30" y="89"/>
                  </a:lnTo>
                  <a:lnTo>
                    <a:pt x="15" y="30"/>
                  </a:lnTo>
                  <a:lnTo>
                    <a:pt x="1" y="1"/>
                  </a:lnTo>
                  <a:close/>
                  <a:moveTo>
                    <a:pt x="252" y="767"/>
                  </a:moveTo>
                  <a:lnTo>
                    <a:pt x="264" y="791"/>
                  </a:lnTo>
                  <a:lnTo>
                    <a:pt x="276" y="814"/>
                  </a:lnTo>
                  <a:lnTo>
                    <a:pt x="252" y="767"/>
                  </a:lnTo>
                  <a:close/>
                  <a:moveTo>
                    <a:pt x="571" y="1552"/>
                  </a:moveTo>
                  <a:lnTo>
                    <a:pt x="586" y="1596"/>
                  </a:lnTo>
                  <a:lnTo>
                    <a:pt x="615" y="1640"/>
                  </a:lnTo>
                  <a:lnTo>
                    <a:pt x="571" y="1552"/>
                  </a:lnTo>
                  <a:close/>
                  <a:moveTo>
                    <a:pt x="615" y="1640"/>
                  </a:moveTo>
                  <a:lnTo>
                    <a:pt x="645" y="1713"/>
                  </a:lnTo>
                  <a:lnTo>
                    <a:pt x="674" y="1786"/>
                  </a:lnTo>
                  <a:lnTo>
                    <a:pt x="703" y="1830"/>
                  </a:lnTo>
                  <a:lnTo>
                    <a:pt x="615" y="1640"/>
                  </a:lnTo>
                  <a:close/>
                  <a:moveTo>
                    <a:pt x="703" y="1830"/>
                  </a:moveTo>
                  <a:lnTo>
                    <a:pt x="718" y="1874"/>
                  </a:lnTo>
                  <a:lnTo>
                    <a:pt x="849" y="2122"/>
                  </a:lnTo>
                  <a:lnTo>
                    <a:pt x="703" y="183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9"/>
            <p:cNvSpPr/>
            <p:nvPr/>
          </p:nvSpPr>
          <p:spPr>
            <a:xfrm>
              <a:off x="7309410" y="2932232"/>
              <a:ext cx="1980" cy="3960"/>
            </a:xfrm>
            <a:custGeom>
              <a:rect b="b" l="l" r="r" t="t"/>
              <a:pathLst>
                <a:path extrusionOk="0" fill="none" h="294" w="147">
                  <a:moveTo>
                    <a:pt x="0" y="1"/>
                  </a:moveTo>
                  <a:lnTo>
                    <a:pt x="0" y="1"/>
                  </a:lnTo>
                  <a:lnTo>
                    <a:pt x="15" y="45"/>
                  </a:lnTo>
                  <a:lnTo>
                    <a:pt x="15" y="45"/>
                  </a:lnTo>
                  <a:lnTo>
                    <a:pt x="146" y="293"/>
                  </a:lnTo>
                  <a:lnTo>
                    <a:pt x="146" y="293"/>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9"/>
            <p:cNvSpPr/>
            <p:nvPr/>
          </p:nvSpPr>
          <p:spPr>
            <a:xfrm>
              <a:off x="7308225" y="2929672"/>
              <a:ext cx="1199" cy="2573"/>
            </a:xfrm>
            <a:custGeom>
              <a:rect b="b" l="l" r="r" t="t"/>
              <a:pathLst>
                <a:path extrusionOk="0" fill="none" h="191" w="89">
                  <a:moveTo>
                    <a:pt x="0" y="1"/>
                  </a:moveTo>
                  <a:lnTo>
                    <a:pt x="0" y="1"/>
                  </a:lnTo>
                  <a:lnTo>
                    <a:pt x="30" y="74"/>
                  </a:lnTo>
                  <a:lnTo>
                    <a:pt x="30" y="74"/>
                  </a:lnTo>
                  <a:lnTo>
                    <a:pt x="59" y="147"/>
                  </a:lnTo>
                  <a:lnTo>
                    <a:pt x="59" y="147"/>
                  </a:lnTo>
                  <a:lnTo>
                    <a:pt x="88" y="191"/>
                  </a:lnTo>
                  <a:lnTo>
                    <a:pt x="88" y="191"/>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9"/>
            <p:cNvSpPr/>
            <p:nvPr/>
          </p:nvSpPr>
          <p:spPr>
            <a:xfrm>
              <a:off x="7307632" y="2928487"/>
              <a:ext cx="606" cy="1199"/>
            </a:xfrm>
            <a:custGeom>
              <a:rect b="b" l="l" r="r" t="t"/>
              <a:pathLst>
                <a:path extrusionOk="0" fill="none" h="89" w="45">
                  <a:moveTo>
                    <a:pt x="0" y="1"/>
                  </a:moveTo>
                  <a:lnTo>
                    <a:pt x="0" y="1"/>
                  </a:lnTo>
                  <a:lnTo>
                    <a:pt x="15" y="45"/>
                  </a:lnTo>
                  <a:lnTo>
                    <a:pt x="15" y="45"/>
                  </a:lnTo>
                  <a:lnTo>
                    <a:pt x="44" y="89"/>
                  </a:lnTo>
                  <a:lnTo>
                    <a:pt x="44" y="89"/>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9"/>
            <p:cNvSpPr/>
            <p:nvPr/>
          </p:nvSpPr>
          <p:spPr>
            <a:xfrm>
              <a:off x="7306245" y="2925537"/>
              <a:ext cx="808" cy="1589"/>
            </a:xfrm>
            <a:custGeom>
              <a:rect b="b" l="l" r="r" t="t"/>
              <a:pathLst>
                <a:path extrusionOk="0" fill="none" h="118" w="60">
                  <a:moveTo>
                    <a:pt x="1" y="0"/>
                  </a:moveTo>
                  <a:lnTo>
                    <a:pt x="1" y="0"/>
                  </a:lnTo>
                  <a:lnTo>
                    <a:pt x="59" y="117"/>
                  </a:lnTo>
                  <a:lnTo>
                    <a:pt x="59" y="117"/>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9"/>
            <p:cNvSpPr/>
            <p:nvPr/>
          </p:nvSpPr>
          <p:spPr>
            <a:xfrm>
              <a:off x="7303295" y="2917846"/>
              <a:ext cx="404" cy="808"/>
            </a:xfrm>
            <a:custGeom>
              <a:rect b="b" l="l" r="r" t="t"/>
              <a:pathLst>
                <a:path extrusionOk="0" fill="none" h="60" w="30">
                  <a:moveTo>
                    <a:pt x="0" y="1"/>
                  </a:moveTo>
                  <a:lnTo>
                    <a:pt x="0" y="1"/>
                  </a:lnTo>
                  <a:lnTo>
                    <a:pt x="15" y="30"/>
                  </a:lnTo>
                  <a:lnTo>
                    <a:pt x="15" y="30"/>
                  </a:lnTo>
                  <a:lnTo>
                    <a:pt x="30" y="59"/>
                  </a:lnTo>
                  <a:lnTo>
                    <a:pt x="30" y="59"/>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9"/>
            <p:cNvSpPr/>
            <p:nvPr/>
          </p:nvSpPr>
          <p:spPr>
            <a:xfrm>
              <a:off x="7299941" y="2907595"/>
              <a:ext cx="418" cy="1199"/>
            </a:xfrm>
            <a:custGeom>
              <a:rect b="b" l="l" r="r" t="t"/>
              <a:pathLst>
                <a:path extrusionOk="0" fill="none" h="89" w="31">
                  <a:moveTo>
                    <a:pt x="1" y="1"/>
                  </a:moveTo>
                  <a:lnTo>
                    <a:pt x="1" y="1"/>
                  </a:lnTo>
                  <a:lnTo>
                    <a:pt x="15" y="30"/>
                  </a:lnTo>
                  <a:lnTo>
                    <a:pt x="15" y="30"/>
                  </a:lnTo>
                  <a:lnTo>
                    <a:pt x="30" y="89"/>
                  </a:lnTo>
                  <a:lnTo>
                    <a:pt x="30" y="89"/>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9"/>
            <p:cNvSpPr/>
            <p:nvPr/>
          </p:nvSpPr>
          <p:spPr>
            <a:xfrm>
              <a:off x="7298176" y="2516979"/>
              <a:ext cx="145651" cy="472029"/>
            </a:xfrm>
            <a:custGeom>
              <a:rect b="b" l="l" r="r" t="t"/>
              <a:pathLst>
                <a:path extrusionOk="0" h="35043" w="10813">
                  <a:moveTo>
                    <a:pt x="4609" y="1"/>
                  </a:moveTo>
                  <a:lnTo>
                    <a:pt x="4667" y="235"/>
                  </a:lnTo>
                  <a:lnTo>
                    <a:pt x="4843" y="879"/>
                  </a:lnTo>
                  <a:lnTo>
                    <a:pt x="5077" y="1873"/>
                  </a:lnTo>
                  <a:lnTo>
                    <a:pt x="5209" y="2488"/>
                  </a:lnTo>
                  <a:lnTo>
                    <a:pt x="5355" y="3176"/>
                  </a:lnTo>
                  <a:lnTo>
                    <a:pt x="5501" y="3936"/>
                  </a:lnTo>
                  <a:lnTo>
                    <a:pt x="5633" y="4756"/>
                  </a:lnTo>
                  <a:lnTo>
                    <a:pt x="5765" y="5634"/>
                  </a:lnTo>
                  <a:lnTo>
                    <a:pt x="5882" y="6570"/>
                  </a:lnTo>
                  <a:lnTo>
                    <a:pt x="5999" y="7550"/>
                  </a:lnTo>
                  <a:lnTo>
                    <a:pt x="6087" y="8575"/>
                  </a:lnTo>
                  <a:lnTo>
                    <a:pt x="6145" y="9628"/>
                  </a:lnTo>
                  <a:lnTo>
                    <a:pt x="6189" y="10725"/>
                  </a:lnTo>
                  <a:lnTo>
                    <a:pt x="6204" y="11852"/>
                  </a:lnTo>
                  <a:lnTo>
                    <a:pt x="6189" y="12408"/>
                  </a:lnTo>
                  <a:lnTo>
                    <a:pt x="6174" y="12993"/>
                  </a:lnTo>
                  <a:lnTo>
                    <a:pt x="6145" y="13564"/>
                  </a:lnTo>
                  <a:lnTo>
                    <a:pt x="6116" y="14149"/>
                  </a:lnTo>
                  <a:lnTo>
                    <a:pt x="6057" y="14734"/>
                  </a:lnTo>
                  <a:lnTo>
                    <a:pt x="5999" y="15320"/>
                  </a:lnTo>
                  <a:lnTo>
                    <a:pt x="5940" y="15905"/>
                  </a:lnTo>
                  <a:lnTo>
                    <a:pt x="5853" y="16505"/>
                  </a:lnTo>
                  <a:lnTo>
                    <a:pt x="5750" y="17090"/>
                  </a:lnTo>
                  <a:lnTo>
                    <a:pt x="5648" y="17690"/>
                  </a:lnTo>
                  <a:lnTo>
                    <a:pt x="5531" y="18275"/>
                  </a:lnTo>
                  <a:lnTo>
                    <a:pt x="5399" y="18860"/>
                  </a:lnTo>
                  <a:lnTo>
                    <a:pt x="5238" y="19446"/>
                  </a:lnTo>
                  <a:lnTo>
                    <a:pt x="5077" y="20031"/>
                  </a:lnTo>
                  <a:lnTo>
                    <a:pt x="4902" y="20616"/>
                  </a:lnTo>
                  <a:lnTo>
                    <a:pt x="4697" y="21187"/>
                  </a:lnTo>
                  <a:lnTo>
                    <a:pt x="4492" y="21757"/>
                  </a:lnTo>
                  <a:lnTo>
                    <a:pt x="4258" y="22328"/>
                  </a:lnTo>
                  <a:lnTo>
                    <a:pt x="4009" y="22884"/>
                  </a:lnTo>
                  <a:lnTo>
                    <a:pt x="3746" y="23440"/>
                  </a:lnTo>
                  <a:lnTo>
                    <a:pt x="3468" y="23996"/>
                  </a:lnTo>
                  <a:lnTo>
                    <a:pt x="3160" y="24537"/>
                  </a:lnTo>
                  <a:lnTo>
                    <a:pt x="2839" y="25064"/>
                  </a:lnTo>
                  <a:lnTo>
                    <a:pt x="2502" y="25591"/>
                  </a:lnTo>
                  <a:lnTo>
                    <a:pt x="2136" y="26103"/>
                  </a:lnTo>
                  <a:lnTo>
                    <a:pt x="1756" y="26600"/>
                  </a:lnTo>
                  <a:lnTo>
                    <a:pt x="1346" y="27098"/>
                  </a:lnTo>
                  <a:lnTo>
                    <a:pt x="922" y="27566"/>
                  </a:lnTo>
                  <a:lnTo>
                    <a:pt x="468" y="28034"/>
                  </a:lnTo>
                  <a:lnTo>
                    <a:pt x="0" y="28488"/>
                  </a:lnTo>
                  <a:lnTo>
                    <a:pt x="132" y="28971"/>
                  </a:lnTo>
                  <a:lnTo>
                    <a:pt x="132" y="29000"/>
                  </a:lnTo>
                  <a:lnTo>
                    <a:pt x="161" y="29088"/>
                  </a:lnTo>
                  <a:lnTo>
                    <a:pt x="234" y="29336"/>
                  </a:lnTo>
                  <a:lnTo>
                    <a:pt x="249" y="29351"/>
                  </a:lnTo>
                  <a:lnTo>
                    <a:pt x="249" y="29395"/>
                  </a:lnTo>
                  <a:lnTo>
                    <a:pt x="307" y="29556"/>
                  </a:lnTo>
                  <a:lnTo>
                    <a:pt x="322" y="29614"/>
                  </a:lnTo>
                  <a:lnTo>
                    <a:pt x="351" y="29688"/>
                  </a:lnTo>
                  <a:lnTo>
                    <a:pt x="380" y="29761"/>
                  </a:lnTo>
                  <a:lnTo>
                    <a:pt x="410" y="29819"/>
                  </a:lnTo>
                  <a:lnTo>
                    <a:pt x="424" y="29863"/>
                  </a:lnTo>
                  <a:lnTo>
                    <a:pt x="439" y="29922"/>
                  </a:lnTo>
                  <a:lnTo>
                    <a:pt x="483" y="30024"/>
                  </a:lnTo>
                  <a:lnTo>
                    <a:pt x="498" y="30068"/>
                  </a:lnTo>
                  <a:lnTo>
                    <a:pt x="498" y="30083"/>
                  </a:lnTo>
                  <a:lnTo>
                    <a:pt x="512" y="30112"/>
                  </a:lnTo>
                  <a:lnTo>
                    <a:pt x="571" y="30244"/>
                  </a:lnTo>
                  <a:lnTo>
                    <a:pt x="585" y="30287"/>
                  </a:lnTo>
                  <a:lnTo>
                    <a:pt x="600" y="30331"/>
                  </a:lnTo>
                  <a:lnTo>
                    <a:pt x="658" y="30448"/>
                  </a:lnTo>
                  <a:lnTo>
                    <a:pt x="702" y="30551"/>
                  </a:lnTo>
                  <a:lnTo>
                    <a:pt x="746" y="30639"/>
                  </a:lnTo>
                  <a:lnTo>
                    <a:pt x="834" y="30829"/>
                  </a:lnTo>
                  <a:lnTo>
                    <a:pt x="980" y="31121"/>
                  </a:lnTo>
                  <a:lnTo>
                    <a:pt x="1097" y="31341"/>
                  </a:lnTo>
                  <a:lnTo>
                    <a:pt x="1112" y="31370"/>
                  </a:lnTo>
                  <a:lnTo>
                    <a:pt x="1127" y="31399"/>
                  </a:lnTo>
                  <a:lnTo>
                    <a:pt x="1302" y="31692"/>
                  </a:lnTo>
                  <a:lnTo>
                    <a:pt x="1595" y="32146"/>
                  </a:lnTo>
                  <a:lnTo>
                    <a:pt x="1888" y="32555"/>
                  </a:lnTo>
                  <a:lnTo>
                    <a:pt x="2180" y="32921"/>
                  </a:lnTo>
                  <a:lnTo>
                    <a:pt x="2487" y="33258"/>
                  </a:lnTo>
                  <a:lnTo>
                    <a:pt x="2780" y="33565"/>
                  </a:lnTo>
                  <a:lnTo>
                    <a:pt x="3058" y="33843"/>
                  </a:lnTo>
                  <a:lnTo>
                    <a:pt x="3336" y="34077"/>
                  </a:lnTo>
                  <a:lnTo>
                    <a:pt x="3599" y="34296"/>
                  </a:lnTo>
                  <a:lnTo>
                    <a:pt x="3848" y="34472"/>
                  </a:lnTo>
                  <a:lnTo>
                    <a:pt x="4082" y="34633"/>
                  </a:lnTo>
                  <a:lnTo>
                    <a:pt x="4448" y="34867"/>
                  </a:lnTo>
                  <a:lnTo>
                    <a:pt x="4682" y="34999"/>
                  </a:lnTo>
                  <a:lnTo>
                    <a:pt x="4770" y="35043"/>
                  </a:lnTo>
                  <a:lnTo>
                    <a:pt x="4931" y="34809"/>
                  </a:lnTo>
                  <a:lnTo>
                    <a:pt x="5326" y="34150"/>
                  </a:lnTo>
                  <a:lnTo>
                    <a:pt x="5604" y="33667"/>
                  </a:lnTo>
                  <a:lnTo>
                    <a:pt x="5926" y="33097"/>
                  </a:lnTo>
                  <a:lnTo>
                    <a:pt x="6277" y="32438"/>
                  </a:lnTo>
                  <a:lnTo>
                    <a:pt x="6657" y="31692"/>
                  </a:lnTo>
                  <a:lnTo>
                    <a:pt x="7067" y="30858"/>
                  </a:lnTo>
                  <a:lnTo>
                    <a:pt x="7477" y="29951"/>
                  </a:lnTo>
                  <a:lnTo>
                    <a:pt x="7901" y="28971"/>
                  </a:lnTo>
                  <a:lnTo>
                    <a:pt x="8311" y="27917"/>
                  </a:lnTo>
                  <a:lnTo>
                    <a:pt x="8720" y="26805"/>
                  </a:lnTo>
                  <a:lnTo>
                    <a:pt x="8925" y="26220"/>
                  </a:lnTo>
                  <a:lnTo>
                    <a:pt x="9115" y="25635"/>
                  </a:lnTo>
                  <a:lnTo>
                    <a:pt x="9306" y="25020"/>
                  </a:lnTo>
                  <a:lnTo>
                    <a:pt x="9496" y="24406"/>
                  </a:lnTo>
                  <a:lnTo>
                    <a:pt x="9657" y="23777"/>
                  </a:lnTo>
                  <a:lnTo>
                    <a:pt x="9832" y="23133"/>
                  </a:lnTo>
                  <a:lnTo>
                    <a:pt x="9964" y="22562"/>
                  </a:lnTo>
                  <a:lnTo>
                    <a:pt x="10096" y="21977"/>
                  </a:lnTo>
                  <a:lnTo>
                    <a:pt x="10213" y="21392"/>
                  </a:lnTo>
                  <a:lnTo>
                    <a:pt x="10315" y="20806"/>
                  </a:lnTo>
                  <a:lnTo>
                    <a:pt x="10418" y="20207"/>
                  </a:lnTo>
                  <a:lnTo>
                    <a:pt x="10520" y="19592"/>
                  </a:lnTo>
                  <a:lnTo>
                    <a:pt x="10593" y="18977"/>
                  </a:lnTo>
                  <a:lnTo>
                    <a:pt x="10666" y="18363"/>
                  </a:lnTo>
                  <a:lnTo>
                    <a:pt x="10725" y="17734"/>
                  </a:lnTo>
                  <a:lnTo>
                    <a:pt x="10769" y="17105"/>
                  </a:lnTo>
                  <a:lnTo>
                    <a:pt x="10798" y="16461"/>
                  </a:lnTo>
                  <a:lnTo>
                    <a:pt x="10813" y="15817"/>
                  </a:lnTo>
                  <a:lnTo>
                    <a:pt x="10813" y="15173"/>
                  </a:lnTo>
                  <a:lnTo>
                    <a:pt x="10798" y="14530"/>
                  </a:lnTo>
                  <a:lnTo>
                    <a:pt x="10783" y="13871"/>
                  </a:lnTo>
                  <a:lnTo>
                    <a:pt x="10739" y="13213"/>
                  </a:lnTo>
                  <a:lnTo>
                    <a:pt x="10681" y="12554"/>
                  </a:lnTo>
                  <a:lnTo>
                    <a:pt x="10593" y="11881"/>
                  </a:lnTo>
                  <a:lnTo>
                    <a:pt x="10505" y="11223"/>
                  </a:lnTo>
                  <a:lnTo>
                    <a:pt x="10388" y="10550"/>
                  </a:lnTo>
                  <a:lnTo>
                    <a:pt x="10257" y="9891"/>
                  </a:lnTo>
                  <a:lnTo>
                    <a:pt x="10096" y="9218"/>
                  </a:lnTo>
                  <a:lnTo>
                    <a:pt x="9935" y="8545"/>
                  </a:lnTo>
                  <a:lnTo>
                    <a:pt x="9730" y="7872"/>
                  </a:lnTo>
                  <a:lnTo>
                    <a:pt x="9525" y="7199"/>
                  </a:lnTo>
                  <a:lnTo>
                    <a:pt x="9291" y="6526"/>
                  </a:lnTo>
                  <a:lnTo>
                    <a:pt x="9028" y="5868"/>
                  </a:lnTo>
                  <a:lnTo>
                    <a:pt x="8735" y="5195"/>
                  </a:lnTo>
                  <a:lnTo>
                    <a:pt x="8428" y="4522"/>
                  </a:lnTo>
                  <a:lnTo>
                    <a:pt x="8106" y="3849"/>
                  </a:lnTo>
                  <a:lnTo>
                    <a:pt x="7740" y="3190"/>
                  </a:lnTo>
                  <a:lnTo>
                    <a:pt x="7360" y="2532"/>
                  </a:lnTo>
                  <a:lnTo>
                    <a:pt x="7126" y="2166"/>
                  </a:lnTo>
                  <a:lnTo>
                    <a:pt x="6877" y="1830"/>
                  </a:lnTo>
                  <a:lnTo>
                    <a:pt x="6599" y="1493"/>
                  </a:lnTo>
                  <a:lnTo>
                    <a:pt x="6306" y="1186"/>
                  </a:lnTo>
                  <a:lnTo>
                    <a:pt x="5999" y="908"/>
                  </a:lnTo>
                  <a:lnTo>
                    <a:pt x="5662" y="630"/>
                  </a:lnTo>
                  <a:lnTo>
                    <a:pt x="5311" y="396"/>
                  </a:lnTo>
                  <a:lnTo>
                    <a:pt x="4945" y="176"/>
                  </a:lnTo>
                  <a:lnTo>
                    <a:pt x="4609"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9"/>
            <p:cNvSpPr/>
            <p:nvPr/>
          </p:nvSpPr>
          <p:spPr>
            <a:xfrm>
              <a:off x="7298176" y="2516979"/>
              <a:ext cx="145651" cy="472029"/>
            </a:xfrm>
            <a:custGeom>
              <a:rect b="b" l="l" r="r" t="t"/>
              <a:pathLst>
                <a:path extrusionOk="0" fill="none" h="35043" w="10813">
                  <a:moveTo>
                    <a:pt x="4609" y="1"/>
                  </a:moveTo>
                  <a:lnTo>
                    <a:pt x="4609" y="1"/>
                  </a:lnTo>
                  <a:lnTo>
                    <a:pt x="4667" y="235"/>
                  </a:lnTo>
                  <a:lnTo>
                    <a:pt x="4843" y="879"/>
                  </a:lnTo>
                  <a:lnTo>
                    <a:pt x="5077" y="1873"/>
                  </a:lnTo>
                  <a:lnTo>
                    <a:pt x="5209" y="2488"/>
                  </a:lnTo>
                  <a:lnTo>
                    <a:pt x="5355" y="3176"/>
                  </a:lnTo>
                  <a:lnTo>
                    <a:pt x="5501" y="3936"/>
                  </a:lnTo>
                  <a:lnTo>
                    <a:pt x="5633" y="4756"/>
                  </a:lnTo>
                  <a:lnTo>
                    <a:pt x="5765" y="5634"/>
                  </a:lnTo>
                  <a:lnTo>
                    <a:pt x="5882" y="6570"/>
                  </a:lnTo>
                  <a:lnTo>
                    <a:pt x="5999" y="7550"/>
                  </a:lnTo>
                  <a:lnTo>
                    <a:pt x="6087" y="8575"/>
                  </a:lnTo>
                  <a:lnTo>
                    <a:pt x="6145" y="9628"/>
                  </a:lnTo>
                  <a:lnTo>
                    <a:pt x="6189" y="10725"/>
                  </a:lnTo>
                  <a:lnTo>
                    <a:pt x="6204" y="11852"/>
                  </a:lnTo>
                  <a:lnTo>
                    <a:pt x="6189" y="12408"/>
                  </a:lnTo>
                  <a:lnTo>
                    <a:pt x="6174" y="12993"/>
                  </a:lnTo>
                  <a:lnTo>
                    <a:pt x="6145" y="13564"/>
                  </a:lnTo>
                  <a:lnTo>
                    <a:pt x="6116" y="14149"/>
                  </a:lnTo>
                  <a:lnTo>
                    <a:pt x="6057" y="14734"/>
                  </a:lnTo>
                  <a:lnTo>
                    <a:pt x="5999" y="15320"/>
                  </a:lnTo>
                  <a:lnTo>
                    <a:pt x="5940" y="15905"/>
                  </a:lnTo>
                  <a:lnTo>
                    <a:pt x="5853" y="16505"/>
                  </a:lnTo>
                  <a:lnTo>
                    <a:pt x="5750" y="17090"/>
                  </a:lnTo>
                  <a:lnTo>
                    <a:pt x="5648" y="17690"/>
                  </a:lnTo>
                  <a:lnTo>
                    <a:pt x="5531" y="18275"/>
                  </a:lnTo>
                  <a:lnTo>
                    <a:pt x="5399" y="18860"/>
                  </a:lnTo>
                  <a:lnTo>
                    <a:pt x="5238" y="19446"/>
                  </a:lnTo>
                  <a:lnTo>
                    <a:pt x="5077" y="20031"/>
                  </a:lnTo>
                  <a:lnTo>
                    <a:pt x="4902" y="20616"/>
                  </a:lnTo>
                  <a:lnTo>
                    <a:pt x="4697" y="21187"/>
                  </a:lnTo>
                  <a:lnTo>
                    <a:pt x="4492" y="21757"/>
                  </a:lnTo>
                  <a:lnTo>
                    <a:pt x="4258" y="22328"/>
                  </a:lnTo>
                  <a:lnTo>
                    <a:pt x="4009" y="22884"/>
                  </a:lnTo>
                  <a:lnTo>
                    <a:pt x="3746" y="23440"/>
                  </a:lnTo>
                  <a:lnTo>
                    <a:pt x="3468" y="23996"/>
                  </a:lnTo>
                  <a:lnTo>
                    <a:pt x="3160" y="24537"/>
                  </a:lnTo>
                  <a:lnTo>
                    <a:pt x="2839" y="25064"/>
                  </a:lnTo>
                  <a:lnTo>
                    <a:pt x="2502" y="25591"/>
                  </a:lnTo>
                  <a:lnTo>
                    <a:pt x="2136" y="26103"/>
                  </a:lnTo>
                  <a:lnTo>
                    <a:pt x="1756" y="26600"/>
                  </a:lnTo>
                  <a:lnTo>
                    <a:pt x="1346" y="27098"/>
                  </a:lnTo>
                  <a:lnTo>
                    <a:pt x="922" y="27566"/>
                  </a:lnTo>
                  <a:lnTo>
                    <a:pt x="468" y="28034"/>
                  </a:lnTo>
                  <a:lnTo>
                    <a:pt x="0" y="28488"/>
                  </a:lnTo>
                  <a:lnTo>
                    <a:pt x="0" y="28488"/>
                  </a:lnTo>
                  <a:lnTo>
                    <a:pt x="132" y="28971"/>
                  </a:lnTo>
                  <a:lnTo>
                    <a:pt x="132" y="28971"/>
                  </a:lnTo>
                  <a:lnTo>
                    <a:pt x="132" y="29000"/>
                  </a:lnTo>
                  <a:lnTo>
                    <a:pt x="132" y="29000"/>
                  </a:lnTo>
                  <a:lnTo>
                    <a:pt x="132" y="29000"/>
                  </a:lnTo>
                  <a:lnTo>
                    <a:pt x="161" y="29088"/>
                  </a:lnTo>
                  <a:lnTo>
                    <a:pt x="161" y="29088"/>
                  </a:lnTo>
                  <a:lnTo>
                    <a:pt x="234" y="29336"/>
                  </a:lnTo>
                  <a:lnTo>
                    <a:pt x="234" y="29336"/>
                  </a:lnTo>
                  <a:lnTo>
                    <a:pt x="249" y="29351"/>
                  </a:lnTo>
                  <a:lnTo>
                    <a:pt x="249" y="29351"/>
                  </a:lnTo>
                  <a:lnTo>
                    <a:pt x="249" y="29395"/>
                  </a:lnTo>
                  <a:lnTo>
                    <a:pt x="249" y="29395"/>
                  </a:lnTo>
                  <a:lnTo>
                    <a:pt x="307" y="29556"/>
                  </a:lnTo>
                  <a:lnTo>
                    <a:pt x="307" y="29556"/>
                  </a:lnTo>
                  <a:lnTo>
                    <a:pt x="322" y="29614"/>
                  </a:lnTo>
                  <a:lnTo>
                    <a:pt x="322" y="29614"/>
                  </a:lnTo>
                  <a:lnTo>
                    <a:pt x="351" y="29688"/>
                  </a:lnTo>
                  <a:lnTo>
                    <a:pt x="351" y="29688"/>
                  </a:lnTo>
                  <a:lnTo>
                    <a:pt x="380" y="29761"/>
                  </a:lnTo>
                  <a:lnTo>
                    <a:pt x="380" y="29761"/>
                  </a:lnTo>
                  <a:lnTo>
                    <a:pt x="410" y="29819"/>
                  </a:lnTo>
                  <a:lnTo>
                    <a:pt x="410" y="29819"/>
                  </a:lnTo>
                  <a:lnTo>
                    <a:pt x="410" y="29819"/>
                  </a:lnTo>
                  <a:lnTo>
                    <a:pt x="424" y="29863"/>
                  </a:lnTo>
                  <a:lnTo>
                    <a:pt x="424" y="29863"/>
                  </a:lnTo>
                  <a:lnTo>
                    <a:pt x="439" y="29922"/>
                  </a:lnTo>
                  <a:lnTo>
                    <a:pt x="439" y="29922"/>
                  </a:lnTo>
                  <a:lnTo>
                    <a:pt x="483" y="30024"/>
                  </a:lnTo>
                  <a:lnTo>
                    <a:pt x="483" y="30024"/>
                  </a:lnTo>
                  <a:lnTo>
                    <a:pt x="498" y="30068"/>
                  </a:lnTo>
                  <a:lnTo>
                    <a:pt x="498" y="30068"/>
                  </a:lnTo>
                  <a:lnTo>
                    <a:pt x="498" y="30083"/>
                  </a:lnTo>
                  <a:lnTo>
                    <a:pt x="498" y="30083"/>
                  </a:lnTo>
                  <a:lnTo>
                    <a:pt x="512" y="30112"/>
                  </a:lnTo>
                  <a:lnTo>
                    <a:pt x="512" y="30112"/>
                  </a:lnTo>
                  <a:lnTo>
                    <a:pt x="571" y="30244"/>
                  </a:lnTo>
                  <a:lnTo>
                    <a:pt x="571" y="30244"/>
                  </a:lnTo>
                  <a:lnTo>
                    <a:pt x="585" y="30287"/>
                  </a:lnTo>
                  <a:lnTo>
                    <a:pt x="585" y="30287"/>
                  </a:lnTo>
                  <a:lnTo>
                    <a:pt x="600" y="30331"/>
                  </a:lnTo>
                  <a:lnTo>
                    <a:pt x="600" y="30331"/>
                  </a:lnTo>
                  <a:lnTo>
                    <a:pt x="658" y="30448"/>
                  </a:lnTo>
                  <a:lnTo>
                    <a:pt x="658" y="30448"/>
                  </a:lnTo>
                  <a:lnTo>
                    <a:pt x="702" y="30551"/>
                  </a:lnTo>
                  <a:lnTo>
                    <a:pt x="702" y="30551"/>
                  </a:lnTo>
                  <a:lnTo>
                    <a:pt x="746" y="30639"/>
                  </a:lnTo>
                  <a:lnTo>
                    <a:pt x="746" y="30639"/>
                  </a:lnTo>
                  <a:lnTo>
                    <a:pt x="746" y="30639"/>
                  </a:lnTo>
                  <a:lnTo>
                    <a:pt x="746" y="30639"/>
                  </a:lnTo>
                  <a:lnTo>
                    <a:pt x="834" y="30829"/>
                  </a:lnTo>
                  <a:lnTo>
                    <a:pt x="834" y="30829"/>
                  </a:lnTo>
                  <a:lnTo>
                    <a:pt x="834" y="30829"/>
                  </a:lnTo>
                  <a:lnTo>
                    <a:pt x="834" y="30829"/>
                  </a:lnTo>
                  <a:lnTo>
                    <a:pt x="980" y="31121"/>
                  </a:lnTo>
                  <a:lnTo>
                    <a:pt x="980" y="31121"/>
                  </a:lnTo>
                  <a:lnTo>
                    <a:pt x="1097" y="31341"/>
                  </a:lnTo>
                  <a:lnTo>
                    <a:pt x="1097" y="31341"/>
                  </a:lnTo>
                  <a:lnTo>
                    <a:pt x="1112" y="31370"/>
                  </a:lnTo>
                  <a:lnTo>
                    <a:pt x="1112" y="31370"/>
                  </a:lnTo>
                  <a:lnTo>
                    <a:pt x="1127" y="31399"/>
                  </a:lnTo>
                  <a:lnTo>
                    <a:pt x="1127" y="31399"/>
                  </a:lnTo>
                  <a:lnTo>
                    <a:pt x="1302" y="31692"/>
                  </a:lnTo>
                  <a:lnTo>
                    <a:pt x="1302" y="31692"/>
                  </a:lnTo>
                  <a:lnTo>
                    <a:pt x="1595" y="32146"/>
                  </a:lnTo>
                  <a:lnTo>
                    <a:pt x="1888" y="32555"/>
                  </a:lnTo>
                  <a:lnTo>
                    <a:pt x="2180" y="32921"/>
                  </a:lnTo>
                  <a:lnTo>
                    <a:pt x="2487" y="33258"/>
                  </a:lnTo>
                  <a:lnTo>
                    <a:pt x="2780" y="33565"/>
                  </a:lnTo>
                  <a:lnTo>
                    <a:pt x="3058" y="33843"/>
                  </a:lnTo>
                  <a:lnTo>
                    <a:pt x="3336" y="34077"/>
                  </a:lnTo>
                  <a:lnTo>
                    <a:pt x="3599" y="34296"/>
                  </a:lnTo>
                  <a:lnTo>
                    <a:pt x="3848" y="34472"/>
                  </a:lnTo>
                  <a:lnTo>
                    <a:pt x="4082" y="34633"/>
                  </a:lnTo>
                  <a:lnTo>
                    <a:pt x="4448" y="34867"/>
                  </a:lnTo>
                  <a:lnTo>
                    <a:pt x="4682" y="34999"/>
                  </a:lnTo>
                  <a:lnTo>
                    <a:pt x="4770" y="35043"/>
                  </a:lnTo>
                  <a:lnTo>
                    <a:pt x="4770" y="35043"/>
                  </a:lnTo>
                  <a:lnTo>
                    <a:pt x="4931" y="34809"/>
                  </a:lnTo>
                  <a:lnTo>
                    <a:pt x="5326" y="34150"/>
                  </a:lnTo>
                  <a:lnTo>
                    <a:pt x="5604" y="33667"/>
                  </a:lnTo>
                  <a:lnTo>
                    <a:pt x="5926" y="33097"/>
                  </a:lnTo>
                  <a:lnTo>
                    <a:pt x="6277" y="32438"/>
                  </a:lnTo>
                  <a:lnTo>
                    <a:pt x="6657" y="31692"/>
                  </a:lnTo>
                  <a:lnTo>
                    <a:pt x="7067" y="30858"/>
                  </a:lnTo>
                  <a:lnTo>
                    <a:pt x="7477" y="29951"/>
                  </a:lnTo>
                  <a:lnTo>
                    <a:pt x="7901" y="28971"/>
                  </a:lnTo>
                  <a:lnTo>
                    <a:pt x="8311" y="27917"/>
                  </a:lnTo>
                  <a:lnTo>
                    <a:pt x="8720" y="26805"/>
                  </a:lnTo>
                  <a:lnTo>
                    <a:pt x="8925" y="26220"/>
                  </a:lnTo>
                  <a:lnTo>
                    <a:pt x="9115" y="25635"/>
                  </a:lnTo>
                  <a:lnTo>
                    <a:pt x="9306" y="25020"/>
                  </a:lnTo>
                  <a:lnTo>
                    <a:pt x="9496" y="24406"/>
                  </a:lnTo>
                  <a:lnTo>
                    <a:pt x="9657" y="23777"/>
                  </a:lnTo>
                  <a:lnTo>
                    <a:pt x="9832" y="23133"/>
                  </a:lnTo>
                  <a:lnTo>
                    <a:pt x="9832" y="23133"/>
                  </a:lnTo>
                  <a:lnTo>
                    <a:pt x="9964" y="22562"/>
                  </a:lnTo>
                  <a:lnTo>
                    <a:pt x="10096" y="21977"/>
                  </a:lnTo>
                  <a:lnTo>
                    <a:pt x="10213" y="21392"/>
                  </a:lnTo>
                  <a:lnTo>
                    <a:pt x="10315" y="20806"/>
                  </a:lnTo>
                  <a:lnTo>
                    <a:pt x="10418" y="20207"/>
                  </a:lnTo>
                  <a:lnTo>
                    <a:pt x="10520" y="19592"/>
                  </a:lnTo>
                  <a:lnTo>
                    <a:pt x="10593" y="18977"/>
                  </a:lnTo>
                  <a:lnTo>
                    <a:pt x="10666" y="18363"/>
                  </a:lnTo>
                  <a:lnTo>
                    <a:pt x="10725" y="17734"/>
                  </a:lnTo>
                  <a:lnTo>
                    <a:pt x="10769" y="17105"/>
                  </a:lnTo>
                  <a:lnTo>
                    <a:pt x="10798" y="16461"/>
                  </a:lnTo>
                  <a:lnTo>
                    <a:pt x="10813" y="15817"/>
                  </a:lnTo>
                  <a:lnTo>
                    <a:pt x="10813" y="15173"/>
                  </a:lnTo>
                  <a:lnTo>
                    <a:pt x="10798" y="14530"/>
                  </a:lnTo>
                  <a:lnTo>
                    <a:pt x="10783" y="13871"/>
                  </a:lnTo>
                  <a:lnTo>
                    <a:pt x="10739" y="13213"/>
                  </a:lnTo>
                  <a:lnTo>
                    <a:pt x="10681" y="12554"/>
                  </a:lnTo>
                  <a:lnTo>
                    <a:pt x="10593" y="11881"/>
                  </a:lnTo>
                  <a:lnTo>
                    <a:pt x="10505" y="11223"/>
                  </a:lnTo>
                  <a:lnTo>
                    <a:pt x="10388" y="10550"/>
                  </a:lnTo>
                  <a:lnTo>
                    <a:pt x="10257" y="9891"/>
                  </a:lnTo>
                  <a:lnTo>
                    <a:pt x="10096" y="9218"/>
                  </a:lnTo>
                  <a:lnTo>
                    <a:pt x="9935" y="8545"/>
                  </a:lnTo>
                  <a:lnTo>
                    <a:pt x="9730" y="7872"/>
                  </a:lnTo>
                  <a:lnTo>
                    <a:pt x="9525" y="7199"/>
                  </a:lnTo>
                  <a:lnTo>
                    <a:pt x="9291" y="6526"/>
                  </a:lnTo>
                  <a:lnTo>
                    <a:pt x="9028" y="5868"/>
                  </a:lnTo>
                  <a:lnTo>
                    <a:pt x="8735" y="5195"/>
                  </a:lnTo>
                  <a:lnTo>
                    <a:pt x="8428" y="4522"/>
                  </a:lnTo>
                  <a:lnTo>
                    <a:pt x="8106" y="3849"/>
                  </a:lnTo>
                  <a:lnTo>
                    <a:pt x="7740" y="3190"/>
                  </a:lnTo>
                  <a:lnTo>
                    <a:pt x="7360" y="2532"/>
                  </a:lnTo>
                  <a:lnTo>
                    <a:pt x="7360" y="2532"/>
                  </a:lnTo>
                  <a:lnTo>
                    <a:pt x="7126" y="2166"/>
                  </a:lnTo>
                  <a:lnTo>
                    <a:pt x="6877" y="1830"/>
                  </a:lnTo>
                  <a:lnTo>
                    <a:pt x="6599" y="1493"/>
                  </a:lnTo>
                  <a:lnTo>
                    <a:pt x="6306" y="1186"/>
                  </a:lnTo>
                  <a:lnTo>
                    <a:pt x="5999" y="908"/>
                  </a:lnTo>
                  <a:lnTo>
                    <a:pt x="5662" y="630"/>
                  </a:lnTo>
                  <a:lnTo>
                    <a:pt x="5311" y="396"/>
                  </a:lnTo>
                  <a:lnTo>
                    <a:pt x="4945" y="176"/>
                  </a:lnTo>
                  <a:lnTo>
                    <a:pt x="4945" y="176"/>
                  </a:lnTo>
                  <a:lnTo>
                    <a:pt x="4945" y="176"/>
                  </a:lnTo>
                  <a:lnTo>
                    <a:pt x="4609"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9"/>
            <p:cNvSpPr/>
            <p:nvPr/>
          </p:nvSpPr>
          <p:spPr>
            <a:xfrm>
              <a:off x="7299941" y="2907204"/>
              <a:ext cx="13416" cy="32732"/>
            </a:xfrm>
            <a:custGeom>
              <a:rect b="b" l="l" r="r" t="t"/>
              <a:pathLst>
                <a:path extrusionOk="0" h="2430" w="996">
                  <a:moveTo>
                    <a:pt x="1" y="1"/>
                  </a:moveTo>
                  <a:lnTo>
                    <a:pt x="1" y="30"/>
                  </a:lnTo>
                  <a:lnTo>
                    <a:pt x="15" y="59"/>
                  </a:lnTo>
                  <a:lnTo>
                    <a:pt x="1" y="1"/>
                  </a:lnTo>
                  <a:close/>
                  <a:moveTo>
                    <a:pt x="103" y="366"/>
                  </a:moveTo>
                  <a:lnTo>
                    <a:pt x="118" y="425"/>
                  </a:lnTo>
                  <a:lnTo>
                    <a:pt x="118" y="381"/>
                  </a:lnTo>
                  <a:lnTo>
                    <a:pt x="103" y="366"/>
                  </a:lnTo>
                  <a:close/>
                  <a:moveTo>
                    <a:pt x="176" y="586"/>
                  </a:moveTo>
                  <a:lnTo>
                    <a:pt x="191" y="644"/>
                  </a:lnTo>
                  <a:lnTo>
                    <a:pt x="220" y="718"/>
                  </a:lnTo>
                  <a:lnTo>
                    <a:pt x="176" y="586"/>
                  </a:lnTo>
                  <a:close/>
                  <a:moveTo>
                    <a:pt x="264" y="820"/>
                  </a:moveTo>
                  <a:lnTo>
                    <a:pt x="293" y="893"/>
                  </a:lnTo>
                  <a:lnTo>
                    <a:pt x="279" y="849"/>
                  </a:lnTo>
                  <a:lnTo>
                    <a:pt x="264" y="820"/>
                  </a:lnTo>
                  <a:close/>
                  <a:moveTo>
                    <a:pt x="308" y="952"/>
                  </a:moveTo>
                  <a:lnTo>
                    <a:pt x="367" y="1098"/>
                  </a:lnTo>
                  <a:lnTo>
                    <a:pt x="352" y="1054"/>
                  </a:lnTo>
                  <a:lnTo>
                    <a:pt x="308" y="952"/>
                  </a:lnTo>
                  <a:close/>
                  <a:moveTo>
                    <a:pt x="367" y="1113"/>
                  </a:moveTo>
                  <a:lnTo>
                    <a:pt x="454" y="1317"/>
                  </a:lnTo>
                  <a:lnTo>
                    <a:pt x="440" y="1274"/>
                  </a:lnTo>
                  <a:lnTo>
                    <a:pt x="381" y="1142"/>
                  </a:lnTo>
                  <a:lnTo>
                    <a:pt x="367" y="1113"/>
                  </a:lnTo>
                  <a:close/>
                  <a:moveTo>
                    <a:pt x="586" y="1625"/>
                  </a:moveTo>
                  <a:lnTo>
                    <a:pt x="645" y="1742"/>
                  </a:lnTo>
                  <a:lnTo>
                    <a:pt x="615" y="1669"/>
                  </a:lnTo>
                  <a:lnTo>
                    <a:pt x="586" y="1625"/>
                  </a:lnTo>
                  <a:close/>
                  <a:moveTo>
                    <a:pt x="674" y="1815"/>
                  </a:moveTo>
                  <a:lnTo>
                    <a:pt x="718" y="1903"/>
                  </a:lnTo>
                  <a:lnTo>
                    <a:pt x="703" y="1859"/>
                  </a:lnTo>
                  <a:lnTo>
                    <a:pt x="674" y="1815"/>
                  </a:lnTo>
                  <a:close/>
                  <a:moveTo>
                    <a:pt x="966" y="2371"/>
                  </a:moveTo>
                  <a:lnTo>
                    <a:pt x="996" y="2429"/>
                  </a:lnTo>
                  <a:lnTo>
                    <a:pt x="981" y="2400"/>
                  </a:lnTo>
                  <a:lnTo>
                    <a:pt x="966" y="23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9"/>
            <p:cNvSpPr/>
            <p:nvPr/>
          </p:nvSpPr>
          <p:spPr>
            <a:xfrm>
              <a:off x="7312953" y="2939128"/>
              <a:ext cx="404" cy="808"/>
            </a:xfrm>
            <a:custGeom>
              <a:rect b="b" l="l" r="r" t="t"/>
              <a:pathLst>
                <a:path extrusionOk="0" fill="none" h="60" w="30">
                  <a:moveTo>
                    <a:pt x="0" y="1"/>
                  </a:moveTo>
                  <a:lnTo>
                    <a:pt x="0" y="1"/>
                  </a:lnTo>
                  <a:lnTo>
                    <a:pt x="30" y="59"/>
                  </a:lnTo>
                  <a:lnTo>
                    <a:pt x="30" y="59"/>
                  </a:lnTo>
                  <a:lnTo>
                    <a:pt x="15" y="30"/>
                  </a:lnTo>
                  <a:lnTo>
                    <a:pt x="15" y="30"/>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9"/>
            <p:cNvSpPr/>
            <p:nvPr/>
          </p:nvSpPr>
          <p:spPr>
            <a:xfrm>
              <a:off x="7309006" y="2931639"/>
              <a:ext cx="606" cy="1199"/>
            </a:xfrm>
            <a:custGeom>
              <a:rect b="b" l="l" r="r" t="t"/>
              <a:pathLst>
                <a:path extrusionOk="0" fill="none" h="89" w="45">
                  <a:moveTo>
                    <a:pt x="1" y="1"/>
                  </a:moveTo>
                  <a:lnTo>
                    <a:pt x="1" y="1"/>
                  </a:lnTo>
                  <a:lnTo>
                    <a:pt x="45" y="89"/>
                  </a:lnTo>
                  <a:lnTo>
                    <a:pt x="45" y="89"/>
                  </a:lnTo>
                  <a:lnTo>
                    <a:pt x="30" y="45"/>
                  </a:lnTo>
                  <a:lnTo>
                    <a:pt x="30" y="45"/>
                  </a:lnTo>
                  <a:lnTo>
                    <a:pt x="30" y="45"/>
                  </a:lnTo>
                  <a:lnTo>
                    <a:pt x="30" y="45"/>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9"/>
            <p:cNvSpPr/>
            <p:nvPr/>
          </p:nvSpPr>
          <p:spPr>
            <a:xfrm>
              <a:off x="7307834" y="2929080"/>
              <a:ext cx="795" cy="1589"/>
            </a:xfrm>
            <a:custGeom>
              <a:rect b="b" l="l" r="r" t="t"/>
              <a:pathLst>
                <a:path extrusionOk="0" fill="none" h="118" w="59">
                  <a:moveTo>
                    <a:pt x="0" y="1"/>
                  </a:moveTo>
                  <a:lnTo>
                    <a:pt x="0" y="1"/>
                  </a:lnTo>
                  <a:lnTo>
                    <a:pt x="59" y="118"/>
                  </a:lnTo>
                  <a:lnTo>
                    <a:pt x="59" y="118"/>
                  </a:lnTo>
                  <a:lnTo>
                    <a:pt x="29" y="45"/>
                  </a:lnTo>
                  <a:lnTo>
                    <a:pt x="29" y="45"/>
                  </a:lnTo>
                  <a:lnTo>
                    <a:pt x="29" y="45"/>
                  </a:lnTo>
                  <a:lnTo>
                    <a:pt x="29" y="45"/>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9"/>
            <p:cNvSpPr/>
            <p:nvPr/>
          </p:nvSpPr>
          <p:spPr>
            <a:xfrm>
              <a:off x="7304871" y="2922183"/>
              <a:ext cx="1199" cy="2775"/>
            </a:xfrm>
            <a:custGeom>
              <a:rect b="b" l="l" r="r" t="t"/>
              <a:pathLst>
                <a:path extrusionOk="0" fill="none" h="206" w="89">
                  <a:moveTo>
                    <a:pt x="1" y="1"/>
                  </a:moveTo>
                  <a:lnTo>
                    <a:pt x="1" y="1"/>
                  </a:lnTo>
                  <a:lnTo>
                    <a:pt x="88" y="205"/>
                  </a:lnTo>
                  <a:lnTo>
                    <a:pt x="88" y="205"/>
                  </a:lnTo>
                  <a:lnTo>
                    <a:pt x="74" y="162"/>
                  </a:lnTo>
                  <a:lnTo>
                    <a:pt x="74" y="162"/>
                  </a:lnTo>
                  <a:lnTo>
                    <a:pt x="15" y="30"/>
                  </a:lnTo>
                  <a:lnTo>
                    <a:pt x="15" y="30"/>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9"/>
            <p:cNvSpPr/>
            <p:nvPr/>
          </p:nvSpPr>
          <p:spPr>
            <a:xfrm>
              <a:off x="7304089" y="2920014"/>
              <a:ext cx="795" cy="1994"/>
            </a:xfrm>
            <a:custGeom>
              <a:rect b="b" l="l" r="r" t="t"/>
              <a:pathLst>
                <a:path extrusionOk="0" fill="none" h="148" w="59">
                  <a:moveTo>
                    <a:pt x="0" y="1"/>
                  </a:moveTo>
                  <a:lnTo>
                    <a:pt x="0" y="1"/>
                  </a:lnTo>
                  <a:lnTo>
                    <a:pt x="59" y="147"/>
                  </a:lnTo>
                  <a:lnTo>
                    <a:pt x="59" y="147"/>
                  </a:lnTo>
                  <a:lnTo>
                    <a:pt x="44" y="103"/>
                  </a:lnTo>
                  <a:lnTo>
                    <a:pt x="44" y="103"/>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9"/>
            <p:cNvSpPr/>
            <p:nvPr/>
          </p:nvSpPr>
          <p:spPr>
            <a:xfrm>
              <a:off x="7303497" y="2918250"/>
              <a:ext cx="404" cy="997"/>
            </a:xfrm>
            <a:custGeom>
              <a:rect b="b" l="l" r="r" t="t"/>
              <a:pathLst>
                <a:path extrusionOk="0" fill="none" h="74" w="30">
                  <a:moveTo>
                    <a:pt x="0" y="0"/>
                  </a:moveTo>
                  <a:lnTo>
                    <a:pt x="0" y="0"/>
                  </a:lnTo>
                  <a:lnTo>
                    <a:pt x="29" y="73"/>
                  </a:lnTo>
                  <a:lnTo>
                    <a:pt x="29" y="73"/>
                  </a:lnTo>
                  <a:lnTo>
                    <a:pt x="15" y="29"/>
                  </a:lnTo>
                  <a:lnTo>
                    <a:pt x="15" y="29"/>
                  </a:lnTo>
                  <a:lnTo>
                    <a:pt x="15" y="29"/>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9"/>
            <p:cNvSpPr/>
            <p:nvPr/>
          </p:nvSpPr>
          <p:spPr>
            <a:xfrm>
              <a:off x="7302311" y="2915084"/>
              <a:ext cx="606" cy="1792"/>
            </a:xfrm>
            <a:custGeom>
              <a:rect b="b" l="l" r="r" t="t"/>
              <a:pathLst>
                <a:path extrusionOk="0" fill="none" h="133" w="45">
                  <a:moveTo>
                    <a:pt x="0" y="1"/>
                  </a:moveTo>
                  <a:lnTo>
                    <a:pt x="0" y="1"/>
                  </a:lnTo>
                  <a:lnTo>
                    <a:pt x="44" y="133"/>
                  </a:lnTo>
                  <a:lnTo>
                    <a:pt x="44" y="133"/>
                  </a:lnTo>
                  <a:lnTo>
                    <a:pt x="15" y="59"/>
                  </a:lnTo>
                  <a:lnTo>
                    <a:pt x="15" y="59"/>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9"/>
            <p:cNvSpPr/>
            <p:nvPr/>
          </p:nvSpPr>
          <p:spPr>
            <a:xfrm>
              <a:off x="7301328" y="2912134"/>
              <a:ext cx="202" cy="795"/>
            </a:xfrm>
            <a:custGeom>
              <a:rect b="b" l="l" r="r" t="t"/>
              <a:pathLst>
                <a:path extrusionOk="0" fill="none" h="59" w="15">
                  <a:moveTo>
                    <a:pt x="0" y="0"/>
                  </a:moveTo>
                  <a:lnTo>
                    <a:pt x="0" y="0"/>
                  </a:lnTo>
                  <a:lnTo>
                    <a:pt x="15" y="59"/>
                  </a:lnTo>
                  <a:lnTo>
                    <a:pt x="15" y="59"/>
                  </a:lnTo>
                  <a:lnTo>
                    <a:pt x="15" y="15"/>
                  </a:lnTo>
                  <a:lnTo>
                    <a:pt x="15" y="15"/>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9"/>
            <p:cNvSpPr/>
            <p:nvPr/>
          </p:nvSpPr>
          <p:spPr>
            <a:xfrm>
              <a:off x="7299941" y="2907204"/>
              <a:ext cx="216" cy="808"/>
            </a:xfrm>
            <a:custGeom>
              <a:rect b="b" l="l" r="r" t="t"/>
              <a:pathLst>
                <a:path extrusionOk="0" fill="none" h="60" w="16">
                  <a:moveTo>
                    <a:pt x="1" y="1"/>
                  </a:moveTo>
                  <a:lnTo>
                    <a:pt x="1" y="1"/>
                  </a:lnTo>
                  <a:lnTo>
                    <a:pt x="15" y="59"/>
                  </a:lnTo>
                  <a:lnTo>
                    <a:pt x="15" y="59"/>
                  </a:lnTo>
                  <a:lnTo>
                    <a:pt x="1" y="30"/>
                  </a:lnTo>
                  <a:lnTo>
                    <a:pt x="1" y="30"/>
                  </a:lnTo>
                  <a:lnTo>
                    <a:pt x="1" y="30"/>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9"/>
            <p:cNvSpPr/>
            <p:nvPr/>
          </p:nvSpPr>
          <p:spPr>
            <a:xfrm>
              <a:off x="6963325" y="2548121"/>
              <a:ext cx="49677" cy="49475"/>
            </a:xfrm>
            <a:custGeom>
              <a:rect b="b" l="l" r="r" t="t"/>
              <a:pathLst>
                <a:path extrusionOk="0" h="3673" w="3688">
                  <a:moveTo>
                    <a:pt x="30" y="0"/>
                  </a:moveTo>
                  <a:lnTo>
                    <a:pt x="1" y="15"/>
                  </a:lnTo>
                  <a:lnTo>
                    <a:pt x="1" y="44"/>
                  </a:lnTo>
                  <a:lnTo>
                    <a:pt x="30" y="74"/>
                  </a:lnTo>
                  <a:lnTo>
                    <a:pt x="293" y="191"/>
                  </a:lnTo>
                  <a:lnTo>
                    <a:pt x="600" y="322"/>
                  </a:lnTo>
                  <a:lnTo>
                    <a:pt x="878" y="469"/>
                  </a:lnTo>
                  <a:lnTo>
                    <a:pt x="1112" y="600"/>
                  </a:lnTo>
                  <a:lnTo>
                    <a:pt x="1376" y="761"/>
                  </a:lnTo>
                  <a:lnTo>
                    <a:pt x="1625" y="922"/>
                  </a:lnTo>
                  <a:lnTo>
                    <a:pt x="1859" y="1068"/>
                  </a:lnTo>
                  <a:lnTo>
                    <a:pt x="2078" y="1229"/>
                  </a:lnTo>
                  <a:lnTo>
                    <a:pt x="2283" y="1405"/>
                  </a:lnTo>
                  <a:lnTo>
                    <a:pt x="2459" y="1566"/>
                  </a:lnTo>
                  <a:lnTo>
                    <a:pt x="2663" y="1771"/>
                  </a:lnTo>
                  <a:lnTo>
                    <a:pt x="2839" y="1976"/>
                  </a:lnTo>
                  <a:lnTo>
                    <a:pt x="3015" y="2180"/>
                  </a:lnTo>
                  <a:lnTo>
                    <a:pt x="3161" y="2385"/>
                  </a:lnTo>
                  <a:lnTo>
                    <a:pt x="3263" y="2561"/>
                  </a:lnTo>
                  <a:lnTo>
                    <a:pt x="3366" y="2736"/>
                  </a:lnTo>
                  <a:lnTo>
                    <a:pt x="3439" y="2912"/>
                  </a:lnTo>
                  <a:lnTo>
                    <a:pt x="3512" y="3088"/>
                  </a:lnTo>
                  <a:lnTo>
                    <a:pt x="3571" y="3322"/>
                  </a:lnTo>
                  <a:lnTo>
                    <a:pt x="3600" y="3483"/>
                  </a:lnTo>
                  <a:lnTo>
                    <a:pt x="3614" y="3644"/>
                  </a:lnTo>
                  <a:lnTo>
                    <a:pt x="3629" y="3658"/>
                  </a:lnTo>
                  <a:lnTo>
                    <a:pt x="3644" y="3673"/>
                  </a:lnTo>
                  <a:lnTo>
                    <a:pt x="3673" y="3658"/>
                  </a:lnTo>
                  <a:lnTo>
                    <a:pt x="3688" y="3644"/>
                  </a:lnTo>
                  <a:lnTo>
                    <a:pt x="3688" y="3600"/>
                  </a:lnTo>
                  <a:lnTo>
                    <a:pt x="3673" y="3483"/>
                  </a:lnTo>
                  <a:lnTo>
                    <a:pt x="3644" y="3307"/>
                  </a:lnTo>
                  <a:lnTo>
                    <a:pt x="3571" y="3073"/>
                  </a:lnTo>
                  <a:lnTo>
                    <a:pt x="3512" y="2883"/>
                  </a:lnTo>
                  <a:lnTo>
                    <a:pt x="3424" y="2707"/>
                  </a:lnTo>
                  <a:lnTo>
                    <a:pt x="3322" y="2532"/>
                  </a:lnTo>
                  <a:lnTo>
                    <a:pt x="3219" y="2341"/>
                  </a:lnTo>
                  <a:lnTo>
                    <a:pt x="3073" y="2137"/>
                  </a:lnTo>
                  <a:lnTo>
                    <a:pt x="2898" y="1932"/>
                  </a:lnTo>
                  <a:lnTo>
                    <a:pt x="2707" y="1727"/>
                  </a:lnTo>
                  <a:lnTo>
                    <a:pt x="2517" y="1522"/>
                  </a:lnTo>
                  <a:lnTo>
                    <a:pt x="2327" y="1346"/>
                  </a:lnTo>
                  <a:lnTo>
                    <a:pt x="2122" y="1186"/>
                  </a:lnTo>
                  <a:lnTo>
                    <a:pt x="1903" y="1025"/>
                  </a:lnTo>
                  <a:lnTo>
                    <a:pt x="1668" y="864"/>
                  </a:lnTo>
                  <a:lnTo>
                    <a:pt x="1420" y="703"/>
                  </a:lnTo>
                  <a:lnTo>
                    <a:pt x="1142" y="542"/>
                  </a:lnTo>
                  <a:lnTo>
                    <a:pt x="922" y="410"/>
                  </a:lnTo>
                  <a:lnTo>
                    <a:pt x="630" y="264"/>
                  </a:lnTo>
                  <a:lnTo>
                    <a:pt x="322" y="117"/>
                  </a:lnTo>
                  <a:lnTo>
                    <a:pt x="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9"/>
            <p:cNvSpPr/>
            <p:nvPr/>
          </p:nvSpPr>
          <p:spPr>
            <a:xfrm>
              <a:off x="6972000" y="2568420"/>
              <a:ext cx="25243" cy="65451"/>
            </a:xfrm>
            <a:custGeom>
              <a:rect b="b" l="l" r="r" t="t"/>
              <a:pathLst>
                <a:path extrusionOk="0" h="4859" w="1874">
                  <a:moveTo>
                    <a:pt x="1858" y="0"/>
                  </a:moveTo>
                  <a:lnTo>
                    <a:pt x="1829" y="15"/>
                  </a:lnTo>
                  <a:lnTo>
                    <a:pt x="1332" y="249"/>
                  </a:lnTo>
                  <a:lnTo>
                    <a:pt x="878" y="483"/>
                  </a:lnTo>
                  <a:lnTo>
                    <a:pt x="732" y="556"/>
                  </a:lnTo>
                  <a:lnTo>
                    <a:pt x="615" y="659"/>
                  </a:lnTo>
                  <a:lnTo>
                    <a:pt x="498" y="761"/>
                  </a:lnTo>
                  <a:lnTo>
                    <a:pt x="381" y="864"/>
                  </a:lnTo>
                  <a:lnTo>
                    <a:pt x="293" y="995"/>
                  </a:lnTo>
                  <a:lnTo>
                    <a:pt x="220" y="1112"/>
                  </a:lnTo>
                  <a:lnTo>
                    <a:pt x="147" y="1259"/>
                  </a:lnTo>
                  <a:lnTo>
                    <a:pt x="88" y="1390"/>
                  </a:lnTo>
                  <a:lnTo>
                    <a:pt x="44" y="1537"/>
                  </a:lnTo>
                  <a:lnTo>
                    <a:pt x="15" y="1683"/>
                  </a:lnTo>
                  <a:lnTo>
                    <a:pt x="0" y="1844"/>
                  </a:lnTo>
                  <a:lnTo>
                    <a:pt x="0" y="1990"/>
                  </a:lnTo>
                  <a:lnTo>
                    <a:pt x="15" y="2137"/>
                  </a:lnTo>
                  <a:lnTo>
                    <a:pt x="44" y="2298"/>
                  </a:lnTo>
                  <a:lnTo>
                    <a:pt x="88" y="2444"/>
                  </a:lnTo>
                  <a:lnTo>
                    <a:pt x="147" y="2590"/>
                  </a:lnTo>
                  <a:lnTo>
                    <a:pt x="293" y="2883"/>
                  </a:lnTo>
                  <a:lnTo>
                    <a:pt x="439" y="3175"/>
                  </a:lnTo>
                  <a:lnTo>
                    <a:pt x="732" y="3717"/>
                  </a:lnTo>
                  <a:lnTo>
                    <a:pt x="1039" y="4214"/>
                  </a:lnTo>
                  <a:lnTo>
                    <a:pt x="1317" y="4639"/>
                  </a:lnTo>
                  <a:lnTo>
                    <a:pt x="1346" y="4682"/>
                  </a:lnTo>
                  <a:lnTo>
                    <a:pt x="1405" y="4770"/>
                  </a:lnTo>
                  <a:lnTo>
                    <a:pt x="1478" y="4843"/>
                  </a:lnTo>
                  <a:lnTo>
                    <a:pt x="1507" y="4858"/>
                  </a:lnTo>
                  <a:lnTo>
                    <a:pt x="1537" y="4843"/>
                  </a:lnTo>
                  <a:lnTo>
                    <a:pt x="1537" y="4814"/>
                  </a:lnTo>
                  <a:lnTo>
                    <a:pt x="1522" y="4799"/>
                  </a:lnTo>
                  <a:lnTo>
                    <a:pt x="1463" y="4726"/>
                  </a:lnTo>
                  <a:lnTo>
                    <a:pt x="1390" y="4653"/>
                  </a:lnTo>
                  <a:lnTo>
                    <a:pt x="1376" y="4609"/>
                  </a:lnTo>
                  <a:lnTo>
                    <a:pt x="1098" y="4185"/>
                  </a:lnTo>
                  <a:lnTo>
                    <a:pt x="805" y="3688"/>
                  </a:lnTo>
                  <a:lnTo>
                    <a:pt x="498" y="3132"/>
                  </a:lnTo>
                  <a:lnTo>
                    <a:pt x="351" y="2854"/>
                  </a:lnTo>
                  <a:lnTo>
                    <a:pt x="220" y="2561"/>
                  </a:lnTo>
                  <a:lnTo>
                    <a:pt x="161" y="2429"/>
                  </a:lnTo>
                  <a:lnTo>
                    <a:pt x="117" y="2283"/>
                  </a:lnTo>
                  <a:lnTo>
                    <a:pt x="88" y="2137"/>
                  </a:lnTo>
                  <a:lnTo>
                    <a:pt x="73" y="1990"/>
                  </a:lnTo>
                  <a:lnTo>
                    <a:pt x="73" y="1844"/>
                  </a:lnTo>
                  <a:lnTo>
                    <a:pt x="88" y="1698"/>
                  </a:lnTo>
                  <a:lnTo>
                    <a:pt x="117" y="1551"/>
                  </a:lnTo>
                  <a:lnTo>
                    <a:pt x="161" y="1420"/>
                  </a:lnTo>
                  <a:lnTo>
                    <a:pt x="205" y="1288"/>
                  </a:lnTo>
                  <a:lnTo>
                    <a:pt x="278" y="1156"/>
                  </a:lnTo>
                  <a:lnTo>
                    <a:pt x="351" y="1025"/>
                  </a:lnTo>
                  <a:lnTo>
                    <a:pt x="439" y="908"/>
                  </a:lnTo>
                  <a:lnTo>
                    <a:pt x="542" y="805"/>
                  </a:lnTo>
                  <a:lnTo>
                    <a:pt x="659" y="703"/>
                  </a:lnTo>
                  <a:lnTo>
                    <a:pt x="776" y="615"/>
                  </a:lnTo>
                  <a:lnTo>
                    <a:pt x="907" y="542"/>
                  </a:lnTo>
                  <a:lnTo>
                    <a:pt x="1361" y="308"/>
                  </a:lnTo>
                  <a:lnTo>
                    <a:pt x="1858" y="74"/>
                  </a:lnTo>
                  <a:lnTo>
                    <a:pt x="1873" y="44"/>
                  </a:lnTo>
                  <a:lnTo>
                    <a:pt x="1873" y="30"/>
                  </a:lnTo>
                  <a:lnTo>
                    <a:pt x="18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9"/>
            <p:cNvSpPr/>
            <p:nvPr/>
          </p:nvSpPr>
          <p:spPr>
            <a:xfrm>
              <a:off x="6949532" y="2555408"/>
              <a:ext cx="29378" cy="69384"/>
            </a:xfrm>
            <a:custGeom>
              <a:rect b="b" l="l" r="r" t="t"/>
              <a:pathLst>
                <a:path extrusionOk="0" h="5151" w="2181">
                  <a:moveTo>
                    <a:pt x="2136" y="1"/>
                  </a:moveTo>
                  <a:lnTo>
                    <a:pt x="1741" y="176"/>
                  </a:lnTo>
                  <a:lnTo>
                    <a:pt x="1332" y="367"/>
                  </a:lnTo>
                  <a:lnTo>
                    <a:pt x="849" y="615"/>
                  </a:lnTo>
                  <a:lnTo>
                    <a:pt x="717" y="688"/>
                  </a:lnTo>
                  <a:lnTo>
                    <a:pt x="586" y="776"/>
                  </a:lnTo>
                  <a:lnTo>
                    <a:pt x="469" y="879"/>
                  </a:lnTo>
                  <a:lnTo>
                    <a:pt x="366" y="981"/>
                  </a:lnTo>
                  <a:lnTo>
                    <a:pt x="278" y="1098"/>
                  </a:lnTo>
                  <a:lnTo>
                    <a:pt x="205" y="1215"/>
                  </a:lnTo>
                  <a:lnTo>
                    <a:pt x="132" y="1347"/>
                  </a:lnTo>
                  <a:lnTo>
                    <a:pt x="88" y="1479"/>
                  </a:lnTo>
                  <a:lnTo>
                    <a:pt x="44" y="1610"/>
                  </a:lnTo>
                  <a:lnTo>
                    <a:pt x="15" y="1756"/>
                  </a:lnTo>
                  <a:lnTo>
                    <a:pt x="0" y="1903"/>
                  </a:lnTo>
                  <a:lnTo>
                    <a:pt x="0" y="2049"/>
                  </a:lnTo>
                  <a:lnTo>
                    <a:pt x="15" y="2195"/>
                  </a:lnTo>
                  <a:lnTo>
                    <a:pt x="44" y="2342"/>
                  </a:lnTo>
                  <a:lnTo>
                    <a:pt x="88" y="2488"/>
                  </a:lnTo>
                  <a:lnTo>
                    <a:pt x="147" y="2620"/>
                  </a:lnTo>
                  <a:lnTo>
                    <a:pt x="395" y="3161"/>
                  </a:lnTo>
                  <a:lnTo>
                    <a:pt x="673" y="3688"/>
                  </a:lnTo>
                  <a:lnTo>
                    <a:pt x="1156" y="4595"/>
                  </a:lnTo>
                  <a:lnTo>
                    <a:pt x="1185" y="4654"/>
                  </a:lnTo>
                  <a:lnTo>
                    <a:pt x="1317" y="4888"/>
                  </a:lnTo>
                  <a:lnTo>
                    <a:pt x="1405" y="5019"/>
                  </a:lnTo>
                  <a:lnTo>
                    <a:pt x="1493" y="5136"/>
                  </a:lnTo>
                  <a:lnTo>
                    <a:pt x="1522" y="5151"/>
                  </a:lnTo>
                  <a:lnTo>
                    <a:pt x="1537" y="5136"/>
                  </a:lnTo>
                  <a:lnTo>
                    <a:pt x="1551" y="5122"/>
                  </a:lnTo>
                  <a:lnTo>
                    <a:pt x="1551" y="5092"/>
                  </a:lnTo>
                  <a:lnTo>
                    <a:pt x="1449" y="4975"/>
                  </a:lnTo>
                  <a:lnTo>
                    <a:pt x="1376" y="4858"/>
                  </a:lnTo>
                  <a:lnTo>
                    <a:pt x="1244" y="4624"/>
                  </a:lnTo>
                  <a:lnTo>
                    <a:pt x="1215" y="4551"/>
                  </a:lnTo>
                  <a:lnTo>
                    <a:pt x="732" y="3659"/>
                  </a:lnTo>
                  <a:lnTo>
                    <a:pt x="469" y="3132"/>
                  </a:lnTo>
                  <a:lnTo>
                    <a:pt x="205" y="2590"/>
                  </a:lnTo>
                  <a:lnTo>
                    <a:pt x="147" y="2459"/>
                  </a:lnTo>
                  <a:lnTo>
                    <a:pt x="117" y="2327"/>
                  </a:lnTo>
                  <a:lnTo>
                    <a:pt x="88" y="2181"/>
                  </a:lnTo>
                  <a:lnTo>
                    <a:pt x="73" y="2049"/>
                  </a:lnTo>
                  <a:lnTo>
                    <a:pt x="73" y="1903"/>
                  </a:lnTo>
                  <a:lnTo>
                    <a:pt x="88" y="1771"/>
                  </a:lnTo>
                  <a:lnTo>
                    <a:pt x="117" y="1625"/>
                  </a:lnTo>
                  <a:lnTo>
                    <a:pt x="147" y="1493"/>
                  </a:lnTo>
                  <a:lnTo>
                    <a:pt x="205" y="1376"/>
                  </a:lnTo>
                  <a:lnTo>
                    <a:pt x="264" y="1244"/>
                  </a:lnTo>
                  <a:lnTo>
                    <a:pt x="337" y="1127"/>
                  </a:lnTo>
                  <a:lnTo>
                    <a:pt x="425" y="1025"/>
                  </a:lnTo>
                  <a:lnTo>
                    <a:pt x="527" y="923"/>
                  </a:lnTo>
                  <a:lnTo>
                    <a:pt x="629" y="835"/>
                  </a:lnTo>
                  <a:lnTo>
                    <a:pt x="747" y="747"/>
                  </a:lnTo>
                  <a:lnTo>
                    <a:pt x="878" y="674"/>
                  </a:lnTo>
                  <a:lnTo>
                    <a:pt x="1361" y="425"/>
                  </a:lnTo>
                  <a:lnTo>
                    <a:pt x="1771" y="235"/>
                  </a:lnTo>
                  <a:lnTo>
                    <a:pt x="2166" y="59"/>
                  </a:lnTo>
                  <a:lnTo>
                    <a:pt x="2180" y="45"/>
                  </a:lnTo>
                  <a:lnTo>
                    <a:pt x="2180" y="15"/>
                  </a:lnTo>
                  <a:lnTo>
                    <a:pt x="2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9"/>
            <p:cNvSpPr/>
            <p:nvPr/>
          </p:nvSpPr>
          <p:spPr>
            <a:xfrm>
              <a:off x="6934351" y="2551664"/>
              <a:ext cx="30361" cy="65639"/>
            </a:xfrm>
            <a:custGeom>
              <a:rect b="b" l="l" r="r" t="t"/>
              <a:pathLst>
                <a:path extrusionOk="0" h="4873" w="2254">
                  <a:moveTo>
                    <a:pt x="2225" y="1"/>
                  </a:moveTo>
                  <a:lnTo>
                    <a:pt x="2195" y="15"/>
                  </a:lnTo>
                  <a:lnTo>
                    <a:pt x="527" y="1040"/>
                  </a:lnTo>
                  <a:lnTo>
                    <a:pt x="440" y="1098"/>
                  </a:lnTo>
                  <a:lnTo>
                    <a:pt x="352" y="1171"/>
                  </a:lnTo>
                  <a:lnTo>
                    <a:pt x="279" y="1244"/>
                  </a:lnTo>
                  <a:lnTo>
                    <a:pt x="206" y="1332"/>
                  </a:lnTo>
                  <a:lnTo>
                    <a:pt x="147" y="1405"/>
                  </a:lnTo>
                  <a:lnTo>
                    <a:pt x="103" y="1508"/>
                  </a:lnTo>
                  <a:lnTo>
                    <a:pt x="59" y="1596"/>
                  </a:lnTo>
                  <a:lnTo>
                    <a:pt x="30" y="1698"/>
                  </a:lnTo>
                  <a:lnTo>
                    <a:pt x="15" y="1800"/>
                  </a:lnTo>
                  <a:lnTo>
                    <a:pt x="1" y="1903"/>
                  </a:lnTo>
                  <a:lnTo>
                    <a:pt x="1" y="2005"/>
                  </a:lnTo>
                  <a:lnTo>
                    <a:pt x="1" y="2108"/>
                  </a:lnTo>
                  <a:lnTo>
                    <a:pt x="30" y="2210"/>
                  </a:lnTo>
                  <a:lnTo>
                    <a:pt x="45" y="2312"/>
                  </a:lnTo>
                  <a:lnTo>
                    <a:pt x="89" y="2415"/>
                  </a:lnTo>
                  <a:lnTo>
                    <a:pt x="132" y="2503"/>
                  </a:lnTo>
                  <a:lnTo>
                    <a:pt x="762" y="3629"/>
                  </a:lnTo>
                  <a:lnTo>
                    <a:pt x="1171" y="4361"/>
                  </a:lnTo>
                  <a:lnTo>
                    <a:pt x="1215" y="4449"/>
                  </a:lnTo>
                  <a:lnTo>
                    <a:pt x="1288" y="4536"/>
                  </a:lnTo>
                  <a:lnTo>
                    <a:pt x="1361" y="4610"/>
                  </a:lnTo>
                  <a:lnTo>
                    <a:pt x="1449" y="4683"/>
                  </a:lnTo>
                  <a:lnTo>
                    <a:pt x="1537" y="4741"/>
                  </a:lnTo>
                  <a:lnTo>
                    <a:pt x="1625" y="4800"/>
                  </a:lnTo>
                  <a:lnTo>
                    <a:pt x="1727" y="4844"/>
                  </a:lnTo>
                  <a:lnTo>
                    <a:pt x="1830" y="4873"/>
                  </a:lnTo>
                  <a:lnTo>
                    <a:pt x="1844" y="4873"/>
                  </a:lnTo>
                  <a:lnTo>
                    <a:pt x="1859" y="4858"/>
                  </a:lnTo>
                  <a:lnTo>
                    <a:pt x="1874" y="4844"/>
                  </a:lnTo>
                  <a:lnTo>
                    <a:pt x="1874" y="4814"/>
                  </a:lnTo>
                  <a:lnTo>
                    <a:pt x="1844" y="4800"/>
                  </a:lnTo>
                  <a:lnTo>
                    <a:pt x="1756" y="4771"/>
                  </a:lnTo>
                  <a:lnTo>
                    <a:pt x="1654" y="4727"/>
                  </a:lnTo>
                  <a:lnTo>
                    <a:pt x="1566" y="4683"/>
                  </a:lnTo>
                  <a:lnTo>
                    <a:pt x="1493" y="4624"/>
                  </a:lnTo>
                  <a:lnTo>
                    <a:pt x="1405" y="4566"/>
                  </a:lnTo>
                  <a:lnTo>
                    <a:pt x="1347" y="4493"/>
                  </a:lnTo>
                  <a:lnTo>
                    <a:pt x="1274" y="4405"/>
                  </a:lnTo>
                  <a:lnTo>
                    <a:pt x="1230" y="4317"/>
                  </a:lnTo>
                  <a:lnTo>
                    <a:pt x="820" y="3600"/>
                  </a:lnTo>
                  <a:lnTo>
                    <a:pt x="191" y="2473"/>
                  </a:lnTo>
                  <a:lnTo>
                    <a:pt x="147" y="2386"/>
                  </a:lnTo>
                  <a:lnTo>
                    <a:pt x="118" y="2283"/>
                  </a:lnTo>
                  <a:lnTo>
                    <a:pt x="89" y="2195"/>
                  </a:lnTo>
                  <a:lnTo>
                    <a:pt x="74" y="2093"/>
                  </a:lnTo>
                  <a:lnTo>
                    <a:pt x="74" y="2005"/>
                  </a:lnTo>
                  <a:lnTo>
                    <a:pt x="74" y="1903"/>
                  </a:lnTo>
                  <a:lnTo>
                    <a:pt x="74" y="1800"/>
                  </a:lnTo>
                  <a:lnTo>
                    <a:pt x="103" y="1713"/>
                  </a:lnTo>
                  <a:lnTo>
                    <a:pt x="132" y="1625"/>
                  </a:lnTo>
                  <a:lnTo>
                    <a:pt x="162" y="1537"/>
                  </a:lnTo>
                  <a:lnTo>
                    <a:pt x="206" y="1449"/>
                  </a:lnTo>
                  <a:lnTo>
                    <a:pt x="264" y="1361"/>
                  </a:lnTo>
                  <a:lnTo>
                    <a:pt x="323" y="1288"/>
                  </a:lnTo>
                  <a:lnTo>
                    <a:pt x="396" y="1215"/>
                  </a:lnTo>
                  <a:lnTo>
                    <a:pt x="469" y="1157"/>
                  </a:lnTo>
                  <a:lnTo>
                    <a:pt x="557" y="1098"/>
                  </a:lnTo>
                  <a:lnTo>
                    <a:pt x="2239" y="74"/>
                  </a:lnTo>
                  <a:lnTo>
                    <a:pt x="2254" y="45"/>
                  </a:lnTo>
                  <a:lnTo>
                    <a:pt x="2254" y="15"/>
                  </a:lnTo>
                  <a:lnTo>
                    <a:pt x="2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9"/>
            <p:cNvSpPr/>
            <p:nvPr/>
          </p:nvSpPr>
          <p:spPr>
            <a:xfrm>
              <a:off x="7234315" y="2794083"/>
              <a:ext cx="61302" cy="162610"/>
            </a:xfrm>
            <a:custGeom>
              <a:rect b="b" l="l" r="r" t="t"/>
              <a:pathLst>
                <a:path extrusionOk="0" h="12072" w="4551">
                  <a:moveTo>
                    <a:pt x="30" y="0"/>
                  </a:moveTo>
                  <a:lnTo>
                    <a:pt x="1" y="15"/>
                  </a:lnTo>
                  <a:lnTo>
                    <a:pt x="1" y="30"/>
                  </a:lnTo>
                  <a:lnTo>
                    <a:pt x="1" y="59"/>
                  </a:lnTo>
                  <a:lnTo>
                    <a:pt x="366" y="454"/>
                  </a:lnTo>
                  <a:lnTo>
                    <a:pt x="732" y="864"/>
                  </a:lnTo>
                  <a:lnTo>
                    <a:pt x="1083" y="1302"/>
                  </a:lnTo>
                  <a:lnTo>
                    <a:pt x="1434" y="1756"/>
                  </a:lnTo>
                  <a:lnTo>
                    <a:pt x="1859" y="2371"/>
                  </a:lnTo>
                  <a:lnTo>
                    <a:pt x="2268" y="3014"/>
                  </a:lnTo>
                  <a:lnTo>
                    <a:pt x="2649" y="3673"/>
                  </a:lnTo>
                  <a:lnTo>
                    <a:pt x="3015" y="4346"/>
                  </a:lnTo>
                  <a:lnTo>
                    <a:pt x="3336" y="5048"/>
                  </a:lnTo>
                  <a:lnTo>
                    <a:pt x="3629" y="5736"/>
                  </a:lnTo>
                  <a:lnTo>
                    <a:pt x="3761" y="6087"/>
                  </a:lnTo>
                  <a:lnTo>
                    <a:pt x="3892" y="6438"/>
                  </a:lnTo>
                  <a:lnTo>
                    <a:pt x="3995" y="6789"/>
                  </a:lnTo>
                  <a:lnTo>
                    <a:pt x="4097" y="7140"/>
                  </a:lnTo>
                  <a:lnTo>
                    <a:pt x="4185" y="7492"/>
                  </a:lnTo>
                  <a:lnTo>
                    <a:pt x="4273" y="7828"/>
                  </a:lnTo>
                  <a:lnTo>
                    <a:pt x="4331" y="8165"/>
                  </a:lnTo>
                  <a:lnTo>
                    <a:pt x="4390" y="8501"/>
                  </a:lnTo>
                  <a:lnTo>
                    <a:pt x="4434" y="8838"/>
                  </a:lnTo>
                  <a:lnTo>
                    <a:pt x="4463" y="9160"/>
                  </a:lnTo>
                  <a:lnTo>
                    <a:pt x="4478" y="9481"/>
                  </a:lnTo>
                  <a:lnTo>
                    <a:pt x="4478" y="9803"/>
                  </a:lnTo>
                  <a:lnTo>
                    <a:pt x="4463" y="10111"/>
                  </a:lnTo>
                  <a:lnTo>
                    <a:pt x="4448" y="10403"/>
                  </a:lnTo>
                  <a:lnTo>
                    <a:pt x="4405" y="10696"/>
                  </a:lnTo>
                  <a:lnTo>
                    <a:pt x="4346" y="10988"/>
                  </a:lnTo>
                  <a:lnTo>
                    <a:pt x="4258" y="11252"/>
                  </a:lnTo>
                  <a:lnTo>
                    <a:pt x="4170" y="11515"/>
                  </a:lnTo>
                  <a:lnTo>
                    <a:pt x="4068" y="11779"/>
                  </a:lnTo>
                  <a:lnTo>
                    <a:pt x="3936" y="12013"/>
                  </a:lnTo>
                  <a:lnTo>
                    <a:pt x="3936" y="12042"/>
                  </a:lnTo>
                  <a:lnTo>
                    <a:pt x="3951" y="12057"/>
                  </a:lnTo>
                  <a:lnTo>
                    <a:pt x="3966" y="12071"/>
                  </a:lnTo>
                  <a:lnTo>
                    <a:pt x="3980" y="12057"/>
                  </a:lnTo>
                  <a:lnTo>
                    <a:pt x="3995" y="12042"/>
                  </a:lnTo>
                  <a:lnTo>
                    <a:pt x="4112" y="11822"/>
                  </a:lnTo>
                  <a:lnTo>
                    <a:pt x="4214" y="11588"/>
                  </a:lnTo>
                  <a:lnTo>
                    <a:pt x="4302" y="11354"/>
                  </a:lnTo>
                  <a:lnTo>
                    <a:pt x="4375" y="11091"/>
                  </a:lnTo>
                  <a:lnTo>
                    <a:pt x="4434" y="10827"/>
                  </a:lnTo>
                  <a:lnTo>
                    <a:pt x="4492" y="10549"/>
                  </a:lnTo>
                  <a:lnTo>
                    <a:pt x="4522" y="10271"/>
                  </a:lnTo>
                  <a:lnTo>
                    <a:pt x="4536" y="9964"/>
                  </a:lnTo>
                  <a:lnTo>
                    <a:pt x="4551" y="9657"/>
                  </a:lnTo>
                  <a:lnTo>
                    <a:pt x="4536" y="9350"/>
                  </a:lnTo>
                  <a:lnTo>
                    <a:pt x="4522" y="9013"/>
                  </a:lnTo>
                  <a:lnTo>
                    <a:pt x="4478" y="8677"/>
                  </a:lnTo>
                  <a:lnTo>
                    <a:pt x="4434" y="8340"/>
                  </a:lnTo>
                  <a:lnTo>
                    <a:pt x="4361" y="7989"/>
                  </a:lnTo>
                  <a:lnTo>
                    <a:pt x="4288" y="7623"/>
                  </a:lnTo>
                  <a:lnTo>
                    <a:pt x="4200" y="7257"/>
                  </a:lnTo>
                  <a:lnTo>
                    <a:pt x="4097" y="6906"/>
                  </a:lnTo>
                  <a:lnTo>
                    <a:pt x="3995" y="6555"/>
                  </a:lnTo>
                  <a:lnTo>
                    <a:pt x="3878" y="6204"/>
                  </a:lnTo>
                  <a:lnTo>
                    <a:pt x="3746" y="5853"/>
                  </a:lnTo>
                  <a:lnTo>
                    <a:pt x="3600" y="5502"/>
                  </a:lnTo>
                  <a:lnTo>
                    <a:pt x="3454" y="5136"/>
                  </a:lnTo>
                  <a:lnTo>
                    <a:pt x="3293" y="4785"/>
                  </a:lnTo>
                  <a:lnTo>
                    <a:pt x="3132" y="4434"/>
                  </a:lnTo>
                  <a:lnTo>
                    <a:pt x="2766" y="3731"/>
                  </a:lnTo>
                  <a:lnTo>
                    <a:pt x="2371" y="3044"/>
                  </a:lnTo>
                  <a:lnTo>
                    <a:pt x="2166" y="2707"/>
                  </a:lnTo>
                  <a:lnTo>
                    <a:pt x="1947" y="2371"/>
                  </a:lnTo>
                  <a:lnTo>
                    <a:pt x="1712" y="2034"/>
                  </a:lnTo>
                  <a:lnTo>
                    <a:pt x="1478" y="1712"/>
                  </a:lnTo>
                  <a:lnTo>
                    <a:pt x="1142" y="1259"/>
                  </a:lnTo>
                  <a:lnTo>
                    <a:pt x="791" y="820"/>
                  </a:lnTo>
                  <a:lnTo>
                    <a:pt x="425" y="410"/>
                  </a:lnTo>
                  <a:lnTo>
                    <a:pt x="59" y="15"/>
                  </a:ln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9"/>
            <p:cNvSpPr/>
            <p:nvPr/>
          </p:nvSpPr>
          <p:spPr>
            <a:xfrm>
              <a:off x="7032507" y="2302752"/>
              <a:ext cx="228034" cy="233758"/>
            </a:xfrm>
            <a:custGeom>
              <a:rect b="b" l="l" r="r" t="t"/>
              <a:pathLst>
                <a:path extrusionOk="0" h="17354" w="16929">
                  <a:moveTo>
                    <a:pt x="10505" y="0"/>
                  </a:moveTo>
                  <a:lnTo>
                    <a:pt x="10491" y="410"/>
                  </a:lnTo>
                  <a:lnTo>
                    <a:pt x="10476" y="790"/>
                  </a:lnTo>
                  <a:lnTo>
                    <a:pt x="10447" y="1171"/>
                  </a:lnTo>
                  <a:lnTo>
                    <a:pt x="10403" y="1551"/>
                  </a:lnTo>
                  <a:lnTo>
                    <a:pt x="10359" y="1917"/>
                  </a:lnTo>
                  <a:lnTo>
                    <a:pt x="10301" y="2268"/>
                  </a:lnTo>
                  <a:lnTo>
                    <a:pt x="10242" y="2605"/>
                  </a:lnTo>
                  <a:lnTo>
                    <a:pt x="10169" y="2941"/>
                  </a:lnTo>
                  <a:lnTo>
                    <a:pt x="10096" y="3263"/>
                  </a:lnTo>
                  <a:lnTo>
                    <a:pt x="10008" y="3585"/>
                  </a:lnTo>
                  <a:lnTo>
                    <a:pt x="9920" y="3892"/>
                  </a:lnTo>
                  <a:lnTo>
                    <a:pt x="9818" y="4200"/>
                  </a:lnTo>
                  <a:lnTo>
                    <a:pt x="9598" y="4770"/>
                  </a:lnTo>
                  <a:lnTo>
                    <a:pt x="9349" y="5326"/>
                  </a:lnTo>
                  <a:lnTo>
                    <a:pt x="9086" y="5838"/>
                  </a:lnTo>
                  <a:lnTo>
                    <a:pt x="8808" y="6321"/>
                  </a:lnTo>
                  <a:lnTo>
                    <a:pt x="8516" y="6775"/>
                  </a:lnTo>
                  <a:lnTo>
                    <a:pt x="8208" y="7184"/>
                  </a:lnTo>
                  <a:lnTo>
                    <a:pt x="7886" y="7579"/>
                  </a:lnTo>
                  <a:lnTo>
                    <a:pt x="7564" y="7945"/>
                  </a:lnTo>
                  <a:lnTo>
                    <a:pt x="7228" y="8296"/>
                  </a:lnTo>
                  <a:lnTo>
                    <a:pt x="6906" y="8604"/>
                  </a:lnTo>
                  <a:lnTo>
                    <a:pt x="6570" y="8896"/>
                  </a:lnTo>
                  <a:lnTo>
                    <a:pt x="6233" y="9160"/>
                  </a:lnTo>
                  <a:lnTo>
                    <a:pt x="5911" y="9394"/>
                  </a:lnTo>
                  <a:lnTo>
                    <a:pt x="5589" y="9613"/>
                  </a:lnTo>
                  <a:lnTo>
                    <a:pt x="5282" y="9803"/>
                  </a:lnTo>
                  <a:lnTo>
                    <a:pt x="4989" y="9979"/>
                  </a:lnTo>
                  <a:lnTo>
                    <a:pt x="4711" y="10140"/>
                  </a:lnTo>
                  <a:lnTo>
                    <a:pt x="4463" y="10272"/>
                  </a:lnTo>
                  <a:lnTo>
                    <a:pt x="4009" y="10476"/>
                  </a:lnTo>
                  <a:lnTo>
                    <a:pt x="3658" y="10623"/>
                  </a:lnTo>
                  <a:lnTo>
                    <a:pt x="3351" y="10725"/>
                  </a:lnTo>
                  <a:lnTo>
                    <a:pt x="3248" y="10754"/>
                  </a:lnTo>
                  <a:lnTo>
                    <a:pt x="2897" y="10813"/>
                  </a:lnTo>
                  <a:lnTo>
                    <a:pt x="2531" y="10857"/>
                  </a:lnTo>
                  <a:lnTo>
                    <a:pt x="2473" y="10871"/>
                  </a:lnTo>
                  <a:lnTo>
                    <a:pt x="2195" y="10901"/>
                  </a:lnTo>
                  <a:lnTo>
                    <a:pt x="2414" y="14617"/>
                  </a:lnTo>
                  <a:lnTo>
                    <a:pt x="2458" y="15466"/>
                  </a:lnTo>
                  <a:lnTo>
                    <a:pt x="2253" y="15627"/>
                  </a:lnTo>
                  <a:lnTo>
                    <a:pt x="1697" y="16051"/>
                  </a:lnTo>
                  <a:lnTo>
                    <a:pt x="1317" y="16314"/>
                  </a:lnTo>
                  <a:lnTo>
                    <a:pt x="907" y="16592"/>
                  </a:lnTo>
                  <a:lnTo>
                    <a:pt x="468" y="16885"/>
                  </a:lnTo>
                  <a:lnTo>
                    <a:pt x="0" y="17148"/>
                  </a:lnTo>
                  <a:lnTo>
                    <a:pt x="424" y="17221"/>
                  </a:lnTo>
                  <a:lnTo>
                    <a:pt x="849" y="17265"/>
                  </a:lnTo>
                  <a:lnTo>
                    <a:pt x="1273" y="17309"/>
                  </a:lnTo>
                  <a:lnTo>
                    <a:pt x="1697" y="17338"/>
                  </a:lnTo>
                  <a:lnTo>
                    <a:pt x="2122" y="17353"/>
                  </a:lnTo>
                  <a:lnTo>
                    <a:pt x="2546" y="17353"/>
                  </a:lnTo>
                  <a:lnTo>
                    <a:pt x="2970" y="17338"/>
                  </a:lnTo>
                  <a:lnTo>
                    <a:pt x="3395" y="17324"/>
                  </a:lnTo>
                  <a:lnTo>
                    <a:pt x="3833" y="17280"/>
                  </a:lnTo>
                  <a:lnTo>
                    <a:pt x="4258" y="17221"/>
                  </a:lnTo>
                  <a:lnTo>
                    <a:pt x="4697" y="17148"/>
                  </a:lnTo>
                  <a:lnTo>
                    <a:pt x="5136" y="17061"/>
                  </a:lnTo>
                  <a:lnTo>
                    <a:pt x="5575" y="16958"/>
                  </a:lnTo>
                  <a:lnTo>
                    <a:pt x="6014" y="16841"/>
                  </a:lnTo>
                  <a:lnTo>
                    <a:pt x="6452" y="16695"/>
                  </a:lnTo>
                  <a:lnTo>
                    <a:pt x="6906" y="16534"/>
                  </a:lnTo>
                  <a:lnTo>
                    <a:pt x="7374" y="16373"/>
                  </a:lnTo>
                  <a:lnTo>
                    <a:pt x="7886" y="16227"/>
                  </a:lnTo>
                  <a:lnTo>
                    <a:pt x="8428" y="16095"/>
                  </a:lnTo>
                  <a:lnTo>
                    <a:pt x="8998" y="15978"/>
                  </a:lnTo>
                  <a:lnTo>
                    <a:pt x="9598" y="15875"/>
                  </a:lnTo>
                  <a:lnTo>
                    <a:pt x="10213" y="15788"/>
                  </a:lnTo>
                  <a:lnTo>
                    <a:pt x="10857" y="15700"/>
                  </a:lnTo>
                  <a:lnTo>
                    <a:pt x="11515" y="15641"/>
                  </a:lnTo>
                  <a:lnTo>
                    <a:pt x="12188" y="15583"/>
                  </a:lnTo>
                  <a:lnTo>
                    <a:pt x="12861" y="15553"/>
                  </a:lnTo>
                  <a:lnTo>
                    <a:pt x="13549" y="15510"/>
                  </a:lnTo>
                  <a:lnTo>
                    <a:pt x="14236" y="15495"/>
                  </a:lnTo>
                  <a:lnTo>
                    <a:pt x="14924" y="15480"/>
                  </a:lnTo>
                  <a:lnTo>
                    <a:pt x="15597" y="15480"/>
                  </a:lnTo>
                  <a:lnTo>
                    <a:pt x="16929" y="15495"/>
                  </a:lnTo>
                  <a:lnTo>
                    <a:pt x="16929" y="15495"/>
                  </a:lnTo>
                  <a:lnTo>
                    <a:pt x="16651" y="15334"/>
                  </a:lnTo>
                  <a:lnTo>
                    <a:pt x="16387" y="15158"/>
                  </a:lnTo>
                  <a:lnTo>
                    <a:pt x="16138" y="14954"/>
                  </a:lnTo>
                  <a:lnTo>
                    <a:pt x="15890" y="14749"/>
                  </a:lnTo>
                  <a:lnTo>
                    <a:pt x="15758" y="14632"/>
                  </a:lnTo>
                  <a:lnTo>
                    <a:pt x="15568" y="14441"/>
                  </a:lnTo>
                  <a:lnTo>
                    <a:pt x="15363" y="14251"/>
                  </a:lnTo>
                  <a:lnTo>
                    <a:pt x="15173" y="14032"/>
                  </a:lnTo>
                  <a:lnTo>
                    <a:pt x="14997" y="13812"/>
                  </a:lnTo>
                  <a:lnTo>
                    <a:pt x="14631" y="13359"/>
                  </a:lnTo>
                  <a:lnTo>
                    <a:pt x="14295" y="12861"/>
                  </a:lnTo>
                  <a:lnTo>
                    <a:pt x="13988" y="12349"/>
                  </a:lnTo>
                  <a:lnTo>
                    <a:pt x="13680" y="11808"/>
                  </a:lnTo>
                  <a:lnTo>
                    <a:pt x="13388" y="11252"/>
                  </a:lnTo>
                  <a:lnTo>
                    <a:pt x="13124" y="10681"/>
                  </a:lnTo>
                  <a:lnTo>
                    <a:pt x="12876" y="10081"/>
                  </a:lnTo>
                  <a:lnTo>
                    <a:pt x="12642" y="9481"/>
                  </a:lnTo>
                  <a:lnTo>
                    <a:pt x="12407" y="8882"/>
                  </a:lnTo>
                  <a:lnTo>
                    <a:pt x="12203" y="8267"/>
                  </a:lnTo>
                  <a:lnTo>
                    <a:pt x="12012" y="7653"/>
                  </a:lnTo>
                  <a:lnTo>
                    <a:pt x="11837" y="7038"/>
                  </a:lnTo>
                  <a:lnTo>
                    <a:pt x="11676" y="6424"/>
                  </a:lnTo>
                  <a:lnTo>
                    <a:pt x="11515" y="5838"/>
                  </a:lnTo>
                  <a:lnTo>
                    <a:pt x="11383" y="5253"/>
                  </a:lnTo>
                  <a:lnTo>
                    <a:pt x="11252" y="4668"/>
                  </a:lnTo>
                  <a:lnTo>
                    <a:pt x="11032" y="3585"/>
                  </a:lnTo>
                  <a:lnTo>
                    <a:pt x="10857" y="2605"/>
                  </a:lnTo>
                  <a:lnTo>
                    <a:pt x="10710" y="1727"/>
                  </a:lnTo>
                  <a:lnTo>
                    <a:pt x="10622" y="1010"/>
                  </a:lnTo>
                  <a:lnTo>
                    <a:pt x="10549" y="469"/>
                  </a:lnTo>
                  <a:lnTo>
                    <a:pt x="10505"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9"/>
            <p:cNvSpPr/>
            <p:nvPr/>
          </p:nvSpPr>
          <p:spPr>
            <a:xfrm>
              <a:off x="7127107" y="2368175"/>
              <a:ext cx="34497" cy="135023"/>
            </a:xfrm>
            <a:custGeom>
              <a:rect b="b" l="l" r="r" t="t"/>
              <a:pathLst>
                <a:path extrusionOk="0" h="10024" w="2561">
                  <a:moveTo>
                    <a:pt x="2502" y="1"/>
                  </a:moveTo>
                  <a:lnTo>
                    <a:pt x="2487" y="16"/>
                  </a:lnTo>
                  <a:lnTo>
                    <a:pt x="0" y="9980"/>
                  </a:lnTo>
                  <a:lnTo>
                    <a:pt x="0" y="10009"/>
                  </a:lnTo>
                  <a:lnTo>
                    <a:pt x="29" y="10023"/>
                  </a:lnTo>
                  <a:lnTo>
                    <a:pt x="59" y="10023"/>
                  </a:lnTo>
                  <a:lnTo>
                    <a:pt x="73" y="9994"/>
                  </a:lnTo>
                  <a:lnTo>
                    <a:pt x="2561" y="30"/>
                  </a:lnTo>
                  <a:lnTo>
                    <a:pt x="2561" y="16"/>
                  </a:lnTo>
                  <a:lnTo>
                    <a:pt x="25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9"/>
            <p:cNvSpPr/>
            <p:nvPr/>
          </p:nvSpPr>
          <p:spPr>
            <a:xfrm>
              <a:off x="7067193" y="2121230"/>
              <a:ext cx="116287" cy="128517"/>
            </a:xfrm>
            <a:custGeom>
              <a:rect b="b" l="l" r="r" t="t"/>
              <a:pathLst>
                <a:path extrusionOk="0" h="9541" w="8633">
                  <a:moveTo>
                    <a:pt x="5487" y="1"/>
                  </a:moveTo>
                  <a:lnTo>
                    <a:pt x="5019" y="162"/>
                  </a:lnTo>
                  <a:lnTo>
                    <a:pt x="4565" y="337"/>
                  </a:lnTo>
                  <a:lnTo>
                    <a:pt x="4126" y="557"/>
                  </a:lnTo>
                  <a:lnTo>
                    <a:pt x="3687" y="791"/>
                  </a:lnTo>
                  <a:lnTo>
                    <a:pt x="3278" y="1054"/>
                  </a:lnTo>
                  <a:lnTo>
                    <a:pt x="2868" y="1332"/>
                  </a:lnTo>
                  <a:lnTo>
                    <a:pt x="2488" y="1625"/>
                  </a:lnTo>
                  <a:lnTo>
                    <a:pt x="2107" y="1947"/>
                  </a:lnTo>
                  <a:lnTo>
                    <a:pt x="1844" y="2225"/>
                  </a:lnTo>
                  <a:lnTo>
                    <a:pt x="1566" y="2488"/>
                  </a:lnTo>
                  <a:lnTo>
                    <a:pt x="1317" y="2781"/>
                  </a:lnTo>
                  <a:lnTo>
                    <a:pt x="1068" y="3073"/>
                  </a:lnTo>
                  <a:lnTo>
                    <a:pt x="834" y="3381"/>
                  </a:lnTo>
                  <a:lnTo>
                    <a:pt x="615" y="3688"/>
                  </a:lnTo>
                  <a:lnTo>
                    <a:pt x="410" y="4010"/>
                  </a:lnTo>
                  <a:lnTo>
                    <a:pt x="220" y="4346"/>
                  </a:lnTo>
                  <a:lnTo>
                    <a:pt x="0" y="4756"/>
                  </a:lnTo>
                  <a:lnTo>
                    <a:pt x="190" y="4771"/>
                  </a:lnTo>
                  <a:lnTo>
                    <a:pt x="381" y="4800"/>
                  </a:lnTo>
                  <a:lnTo>
                    <a:pt x="571" y="4844"/>
                  </a:lnTo>
                  <a:lnTo>
                    <a:pt x="761" y="4902"/>
                  </a:lnTo>
                  <a:lnTo>
                    <a:pt x="951" y="4961"/>
                  </a:lnTo>
                  <a:lnTo>
                    <a:pt x="1141" y="5049"/>
                  </a:lnTo>
                  <a:lnTo>
                    <a:pt x="1317" y="5137"/>
                  </a:lnTo>
                  <a:lnTo>
                    <a:pt x="1493" y="5239"/>
                  </a:lnTo>
                  <a:lnTo>
                    <a:pt x="1654" y="5356"/>
                  </a:lnTo>
                  <a:lnTo>
                    <a:pt x="1814" y="5488"/>
                  </a:lnTo>
                  <a:lnTo>
                    <a:pt x="1961" y="5649"/>
                  </a:lnTo>
                  <a:lnTo>
                    <a:pt x="2092" y="5810"/>
                  </a:lnTo>
                  <a:lnTo>
                    <a:pt x="2224" y="5985"/>
                  </a:lnTo>
                  <a:lnTo>
                    <a:pt x="2341" y="6175"/>
                  </a:lnTo>
                  <a:lnTo>
                    <a:pt x="2444" y="6395"/>
                  </a:lnTo>
                  <a:lnTo>
                    <a:pt x="2531" y="6629"/>
                  </a:lnTo>
                  <a:lnTo>
                    <a:pt x="2648" y="6965"/>
                  </a:lnTo>
                  <a:lnTo>
                    <a:pt x="2809" y="7287"/>
                  </a:lnTo>
                  <a:lnTo>
                    <a:pt x="2985" y="7580"/>
                  </a:lnTo>
                  <a:lnTo>
                    <a:pt x="3175" y="7843"/>
                  </a:lnTo>
                  <a:lnTo>
                    <a:pt x="3380" y="8092"/>
                  </a:lnTo>
                  <a:lnTo>
                    <a:pt x="3614" y="8326"/>
                  </a:lnTo>
                  <a:lnTo>
                    <a:pt x="3848" y="8531"/>
                  </a:lnTo>
                  <a:lnTo>
                    <a:pt x="4097" y="8721"/>
                  </a:lnTo>
                  <a:lnTo>
                    <a:pt x="4346" y="8882"/>
                  </a:lnTo>
                  <a:lnTo>
                    <a:pt x="4609" y="9028"/>
                  </a:lnTo>
                  <a:lnTo>
                    <a:pt x="4858" y="9160"/>
                  </a:lnTo>
                  <a:lnTo>
                    <a:pt x="5121" y="9277"/>
                  </a:lnTo>
                  <a:lnTo>
                    <a:pt x="5385" y="9365"/>
                  </a:lnTo>
                  <a:lnTo>
                    <a:pt x="5633" y="9438"/>
                  </a:lnTo>
                  <a:lnTo>
                    <a:pt x="5882" y="9497"/>
                  </a:lnTo>
                  <a:lnTo>
                    <a:pt x="6116" y="9541"/>
                  </a:lnTo>
                  <a:lnTo>
                    <a:pt x="6101" y="9380"/>
                  </a:lnTo>
                  <a:lnTo>
                    <a:pt x="6087" y="9219"/>
                  </a:lnTo>
                  <a:lnTo>
                    <a:pt x="6087" y="9072"/>
                  </a:lnTo>
                  <a:lnTo>
                    <a:pt x="6087" y="8926"/>
                  </a:lnTo>
                  <a:lnTo>
                    <a:pt x="6101" y="8780"/>
                  </a:lnTo>
                  <a:lnTo>
                    <a:pt x="6131" y="8648"/>
                  </a:lnTo>
                  <a:lnTo>
                    <a:pt x="6175" y="8531"/>
                  </a:lnTo>
                  <a:lnTo>
                    <a:pt x="6204" y="8399"/>
                  </a:lnTo>
                  <a:lnTo>
                    <a:pt x="6262" y="8282"/>
                  </a:lnTo>
                  <a:lnTo>
                    <a:pt x="6321" y="8180"/>
                  </a:lnTo>
                  <a:lnTo>
                    <a:pt x="6453" y="7975"/>
                  </a:lnTo>
                  <a:lnTo>
                    <a:pt x="6614" y="7785"/>
                  </a:lnTo>
                  <a:lnTo>
                    <a:pt x="6789" y="7624"/>
                  </a:lnTo>
                  <a:lnTo>
                    <a:pt x="6994" y="7478"/>
                  </a:lnTo>
                  <a:lnTo>
                    <a:pt x="7184" y="7346"/>
                  </a:lnTo>
                  <a:lnTo>
                    <a:pt x="7404" y="7243"/>
                  </a:lnTo>
                  <a:lnTo>
                    <a:pt x="7608" y="7156"/>
                  </a:lnTo>
                  <a:lnTo>
                    <a:pt x="7828" y="7097"/>
                  </a:lnTo>
                  <a:lnTo>
                    <a:pt x="8033" y="7053"/>
                  </a:lnTo>
                  <a:lnTo>
                    <a:pt x="8238" y="7024"/>
                  </a:lnTo>
                  <a:lnTo>
                    <a:pt x="8428" y="7009"/>
                  </a:lnTo>
                  <a:lnTo>
                    <a:pt x="8530" y="7024"/>
                  </a:lnTo>
                  <a:lnTo>
                    <a:pt x="8633" y="7039"/>
                  </a:lnTo>
                  <a:lnTo>
                    <a:pt x="8603" y="6834"/>
                  </a:lnTo>
                  <a:lnTo>
                    <a:pt x="8486" y="6278"/>
                  </a:lnTo>
                  <a:lnTo>
                    <a:pt x="8413" y="5897"/>
                  </a:lnTo>
                  <a:lnTo>
                    <a:pt x="8296" y="5458"/>
                  </a:lnTo>
                  <a:lnTo>
                    <a:pt x="8164" y="4976"/>
                  </a:lnTo>
                  <a:lnTo>
                    <a:pt x="8004" y="4449"/>
                  </a:lnTo>
                  <a:lnTo>
                    <a:pt x="7813" y="3907"/>
                  </a:lnTo>
                  <a:lnTo>
                    <a:pt x="7594" y="3322"/>
                  </a:lnTo>
                  <a:lnTo>
                    <a:pt x="7330" y="2752"/>
                  </a:lnTo>
                  <a:lnTo>
                    <a:pt x="7038" y="2166"/>
                  </a:lnTo>
                  <a:lnTo>
                    <a:pt x="6877" y="1874"/>
                  </a:lnTo>
                  <a:lnTo>
                    <a:pt x="6716" y="1581"/>
                  </a:lnTo>
                  <a:lnTo>
                    <a:pt x="6526" y="1303"/>
                  </a:lnTo>
                  <a:lnTo>
                    <a:pt x="6336" y="1025"/>
                  </a:lnTo>
                  <a:lnTo>
                    <a:pt x="6145" y="762"/>
                  </a:lnTo>
                  <a:lnTo>
                    <a:pt x="5941" y="498"/>
                  </a:lnTo>
                  <a:lnTo>
                    <a:pt x="5706" y="235"/>
                  </a:lnTo>
                  <a:lnTo>
                    <a:pt x="5487" y="1"/>
                  </a:lnTo>
                  <a:close/>
                </a:path>
              </a:pathLst>
            </a:cu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9"/>
            <p:cNvSpPr/>
            <p:nvPr/>
          </p:nvSpPr>
          <p:spPr>
            <a:xfrm>
              <a:off x="7053790" y="2118873"/>
              <a:ext cx="87313" cy="67215"/>
            </a:xfrm>
            <a:custGeom>
              <a:rect b="b" l="l" r="r" t="t"/>
              <a:pathLst>
                <a:path extrusionOk="0" h="4990" w="6482">
                  <a:moveTo>
                    <a:pt x="6365" y="0"/>
                  </a:moveTo>
                  <a:lnTo>
                    <a:pt x="5867" y="132"/>
                  </a:lnTo>
                  <a:lnTo>
                    <a:pt x="5370" y="293"/>
                  </a:lnTo>
                  <a:lnTo>
                    <a:pt x="4887" y="483"/>
                  </a:lnTo>
                  <a:lnTo>
                    <a:pt x="4419" y="703"/>
                  </a:lnTo>
                  <a:lnTo>
                    <a:pt x="3951" y="937"/>
                  </a:lnTo>
                  <a:lnTo>
                    <a:pt x="3512" y="1200"/>
                  </a:lnTo>
                  <a:lnTo>
                    <a:pt x="3073" y="1493"/>
                  </a:lnTo>
                  <a:lnTo>
                    <a:pt x="2663" y="1815"/>
                  </a:lnTo>
                  <a:lnTo>
                    <a:pt x="2253" y="2137"/>
                  </a:lnTo>
                  <a:lnTo>
                    <a:pt x="1873" y="2502"/>
                  </a:lnTo>
                  <a:lnTo>
                    <a:pt x="1507" y="2868"/>
                  </a:lnTo>
                  <a:lnTo>
                    <a:pt x="1156" y="3263"/>
                  </a:lnTo>
                  <a:lnTo>
                    <a:pt x="834" y="3673"/>
                  </a:lnTo>
                  <a:lnTo>
                    <a:pt x="527" y="4097"/>
                  </a:lnTo>
                  <a:lnTo>
                    <a:pt x="249" y="4536"/>
                  </a:lnTo>
                  <a:lnTo>
                    <a:pt x="0" y="4990"/>
                  </a:lnTo>
                  <a:lnTo>
                    <a:pt x="234" y="4946"/>
                  </a:lnTo>
                  <a:lnTo>
                    <a:pt x="483" y="4916"/>
                  </a:lnTo>
                  <a:lnTo>
                    <a:pt x="732" y="4916"/>
                  </a:lnTo>
                  <a:lnTo>
                    <a:pt x="995" y="4931"/>
                  </a:lnTo>
                  <a:lnTo>
                    <a:pt x="1215" y="4521"/>
                  </a:lnTo>
                  <a:lnTo>
                    <a:pt x="1405" y="4185"/>
                  </a:lnTo>
                  <a:lnTo>
                    <a:pt x="1610" y="3863"/>
                  </a:lnTo>
                  <a:lnTo>
                    <a:pt x="1829" y="3556"/>
                  </a:lnTo>
                  <a:lnTo>
                    <a:pt x="2063" y="3248"/>
                  </a:lnTo>
                  <a:lnTo>
                    <a:pt x="2312" y="2956"/>
                  </a:lnTo>
                  <a:lnTo>
                    <a:pt x="2561" y="2663"/>
                  </a:lnTo>
                  <a:lnTo>
                    <a:pt x="2839" y="2400"/>
                  </a:lnTo>
                  <a:lnTo>
                    <a:pt x="3102" y="2122"/>
                  </a:lnTo>
                  <a:lnTo>
                    <a:pt x="3483" y="1800"/>
                  </a:lnTo>
                  <a:lnTo>
                    <a:pt x="3863" y="1507"/>
                  </a:lnTo>
                  <a:lnTo>
                    <a:pt x="4273" y="1229"/>
                  </a:lnTo>
                  <a:lnTo>
                    <a:pt x="4682" y="966"/>
                  </a:lnTo>
                  <a:lnTo>
                    <a:pt x="5121" y="732"/>
                  </a:lnTo>
                  <a:lnTo>
                    <a:pt x="5560" y="512"/>
                  </a:lnTo>
                  <a:lnTo>
                    <a:pt x="6014" y="337"/>
                  </a:lnTo>
                  <a:lnTo>
                    <a:pt x="6482" y="176"/>
                  </a:lnTo>
                  <a:lnTo>
                    <a:pt x="6453" y="147"/>
                  </a:lnTo>
                  <a:lnTo>
                    <a:pt x="6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9"/>
            <p:cNvSpPr/>
            <p:nvPr/>
          </p:nvSpPr>
          <p:spPr>
            <a:xfrm>
              <a:off x="6906953" y="2192190"/>
              <a:ext cx="11059" cy="87124"/>
            </a:xfrm>
            <a:custGeom>
              <a:rect b="b" l="l" r="r" t="t"/>
              <a:pathLst>
                <a:path extrusionOk="0" h="6468" w="821">
                  <a:moveTo>
                    <a:pt x="191" y="0"/>
                  </a:moveTo>
                  <a:lnTo>
                    <a:pt x="162" y="132"/>
                  </a:lnTo>
                  <a:lnTo>
                    <a:pt x="89" y="498"/>
                  </a:lnTo>
                  <a:lnTo>
                    <a:pt x="59" y="761"/>
                  </a:lnTo>
                  <a:lnTo>
                    <a:pt x="30" y="1083"/>
                  </a:lnTo>
                  <a:lnTo>
                    <a:pt x="1" y="1449"/>
                  </a:lnTo>
                  <a:lnTo>
                    <a:pt x="1" y="1858"/>
                  </a:lnTo>
                  <a:lnTo>
                    <a:pt x="1" y="2297"/>
                  </a:lnTo>
                  <a:lnTo>
                    <a:pt x="16" y="2795"/>
                  </a:lnTo>
                  <a:lnTo>
                    <a:pt x="59" y="3321"/>
                  </a:lnTo>
                  <a:lnTo>
                    <a:pt x="133" y="3892"/>
                  </a:lnTo>
                  <a:lnTo>
                    <a:pt x="235" y="4492"/>
                  </a:lnTo>
                  <a:lnTo>
                    <a:pt x="367" y="5121"/>
                  </a:lnTo>
                  <a:lnTo>
                    <a:pt x="542" y="5780"/>
                  </a:lnTo>
                  <a:lnTo>
                    <a:pt x="630" y="6116"/>
                  </a:lnTo>
                  <a:lnTo>
                    <a:pt x="747" y="6467"/>
                  </a:lnTo>
                  <a:lnTo>
                    <a:pt x="820" y="6438"/>
                  </a:lnTo>
                  <a:lnTo>
                    <a:pt x="601" y="5765"/>
                  </a:lnTo>
                  <a:lnTo>
                    <a:pt x="425" y="5107"/>
                  </a:lnTo>
                  <a:lnTo>
                    <a:pt x="294" y="4477"/>
                  </a:lnTo>
                  <a:lnTo>
                    <a:pt x="206" y="3892"/>
                  </a:lnTo>
                  <a:lnTo>
                    <a:pt x="133" y="3321"/>
                  </a:lnTo>
                  <a:lnTo>
                    <a:pt x="89" y="2795"/>
                  </a:lnTo>
                  <a:lnTo>
                    <a:pt x="59" y="2312"/>
                  </a:lnTo>
                  <a:lnTo>
                    <a:pt x="59" y="1858"/>
                  </a:lnTo>
                  <a:lnTo>
                    <a:pt x="74" y="1449"/>
                  </a:lnTo>
                  <a:lnTo>
                    <a:pt x="103" y="1083"/>
                  </a:lnTo>
                  <a:lnTo>
                    <a:pt x="133" y="776"/>
                  </a:lnTo>
                  <a:lnTo>
                    <a:pt x="162" y="512"/>
                  </a:lnTo>
                  <a:lnTo>
                    <a:pt x="220" y="146"/>
                  </a:lnTo>
                  <a:lnTo>
                    <a:pt x="250" y="15"/>
                  </a:lnTo>
                  <a:lnTo>
                    <a:pt x="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9"/>
            <p:cNvSpPr/>
            <p:nvPr/>
          </p:nvSpPr>
          <p:spPr>
            <a:xfrm>
              <a:off x="6866166" y="2128140"/>
              <a:ext cx="81211" cy="44545"/>
            </a:xfrm>
            <a:custGeom>
              <a:rect b="b" l="l" r="r" t="t"/>
              <a:pathLst>
                <a:path extrusionOk="0" h="3307" w="6029">
                  <a:moveTo>
                    <a:pt x="4799" y="0"/>
                  </a:moveTo>
                  <a:lnTo>
                    <a:pt x="4448" y="15"/>
                  </a:lnTo>
                  <a:lnTo>
                    <a:pt x="4097" y="59"/>
                  </a:lnTo>
                  <a:lnTo>
                    <a:pt x="3761" y="117"/>
                  </a:lnTo>
                  <a:lnTo>
                    <a:pt x="3453" y="190"/>
                  </a:lnTo>
                  <a:lnTo>
                    <a:pt x="3161" y="293"/>
                  </a:lnTo>
                  <a:lnTo>
                    <a:pt x="2883" y="395"/>
                  </a:lnTo>
                  <a:lnTo>
                    <a:pt x="2619" y="512"/>
                  </a:lnTo>
                  <a:lnTo>
                    <a:pt x="2371" y="644"/>
                  </a:lnTo>
                  <a:lnTo>
                    <a:pt x="2136" y="790"/>
                  </a:lnTo>
                  <a:lnTo>
                    <a:pt x="1917" y="936"/>
                  </a:lnTo>
                  <a:lnTo>
                    <a:pt x="1712" y="1083"/>
                  </a:lnTo>
                  <a:lnTo>
                    <a:pt x="1522" y="1229"/>
                  </a:lnTo>
                  <a:lnTo>
                    <a:pt x="1361" y="1390"/>
                  </a:lnTo>
                  <a:lnTo>
                    <a:pt x="1185" y="1551"/>
                  </a:lnTo>
                  <a:lnTo>
                    <a:pt x="1024" y="1726"/>
                  </a:lnTo>
                  <a:lnTo>
                    <a:pt x="746" y="2048"/>
                  </a:lnTo>
                  <a:lnTo>
                    <a:pt x="512" y="2370"/>
                  </a:lnTo>
                  <a:lnTo>
                    <a:pt x="322" y="2648"/>
                  </a:lnTo>
                  <a:lnTo>
                    <a:pt x="176" y="2897"/>
                  </a:lnTo>
                  <a:lnTo>
                    <a:pt x="73" y="3087"/>
                  </a:lnTo>
                  <a:lnTo>
                    <a:pt x="0" y="3263"/>
                  </a:lnTo>
                  <a:lnTo>
                    <a:pt x="0" y="3292"/>
                  </a:lnTo>
                  <a:lnTo>
                    <a:pt x="15" y="3307"/>
                  </a:lnTo>
                  <a:lnTo>
                    <a:pt x="44" y="3307"/>
                  </a:lnTo>
                  <a:lnTo>
                    <a:pt x="59" y="3292"/>
                  </a:lnTo>
                  <a:lnTo>
                    <a:pt x="147" y="3116"/>
                  </a:lnTo>
                  <a:lnTo>
                    <a:pt x="249" y="2926"/>
                  </a:lnTo>
                  <a:lnTo>
                    <a:pt x="381" y="2678"/>
                  </a:lnTo>
                  <a:lnTo>
                    <a:pt x="571" y="2400"/>
                  </a:lnTo>
                  <a:lnTo>
                    <a:pt x="805" y="2092"/>
                  </a:lnTo>
                  <a:lnTo>
                    <a:pt x="1083" y="1770"/>
                  </a:lnTo>
                  <a:lnTo>
                    <a:pt x="1244" y="1595"/>
                  </a:lnTo>
                  <a:lnTo>
                    <a:pt x="1405" y="1434"/>
                  </a:lnTo>
                  <a:lnTo>
                    <a:pt x="1580" y="1288"/>
                  </a:lnTo>
                  <a:lnTo>
                    <a:pt x="1756" y="1141"/>
                  </a:lnTo>
                  <a:lnTo>
                    <a:pt x="1961" y="995"/>
                  </a:lnTo>
                  <a:lnTo>
                    <a:pt x="2166" y="849"/>
                  </a:lnTo>
                  <a:lnTo>
                    <a:pt x="2400" y="702"/>
                  </a:lnTo>
                  <a:lnTo>
                    <a:pt x="2649" y="571"/>
                  </a:lnTo>
                  <a:lnTo>
                    <a:pt x="2912" y="454"/>
                  </a:lnTo>
                  <a:lnTo>
                    <a:pt x="3190" y="351"/>
                  </a:lnTo>
                  <a:lnTo>
                    <a:pt x="3483" y="263"/>
                  </a:lnTo>
                  <a:lnTo>
                    <a:pt x="3790" y="176"/>
                  </a:lnTo>
                  <a:lnTo>
                    <a:pt x="4112" y="117"/>
                  </a:lnTo>
                  <a:lnTo>
                    <a:pt x="4448" y="73"/>
                  </a:lnTo>
                  <a:lnTo>
                    <a:pt x="4814" y="59"/>
                  </a:lnTo>
                  <a:lnTo>
                    <a:pt x="5180" y="73"/>
                  </a:lnTo>
                  <a:lnTo>
                    <a:pt x="5575" y="102"/>
                  </a:lnTo>
                  <a:lnTo>
                    <a:pt x="5984" y="161"/>
                  </a:lnTo>
                  <a:lnTo>
                    <a:pt x="6014" y="146"/>
                  </a:lnTo>
                  <a:lnTo>
                    <a:pt x="6028" y="132"/>
                  </a:lnTo>
                  <a:lnTo>
                    <a:pt x="6014" y="102"/>
                  </a:lnTo>
                  <a:lnTo>
                    <a:pt x="5999" y="88"/>
                  </a:lnTo>
                  <a:lnTo>
                    <a:pt x="5589" y="29"/>
                  </a:lnTo>
                  <a:lnTo>
                    <a:pt x="5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9"/>
            <p:cNvSpPr/>
            <p:nvPr/>
          </p:nvSpPr>
          <p:spPr>
            <a:xfrm>
              <a:off x="6902630" y="2076496"/>
              <a:ext cx="131467" cy="25633"/>
            </a:xfrm>
            <a:custGeom>
              <a:rect b="b" l="l" r="r" t="t"/>
              <a:pathLst>
                <a:path extrusionOk="0" h="1903" w="9760">
                  <a:moveTo>
                    <a:pt x="4258" y="1"/>
                  </a:moveTo>
                  <a:lnTo>
                    <a:pt x="3877" y="15"/>
                  </a:lnTo>
                  <a:lnTo>
                    <a:pt x="3526" y="44"/>
                  </a:lnTo>
                  <a:lnTo>
                    <a:pt x="3175" y="103"/>
                  </a:lnTo>
                  <a:lnTo>
                    <a:pt x="2868" y="162"/>
                  </a:lnTo>
                  <a:lnTo>
                    <a:pt x="2561" y="235"/>
                  </a:lnTo>
                  <a:lnTo>
                    <a:pt x="2268" y="337"/>
                  </a:lnTo>
                  <a:lnTo>
                    <a:pt x="1990" y="440"/>
                  </a:lnTo>
                  <a:lnTo>
                    <a:pt x="1727" y="557"/>
                  </a:lnTo>
                  <a:lnTo>
                    <a:pt x="1478" y="674"/>
                  </a:lnTo>
                  <a:lnTo>
                    <a:pt x="1244" y="791"/>
                  </a:lnTo>
                  <a:lnTo>
                    <a:pt x="1039" y="908"/>
                  </a:lnTo>
                  <a:lnTo>
                    <a:pt x="673" y="1156"/>
                  </a:lnTo>
                  <a:lnTo>
                    <a:pt x="395" y="1376"/>
                  </a:lnTo>
                  <a:lnTo>
                    <a:pt x="176" y="1552"/>
                  </a:lnTo>
                  <a:lnTo>
                    <a:pt x="15" y="1712"/>
                  </a:lnTo>
                  <a:lnTo>
                    <a:pt x="0" y="1742"/>
                  </a:lnTo>
                  <a:lnTo>
                    <a:pt x="15" y="1756"/>
                  </a:lnTo>
                  <a:lnTo>
                    <a:pt x="29" y="1771"/>
                  </a:lnTo>
                  <a:lnTo>
                    <a:pt x="59" y="1756"/>
                  </a:lnTo>
                  <a:lnTo>
                    <a:pt x="234" y="1595"/>
                  </a:lnTo>
                  <a:lnTo>
                    <a:pt x="439" y="1420"/>
                  </a:lnTo>
                  <a:lnTo>
                    <a:pt x="717" y="1200"/>
                  </a:lnTo>
                  <a:lnTo>
                    <a:pt x="1068" y="966"/>
                  </a:lnTo>
                  <a:lnTo>
                    <a:pt x="1288" y="849"/>
                  </a:lnTo>
                  <a:lnTo>
                    <a:pt x="1507" y="732"/>
                  </a:lnTo>
                  <a:lnTo>
                    <a:pt x="1756" y="615"/>
                  </a:lnTo>
                  <a:lnTo>
                    <a:pt x="2005" y="498"/>
                  </a:lnTo>
                  <a:lnTo>
                    <a:pt x="2297" y="396"/>
                  </a:lnTo>
                  <a:lnTo>
                    <a:pt x="2590" y="308"/>
                  </a:lnTo>
                  <a:lnTo>
                    <a:pt x="2882" y="235"/>
                  </a:lnTo>
                  <a:lnTo>
                    <a:pt x="3190" y="162"/>
                  </a:lnTo>
                  <a:lnTo>
                    <a:pt x="3526" y="118"/>
                  </a:lnTo>
                  <a:lnTo>
                    <a:pt x="3892" y="74"/>
                  </a:lnTo>
                  <a:lnTo>
                    <a:pt x="4272" y="59"/>
                  </a:lnTo>
                  <a:lnTo>
                    <a:pt x="4667" y="74"/>
                  </a:lnTo>
                  <a:lnTo>
                    <a:pt x="5092" y="103"/>
                  </a:lnTo>
                  <a:lnTo>
                    <a:pt x="5516" y="147"/>
                  </a:lnTo>
                  <a:lnTo>
                    <a:pt x="5984" y="235"/>
                  </a:lnTo>
                  <a:lnTo>
                    <a:pt x="6452" y="352"/>
                  </a:lnTo>
                  <a:lnTo>
                    <a:pt x="6950" y="513"/>
                  </a:lnTo>
                  <a:lnTo>
                    <a:pt x="7462" y="703"/>
                  </a:lnTo>
                  <a:lnTo>
                    <a:pt x="8003" y="937"/>
                  </a:lnTo>
                  <a:lnTo>
                    <a:pt x="8545" y="1215"/>
                  </a:lnTo>
                  <a:lnTo>
                    <a:pt x="9115" y="1537"/>
                  </a:lnTo>
                  <a:lnTo>
                    <a:pt x="9701" y="1903"/>
                  </a:lnTo>
                  <a:lnTo>
                    <a:pt x="9715" y="1903"/>
                  </a:lnTo>
                  <a:lnTo>
                    <a:pt x="9745" y="1888"/>
                  </a:lnTo>
                  <a:lnTo>
                    <a:pt x="9759" y="1859"/>
                  </a:lnTo>
                  <a:lnTo>
                    <a:pt x="9745" y="1844"/>
                  </a:lnTo>
                  <a:lnTo>
                    <a:pt x="9145" y="1464"/>
                  </a:lnTo>
                  <a:lnTo>
                    <a:pt x="8574" y="1142"/>
                  </a:lnTo>
                  <a:lnTo>
                    <a:pt x="8033" y="864"/>
                  </a:lnTo>
                  <a:lnTo>
                    <a:pt x="7491" y="644"/>
                  </a:lnTo>
                  <a:lnTo>
                    <a:pt x="6979" y="440"/>
                  </a:lnTo>
                  <a:lnTo>
                    <a:pt x="6467" y="293"/>
                  </a:lnTo>
                  <a:lnTo>
                    <a:pt x="5984" y="176"/>
                  </a:lnTo>
                  <a:lnTo>
                    <a:pt x="5531" y="88"/>
                  </a:lnTo>
                  <a:lnTo>
                    <a:pt x="5092" y="30"/>
                  </a:lnTo>
                  <a:lnTo>
                    <a:pt x="4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9"/>
            <p:cNvSpPr/>
            <p:nvPr/>
          </p:nvSpPr>
          <p:spPr>
            <a:xfrm>
              <a:off x="7246532" y="2500626"/>
              <a:ext cx="23667" cy="10843"/>
            </a:xfrm>
            <a:custGeom>
              <a:rect b="b" l="l" r="r" t="t"/>
              <a:pathLst>
                <a:path extrusionOk="0" h="805" w="1757">
                  <a:moveTo>
                    <a:pt x="703" y="0"/>
                  </a:moveTo>
                  <a:lnTo>
                    <a:pt x="440" y="15"/>
                  </a:lnTo>
                  <a:lnTo>
                    <a:pt x="1" y="59"/>
                  </a:lnTo>
                  <a:lnTo>
                    <a:pt x="249" y="264"/>
                  </a:lnTo>
                  <a:lnTo>
                    <a:pt x="498" y="468"/>
                  </a:lnTo>
                  <a:lnTo>
                    <a:pt x="762" y="644"/>
                  </a:lnTo>
                  <a:lnTo>
                    <a:pt x="1040" y="805"/>
                  </a:lnTo>
                  <a:lnTo>
                    <a:pt x="1171" y="746"/>
                  </a:lnTo>
                  <a:lnTo>
                    <a:pt x="1317" y="673"/>
                  </a:lnTo>
                  <a:lnTo>
                    <a:pt x="1464" y="600"/>
                  </a:lnTo>
                  <a:lnTo>
                    <a:pt x="1595" y="498"/>
                  </a:lnTo>
                  <a:lnTo>
                    <a:pt x="1654" y="439"/>
                  </a:lnTo>
                  <a:lnTo>
                    <a:pt x="1713" y="381"/>
                  </a:lnTo>
                  <a:lnTo>
                    <a:pt x="1742" y="322"/>
                  </a:lnTo>
                  <a:lnTo>
                    <a:pt x="1756" y="278"/>
                  </a:lnTo>
                  <a:lnTo>
                    <a:pt x="1756" y="220"/>
                  </a:lnTo>
                  <a:lnTo>
                    <a:pt x="1742" y="161"/>
                  </a:lnTo>
                  <a:lnTo>
                    <a:pt x="1698" y="117"/>
                  </a:lnTo>
                  <a:lnTo>
                    <a:pt x="1639" y="88"/>
                  </a:lnTo>
                  <a:lnTo>
                    <a:pt x="1566" y="59"/>
                  </a:lnTo>
                  <a:lnTo>
                    <a:pt x="1464" y="29"/>
                  </a:lnTo>
                  <a:lnTo>
                    <a:pt x="1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9"/>
            <p:cNvSpPr/>
            <p:nvPr/>
          </p:nvSpPr>
          <p:spPr>
            <a:xfrm>
              <a:off x="7392964" y="2963576"/>
              <a:ext cx="9483" cy="213850"/>
            </a:xfrm>
            <a:custGeom>
              <a:rect b="b" l="l" r="r" t="t"/>
              <a:pathLst>
                <a:path extrusionOk="0" h="15876" w="704">
                  <a:moveTo>
                    <a:pt x="659" y="0"/>
                  </a:moveTo>
                  <a:lnTo>
                    <a:pt x="645" y="15"/>
                  </a:lnTo>
                  <a:lnTo>
                    <a:pt x="630" y="30"/>
                  </a:lnTo>
                  <a:lnTo>
                    <a:pt x="571" y="1888"/>
                  </a:lnTo>
                  <a:lnTo>
                    <a:pt x="440" y="6219"/>
                  </a:lnTo>
                  <a:lnTo>
                    <a:pt x="352" y="8808"/>
                  </a:lnTo>
                  <a:lnTo>
                    <a:pt x="249" y="11413"/>
                  </a:lnTo>
                  <a:lnTo>
                    <a:pt x="132" y="13827"/>
                  </a:lnTo>
                  <a:lnTo>
                    <a:pt x="74" y="14895"/>
                  </a:lnTo>
                  <a:lnTo>
                    <a:pt x="1" y="15846"/>
                  </a:lnTo>
                  <a:lnTo>
                    <a:pt x="15" y="15875"/>
                  </a:lnTo>
                  <a:lnTo>
                    <a:pt x="59" y="15875"/>
                  </a:lnTo>
                  <a:lnTo>
                    <a:pt x="74" y="15846"/>
                  </a:lnTo>
                  <a:lnTo>
                    <a:pt x="132" y="14895"/>
                  </a:lnTo>
                  <a:lnTo>
                    <a:pt x="206" y="13827"/>
                  </a:lnTo>
                  <a:lnTo>
                    <a:pt x="323" y="11413"/>
                  </a:lnTo>
                  <a:lnTo>
                    <a:pt x="425" y="8808"/>
                  </a:lnTo>
                  <a:lnTo>
                    <a:pt x="513" y="6219"/>
                  </a:lnTo>
                  <a:lnTo>
                    <a:pt x="645" y="1888"/>
                  </a:lnTo>
                  <a:lnTo>
                    <a:pt x="703" y="30"/>
                  </a:lnTo>
                  <a:lnTo>
                    <a:pt x="688" y="15"/>
                  </a:ln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9"/>
            <p:cNvSpPr/>
            <p:nvPr/>
          </p:nvSpPr>
          <p:spPr>
            <a:xfrm>
              <a:off x="7034272" y="3237125"/>
              <a:ext cx="430245" cy="34901"/>
            </a:xfrm>
            <a:custGeom>
              <a:rect b="b" l="l" r="r" t="t"/>
              <a:pathLst>
                <a:path extrusionOk="0" h="2591" w="31941">
                  <a:moveTo>
                    <a:pt x="15" y="1"/>
                  </a:moveTo>
                  <a:lnTo>
                    <a:pt x="1" y="30"/>
                  </a:lnTo>
                  <a:lnTo>
                    <a:pt x="1" y="44"/>
                  </a:lnTo>
                  <a:lnTo>
                    <a:pt x="15" y="59"/>
                  </a:lnTo>
                  <a:lnTo>
                    <a:pt x="2342" y="542"/>
                  </a:lnTo>
                  <a:lnTo>
                    <a:pt x="4683" y="995"/>
                  </a:lnTo>
                  <a:lnTo>
                    <a:pt x="7375" y="1508"/>
                  </a:lnTo>
                  <a:lnTo>
                    <a:pt x="9028" y="1815"/>
                  </a:lnTo>
                  <a:lnTo>
                    <a:pt x="10433" y="2049"/>
                  </a:lnTo>
                  <a:lnTo>
                    <a:pt x="11589" y="2239"/>
                  </a:lnTo>
                  <a:lnTo>
                    <a:pt x="12525" y="2385"/>
                  </a:lnTo>
                  <a:lnTo>
                    <a:pt x="13286" y="2488"/>
                  </a:lnTo>
                  <a:lnTo>
                    <a:pt x="13857" y="2546"/>
                  </a:lnTo>
                  <a:lnTo>
                    <a:pt x="14296" y="2576"/>
                  </a:lnTo>
                  <a:lnTo>
                    <a:pt x="14603" y="2590"/>
                  </a:lnTo>
                  <a:lnTo>
                    <a:pt x="14822" y="2576"/>
                  </a:lnTo>
                  <a:lnTo>
                    <a:pt x="14954" y="2561"/>
                  </a:lnTo>
                  <a:lnTo>
                    <a:pt x="15012" y="2532"/>
                  </a:lnTo>
                  <a:lnTo>
                    <a:pt x="15027" y="2502"/>
                  </a:lnTo>
                  <a:lnTo>
                    <a:pt x="15056" y="2459"/>
                  </a:lnTo>
                  <a:lnTo>
                    <a:pt x="15056" y="2415"/>
                  </a:lnTo>
                  <a:lnTo>
                    <a:pt x="15056" y="2371"/>
                  </a:lnTo>
                  <a:lnTo>
                    <a:pt x="15042" y="2327"/>
                  </a:lnTo>
                  <a:lnTo>
                    <a:pt x="14983" y="2224"/>
                  </a:lnTo>
                  <a:lnTo>
                    <a:pt x="14895" y="2122"/>
                  </a:lnTo>
                  <a:lnTo>
                    <a:pt x="14778" y="2005"/>
                  </a:lnTo>
                  <a:lnTo>
                    <a:pt x="14647" y="1903"/>
                  </a:lnTo>
                  <a:lnTo>
                    <a:pt x="14339" y="1669"/>
                  </a:lnTo>
                  <a:lnTo>
                    <a:pt x="14120" y="1493"/>
                  </a:lnTo>
                  <a:lnTo>
                    <a:pt x="13915" y="1317"/>
                  </a:lnTo>
                  <a:lnTo>
                    <a:pt x="13827" y="1244"/>
                  </a:lnTo>
                  <a:lnTo>
                    <a:pt x="13754" y="1171"/>
                  </a:lnTo>
                  <a:lnTo>
                    <a:pt x="13725" y="1098"/>
                  </a:lnTo>
                  <a:lnTo>
                    <a:pt x="13710" y="1039"/>
                  </a:lnTo>
                  <a:lnTo>
                    <a:pt x="13725" y="995"/>
                  </a:lnTo>
                  <a:lnTo>
                    <a:pt x="13740" y="981"/>
                  </a:lnTo>
                  <a:lnTo>
                    <a:pt x="13769" y="966"/>
                  </a:lnTo>
                  <a:lnTo>
                    <a:pt x="13798" y="966"/>
                  </a:lnTo>
                  <a:lnTo>
                    <a:pt x="13930" y="981"/>
                  </a:lnTo>
                  <a:lnTo>
                    <a:pt x="14325" y="1098"/>
                  </a:lnTo>
                  <a:lnTo>
                    <a:pt x="14983" y="1288"/>
                  </a:lnTo>
                  <a:lnTo>
                    <a:pt x="15437" y="1420"/>
                  </a:lnTo>
                  <a:lnTo>
                    <a:pt x="15978" y="1537"/>
                  </a:lnTo>
                  <a:lnTo>
                    <a:pt x="16607" y="1669"/>
                  </a:lnTo>
                  <a:lnTo>
                    <a:pt x="17353" y="1815"/>
                  </a:lnTo>
                  <a:lnTo>
                    <a:pt x="18202" y="1947"/>
                  </a:lnTo>
                  <a:lnTo>
                    <a:pt x="19168" y="2064"/>
                  </a:lnTo>
                  <a:lnTo>
                    <a:pt x="20250" y="2181"/>
                  </a:lnTo>
                  <a:lnTo>
                    <a:pt x="21465" y="2283"/>
                  </a:lnTo>
                  <a:lnTo>
                    <a:pt x="22826" y="2371"/>
                  </a:lnTo>
                  <a:lnTo>
                    <a:pt x="24318" y="2429"/>
                  </a:lnTo>
                  <a:lnTo>
                    <a:pt x="25971" y="2459"/>
                  </a:lnTo>
                  <a:lnTo>
                    <a:pt x="27786" y="2459"/>
                  </a:lnTo>
                  <a:lnTo>
                    <a:pt x="29761" y="2429"/>
                  </a:lnTo>
                  <a:lnTo>
                    <a:pt x="31912" y="2371"/>
                  </a:lnTo>
                  <a:lnTo>
                    <a:pt x="31941" y="2356"/>
                  </a:lnTo>
                  <a:lnTo>
                    <a:pt x="31941" y="2342"/>
                  </a:lnTo>
                  <a:lnTo>
                    <a:pt x="31926" y="2312"/>
                  </a:lnTo>
                  <a:lnTo>
                    <a:pt x="31912" y="2298"/>
                  </a:lnTo>
                  <a:lnTo>
                    <a:pt x="29761" y="2371"/>
                  </a:lnTo>
                  <a:lnTo>
                    <a:pt x="27786" y="2400"/>
                  </a:lnTo>
                  <a:lnTo>
                    <a:pt x="25971" y="2385"/>
                  </a:lnTo>
                  <a:lnTo>
                    <a:pt x="24333" y="2356"/>
                  </a:lnTo>
                  <a:lnTo>
                    <a:pt x="22826" y="2298"/>
                  </a:lnTo>
                  <a:lnTo>
                    <a:pt x="21480" y="2210"/>
                  </a:lnTo>
                  <a:lnTo>
                    <a:pt x="20265" y="2107"/>
                  </a:lnTo>
                  <a:lnTo>
                    <a:pt x="19168" y="2005"/>
                  </a:lnTo>
                  <a:lnTo>
                    <a:pt x="18217" y="1873"/>
                  </a:lnTo>
                  <a:lnTo>
                    <a:pt x="17368" y="1742"/>
                  </a:lnTo>
                  <a:lnTo>
                    <a:pt x="16637" y="1610"/>
                  </a:lnTo>
                  <a:lnTo>
                    <a:pt x="15993" y="1478"/>
                  </a:lnTo>
                  <a:lnTo>
                    <a:pt x="15451" y="1347"/>
                  </a:lnTo>
                  <a:lnTo>
                    <a:pt x="15012" y="1230"/>
                  </a:lnTo>
                  <a:lnTo>
                    <a:pt x="14339" y="1025"/>
                  </a:lnTo>
                  <a:lnTo>
                    <a:pt x="14091" y="952"/>
                  </a:lnTo>
                  <a:lnTo>
                    <a:pt x="13901" y="908"/>
                  </a:lnTo>
                  <a:lnTo>
                    <a:pt x="13783" y="893"/>
                  </a:lnTo>
                  <a:lnTo>
                    <a:pt x="13725" y="908"/>
                  </a:lnTo>
                  <a:lnTo>
                    <a:pt x="13696" y="922"/>
                  </a:lnTo>
                  <a:lnTo>
                    <a:pt x="13652" y="966"/>
                  </a:lnTo>
                  <a:lnTo>
                    <a:pt x="13637" y="1039"/>
                  </a:lnTo>
                  <a:lnTo>
                    <a:pt x="13652" y="1113"/>
                  </a:lnTo>
                  <a:lnTo>
                    <a:pt x="13681" y="1186"/>
                  </a:lnTo>
                  <a:lnTo>
                    <a:pt x="13754" y="1259"/>
                  </a:lnTo>
                  <a:lnTo>
                    <a:pt x="13827" y="1347"/>
                  </a:lnTo>
                  <a:lnTo>
                    <a:pt x="14047" y="1522"/>
                  </a:lnTo>
                  <a:lnTo>
                    <a:pt x="14296" y="1727"/>
                  </a:lnTo>
                  <a:lnTo>
                    <a:pt x="14574" y="1932"/>
                  </a:lnTo>
                  <a:lnTo>
                    <a:pt x="14808" y="2137"/>
                  </a:lnTo>
                  <a:lnTo>
                    <a:pt x="14895" y="2224"/>
                  </a:lnTo>
                  <a:lnTo>
                    <a:pt x="14954" y="2312"/>
                  </a:lnTo>
                  <a:lnTo>
                    <a:pt x="14983" y="2400"/>
                  </a:lnTo>
                  <a:lnTo>
                    <a:pt x="14983" y="2429"/>
                  </a:lnTo>
                  <a:lnTo>
                    <a:pt x="14969" y="2459"/>
                  </a:lnTo>
                  <a:lnTo>
                    <a:pt x="14939" y="2488"/>
                  </a:lnTo>
                  <a:lnTo>
                    <a:pt x="14895" y="2502"/>
                  </a:lnTo>
                  <a:lnTo>
                    <a:pt x="14793" y="2517"/>
                  </a:lnTo>
                  <a:lnTo>
                    <a:pt x="14471" y="2517"/>
                  </a:lnTo>
                  <a:lnTo>
                    <a:pt x="14237" y="2502"/>
                  </a:lnTo>
                  <a:lnTo>
                    <a:pt x="13564" y="2444"/>
                  </a:lnTo>
                  <a:lnTo>
                    <a:pt x="12584" y="2327"/>
                  </a:lnTo>
                  <a:lnTo>
                    <a:pt x="11267" y="2122"/>
                  </a:lnTo>
                  <a:lnTo>
                    <a:pt x="9555" y="1829"/>
                  </a:lnTo>
                  <a:lnTo>
                    <a:pt x="7390" y="1449"/>
                  </a:lnTo>
                  <a:lnTo>
                    <a:pt x="4697" y="937"/>
                  </a:lnTo>
                  <a:lnTo>
                    <a:pt x="2356" y="469"/>
                  </a:lnTo>
                  <a:lnTo>
                    <a:pt x="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9"/>
            <p:cNvSpPr/>
            <p:nvPr/>
          </p:nvSpPr>
          <p:spPr>
            <a:xfrm>
              <a:off x="7145426" y="3304920"/>
              <a:ext cx="405420" cy="1229824"/>
            </a:xfrm>
            <a:custGeom>
              <a:rect b="b" l="l" r="r" t="t"/>
              <a:pathLst>
                <a:path extrusionOk="0" h="91301" w="30098">
                  <a:moveTo>
                    <a:pt x="22767" y="1"/>
                  </a:moveTo>
                  <a:lnTo>
                    <a:pt x="21523" y="206"/>
                  </a:lnTo>
                  <a:lnTo>
                    <a:pt x="20572" y="366"/>
                  </a:lnTo>
                  <a:lnTo>
                    <a:pt x="19621" y="498"/>
                  </a:lnTo>
                  <a:lnTo>
                    <a:pt x="18670" y="615"/>
                  </a:lnTo>
                  <a:lnTo>
                    <a:pt x="17749" y="732"/>
                  </a:lnTo>
                  <a:lnTo>
                    <a:pt x="16812" y="820"/>
                  </a:lnTo>
                  <a:lnTo>
                    <a:pt x="15905" y="908"/>
                  </a:lnTo>
                  <a:lnTo>
                    <a:pt x="14998" y="981"/>
                  </a:lnTo>
                  <a:lnTo>
                    <a:pt x="14105" y="1040"/>
                  </a:lnTo>
                  <a:lnTo>
                    <a:pt x="13213" y="1083"/>
                  </a:lnTo>
                  <a:lnTo>
                    <a:pt x="12335" y="1113"/>
                  </a:lnTo>
                  <a:lnTo>
                    <a:pt x="11472" y="1142"/>
                  </a:lnTo>
                  <a:lnTo>
                    <a:pt x="8941" y="1142"/>
                  </a:lnTo>
                  <a:lnTo>
                    <a:pt x="8121" y="1113"/>
                  </a:lnTo>
                  <a:lnTo>
                    <a:pt x="7316" y="1083"/>
                  </a:lnTo>
                  <a:lnTo>
                    <a:pt x="6336" y="1040"/>
                  </a:lnTo>
                  <a:lnTo>
                    <a:pt x="5371" y="981"/>
                  </a:lnTo>
                  <a:lnTo>
                    <a:pt x="4419" y="908"/>
                  </a:lnTo>
                  <a:lnTo>
                    <a:pt x="3498" y="820"/>
                  </a:lnTo>
                  <a:lnTo>
                    <a:pt x="2591" y="718"/>
                  </a:lnTo>
                  <a:lnTo>
                    <a:pt x="1713" y="615"/>
                  </a:lnTo>
                  <a:lnTo>
                    <a:pt x="849" y="484"/>
                  </a:lnTo>
                  <a:lnTo>
                    <a:pt x="1" y="366"/>
                  </a:lnTo>
                  <a:lnTo>
                    <a:pt x="1" y="366"/>
                  </a:lnTo>
                  <a:lnTo>
                    <a:pt x="293" y="1917"/>
                  </a:lnTo>
                  <a:lnTo>
                    <a:pt x="1157" y="6731"/>
                  </a:lnTo>
                  <a:lnTo>
                    <a:pt x="1800" y="10287"/>
                  </a:lnTo>
                  <a:lnTo>
                    <a:pt x="2093" y="10345"/>
                  </a:lnTo>
                  <a:lnTo>
                    <a:pt x="2356" y="10374"/>
                  </a:lnTo>
                  <a:lnTo>
                    <a:pt x="2781" y="10374"/>
                  </a:lnTo>
                  <a:lnTo>
                    <a:pt x="2927" y="10345"/>
                  </a:lnTo>
                  <a:lnTo>
                    <a:pt x="3044" y="10316"/>
                  </a:lnTo>
                  <a:lnTo>
                    <a:pt x="3132" y="10287"/>
                  </a:lnTo>
                  <a:lnTo>
                    <a:pt x="3512" y="11881"/>
                  </a:lnTo>
                  <a:lnTo>
                    <a:pt x="4537" y="16315"/>
                  </a:lnTo>
                  <a:lnTo>
                    <a:pt x="5253" y="19446"/>
                  </a:lnTo>
                  <a:lnTo>
                    <a:pt x="6073" y="23089"/>
                  </a:lnTo>
                  <a:lnTo>
                    <a:pt x="6965" y="27186"/>
                  </a:lnTo>
                  <a:lnTo>
                    <a:pt x="7931" y="31692"/>
                  </a:lnTo>
                  <a:lnTo>
                    <a:pt x="8648" y="35043"/>
                  </a:lnTo>
                  <a:lnTo>
                    <a:pt x="9365" y="38525"/>
                  </a:lnTo>
                  <a:lnTo>
                    <a:pt x="10096" y="42139"/>
                  </a:lnTo>
                  <a:lnTo>
                    <a:pt x="10828" y="45841"/>
                  </a:lnTo>
                  <a:lnTo>
                    <a:pt x="11560" y="49616"/>
                  </a:lnTo>
                  <a:lnTo>
                    <a:pt x="12276" y="53449"/>
                  </a:lnTo>
                  <a:lnTo>
                    <a:pt x="12979" y="57297"/>
                  </a:lnTo>
                  <a:lnTo>
                    <a:pt x="13652" y="61174"/>
                  </a:lnTo>
                  <a:lnTo>
                    <a:pt x="14296" y="65022"/>
                  </a:lnTo>
                  <a:lnTo>
                    <a:pt x="14910" y="68841"/>
                  </a:lnTo>
                  <a:lnTo>
                    <a:pt x="15203" y="70729"/>
                  </a:lnTo>
                  <a:lnTo>
                    <a:pt x="15466" y="72601"/>
                  </a:lnTo>
                  <a:lnTo>
                    <a:pt x="15729" y="74460"/>
                  </a:lnTo>
                  <a:lnTo>
                    <a:pt x="15978" y="76289"/>
                  </a:lnTo>
                  <a:lnTo>
                    <a:pt x="16227" y="78088"/>
                  </a:lnTo>
                  <a:lnTo>
                    <a:pt x="16446" y="79873"/>
                  </a:lnTo>
                  <a:lnTo>
                    <a:pt x="16651" y="81614"/>
                  </a:lnTo>
                  <a:lnTo>
                    <a:pt x="16827" y="83326"/>
                  </a:lnTo>
                  <a:lnTo>
                    <a:pt x="17002" y="85009"/>
                  </a:lnTo>
                  <a:lnTo>
                    <a:pt x="17149" y="86633"/>
                  </a:lnTo>
                  <a:lnTo>
                    <a:pt x="17280" y="88228"/>
                  </a:lnTo>
                  <a:lnTo>
                    <a:pt x="17397" y="89779"/>
                  </a:lnTo>
                  <a:lnTo>
                    <a:pt x="17968" y="89940"/>
                  </a:lnTo>
                  <a:lnTo>
                    <a:pt x="18802" y="90130"/>
                  </a:lnTo>
                  <a:lnTo>
                    <a:pt x="19300" y="90232"/>
                  </a:lnTo>
                  <a:lnTo>
                    <a:pt x="19870" y="90335"/>
                  </a:lnTo>
                  <a:lnTo>
                    <a:pt x="20514" y="90452"/>
                  </a:lnTo>
                  <a:lnTo>
                    <a:pt x="21216" y="90554"/>
                  </a:lnTo>
                  <a:lnTo>
                    <a:pt x="22006" y="90671"/>
                  </a:lnTo>
                  <a:lnTo>
                    <a:pt x="22855" y="90774"/>
                  </a:lnTo>
                  <a:lnTo>
                    <a:pt x="23791" y="90876"/>
                  </a:lnTo>
                  <a:lnTo>
                    <a:pt x="24801" y="90978"/>
                  </a:lnTo>
                  <a:lnTo>
                    <a:pt x="25884" y="91081"/>
                  </a:lnTo>
                  <a:lnTo>
                    <a:pt x="27054" y="91169"/>
                  </a:lnTo>
                  <a:lnTo>
                    <a:pt x="28298" y="91242"/>
                  </a:lnTo>
                  <a:lnTo>
                    <a:pt x="29629" y="91300"/>
                  </a:lnTo>
                  <a:lnTo>
                    <a:pt x="29702" y="89296"/>
                  </a:lnTo>
                  <a:lnTo>
                    <a:pt x="29819" y="85448"/>
                  </a:lnTo>
                  <a:lnTo>
                    <a:pt x="29936" y="80268"/>
                  </a:lnTo>
                  <a:lnTo>
                    <a:pt x="29995" y="77357"/>
                  </a:lnTo>
                  <a:lnTo>
                    <a:pt x="30054" y="74313"/>
                  </a:lnTo>
                  <a:lnTo>
                    <a:pt x="30083" y="71211"/>
                  </a:lnTo>
                  <a:lnTo>
                    <a:pt x="30097" y="68110"/>
                  </a:lnTo>
                  <a:lnTo>
                    <a:pt x="30097" y="65066"/>
                  </a:lnTo>
                  <a:lnTo>
                    <a:pt x="30068" y="62169"/>
                  </a:lnTo>
                  <a:lnTo>
                    <a:pt x="30054" y="60779"/>
                  </a:lnTo>
                  <a:lnTo>
                    <a:pt x="30024" y="59462"/>
                  </a:lnTo>
                  <a:lnTo>
                    <a:pt x="29980" y="58204"/>
                  </a:lnTo>
                  <a:lnTo>
                    <a:pt x="29922" y="57019"/>
                  </a:lnTo>
                  <a:lnTo>
                    <a:pt x="29863" y="55922"/>
                  </a:lnTo>
                  <a:lnTo>
                    <a:pt x="29805" y="54912"/>
                  </a:lnTo>
                  <a:lnTo>
                    <a:pt x="29717" y="54005"/>
                  </a:lnTo>
                  <a:lnTo>
                    <a:pt x="29629" y="53200"/>
                  </a:lnTo>
                  <a:lnTo>
                    <a:pt x="29527" y="52366"/>
                  </a:lnTo>
                  <a:lnTo>
                    <a:pt x="29424" y="51430"/>
                  </a:lnTo>
                  <a:lnTo>
                    <a:pt x="29337" y="50391"/>
                  </a:lnTo>
                  <a:lnTo>
                    <a:pt x="29249" y="49264"/>
                  </a:lnTo>
                  <a:lnTo>
                    <a:pt x="29059" y="46748"/>
                  </a:lnTo>
                  <a:lnTo>
                    <a:pt x="28883" y="43953"/>
                  </a:lnTo>
                  <a:lnTo>
                    <a:pt x="28707" y="40939"/>
                  </a:lnTo>
                  <a:lnTo>
                    <a:pt x="28532" y="37750"/>
                  </a:lnTo>
                  <a:lnTo>
                    <a:pt x="28181" y="31092"/>
                  </a:lnTo>
                  <a:lnTo>
                    <a:pt x="28005" y="27742"/>
                  </a:lnTo>
                  <a:lnTo>
                    <a:pt x="27815" y="24450"/>
                  </a:lnTo>
                  <a:lnTo>
                    <a:pt x="27625" y="21275"/>
                  </a:lnTo>
                  <a:lnTo>
                    <a:pt x="27405" y="18275"/>
                  </a:lnTo>
                  <a:lnTo>
                    <a:pt x="27200" y="15495"/>
                  </a:lnTo>
                  <a:lnTo>
                    <a:pt x="27083" y="14222"/>
                  </a:lnTo>
                  <a:lnTo>
                    <a:pt x="26966" y="13008"/>
                  </a:lnTo>
                  <a:lnTo>
                    <a:pt x="26835" y="11896"/>
                  </a:lnTo>
                  <a:lnTo>
                    <a:pt x="26718" y="10872"/>
                  </a:lnTo>
                  <a:lnTo>
                    <a:pt x="26586" y="9950"/>
                  </a:lnTo>
                  <a:lnTo>
                    <a:pt x="26454" y="9131"/>
                  </a:lnTo>
                  <a:lnTo>
                    <a:pt x="26293" y="8355"/>
                  </a:lnTo>
                  <a:lnTo>
                    <a:pt x="26103" y="7580"/>
                  </a:lnTo>
                  <a:lnTo>
                    <a:pt x="25884" y="6819"/>
                  </a:lnTo>
                  <a:lnTo>
                    <a:pt x="25649" y="6058"/>
                  </a:lnTo>
                  <a:lnTo>
                    <a:pt x="25371" y="5312"/>
                  </a:lnTo>
                  <a:lnTo>
                    <a:pt x="25093" y="4580"/>
                  </a:lnTo>
                  <a:lnTo>
                    <a:pt x="24772" y="3849"/>
                  </a:lnTo>
                  <a:lnTo>
                    <a:pt x="24450" y="3132"/>
                  </a:lnTo>
                  <a:lnTo>
                    <a:pt x="24055" y="2312"/>
                  </a:lnTo>
                  <a:lnTo>
                    <a:pt x="23630" y="1522"/>
                  </a:lnTo>
                  <a:lnTo>
                    <a:pt x="23206" y="747"/>
                  </a:lnTo>
                  <a:lnTo>
                    <a:pt x="227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9"/>
            <p:cNvSpPr/>
            <p:nvPr/>
          </p:nvSpPr>
          <p:spPr>
            <a:xfrm>
              <a:off x="6924895" y="3276942"/>
              <a:ext cx="327361" cy="1279677"/>
            </a:xfrm>
            <a:custGeom>
              <a:rect b="b" l="l" r="r" t="t"/>
              <a:pathLst>
                <a:path extrusionOk="0" h="95002" w="24303">
                  <a:moveTo>
                    <a:pt x="7111" y="0"/>
                  </a:moveTo>
                  <a:lnTo>
                    <a:pt x="7053" y="819"/>
                  </a:lnTo>
                  <a:lnTo>
                    <a:pt x="6936" y="2239"/>
                  </a:lnTo>
                  <a:lnTo>
                    <a:pt x="6306" y="10696"/>
                  </a:lnTo>
                  <a:lnTo>
                    <a:pt x="5429" y="22269"/>
                  </a:lnTo>
                  <a:lnTo>
                    <a:pt x="4507" y="34208"/>
                  </a:lnTo>
                  <a:lnTo>
                    <a:pt x="4083" y="39446"/>
                  </a:lnTo>
                  <a:lnTo>
                    <a:pt x="3717" y="43733"/>
                  </a:lnTo>
                  <a:lnTo>
                    <a:pt x="3322" y="48620"/>
                  </a:lnTo>
                  <a:lnTo>
                    <a:pt x="2810" y="54911"/>
                  </a:lnTo>
                  <a:lnTo>
                    <a:pt x="2268" y="62066"/>
                  </a:lnTo>
                  <a:lnTo>
                    <a:pt x="1698" y="69543"/>
                  </a:lnTo>
                  <a:lnTo>
                    <a:pt x="659" y="83369"/>
                  </a:lnTo>
                  <a:lnTo>
                    <a:pt x="0" y="92119"/>
                  </a:lnTo>
                  <a:lnTo>
                    <a:pt x="717" y="92353"/>
                  </a:lnTo>
                  <a:lnTo>
                    <a:pt x="1698" y="92660"/>
                  </a:lnTo>
                  <a:lnTo>
                    <a:pt x="2883" y="93026"/>
                  </a:lnTo>
                  <a:lnTo>
                    <a:pt x="4258" y="93436"/>
                  </a:lnTo>
                  <a:lnTo>
                    <a:pt x="5765" y="93845"/>
                  </a:lnTo>
                  <a:lnTo>
                    <a:pt x="6555" y="94050"/>
                  </a:lnTo>
                  <a:lnTo>
                    <a:pt x="7360" y="94255"/>
                  </a:lnTo>
                  <a:lnTo>
                    <a:pt x="8165" y="94445"/>
                  </a:lnTo>
                  <a:lnTo>
                    <a:pt x="8999" y="94636"/>
                  </a:lnTo>
                  <a:lnTo>
                    <a:pt x="9818" y="94811"/>
                  </a:lnTo>
                  <a:lnTo>
                    <a:pt x="10637" y="94972"/>
                  </a:lnTo>
                  <a:lnTo>
                    <a:pt x="10696" y="94987"/>
                  </a:lnTo>
                  <a:lnTo>
                    <a:pt x="10754" y="95001"/>
                  </a:lnTo>
                  <a:lnTo>
                    <a:pt x="12525" y="87159"/>
                  </a:lnTo>
                  <a:lnTo>
                    <a:pt x="15539" y="73859"/>
                  </a:lnTo>
                  <a:lnTo>
                    <a:pt x="17163" y="66690"/>
                  </a:lnTo>
                  <a:lnTo>
                    <a:pt x="18670" y="59959"/>
                  </a:lnTo>
                  <a:lnTo>
                    <a:pt x="19928" y="54297"/>
                  </a:lnTo>
                  <a:lnTo>
                    <a:pt x="20806" y="50288"/>
                  </a:lnTo>
                  <a:lnTo>
                    <a:pt x="24303" y="33769"/>
                  </a:lnTo>
                  <a:lnTo>
                    <a:pt x="23337" y="29263"/>
                  </a:lnTo>
                  <a:lnTo>
                    <a:pt x="22445" y="25166"/>
                  </a:lnTo>
                  <a:lnTo>
                    <a:pt x="21625" y="21523"/>
                  </a:lnTo>
                  <a:lnTo>
                    <a:pt x="20909" y="18392"/>
                  </a:lnTo>
                  <a:lnTo>
                    <a:pt x="19884" y="13958"/>
                  </a:lnTo>
                  <a:lnTo>
                    <a:pt x="19504" y="12364"/>
                  </a:lnTo>
                  <a:lnTo>
                    <a:pt x="19416" y="12393"/>
                  </a:lnTo>
                  <a:lnTo>
                    <a:pt x="19299" y="12422"/>
                  </a:lnTo>
                  <a:lnTo>
                    <a:pt x="19153" y="12451"/>
                  </a:lnTo>
                  <a:lnTo>
                    <a:pt x="18728" y="12451"/>
                  </a:lnTo>
                  <a:lnTo>
                    <a:pt x="18465" y="12422"/>
                  </a:lnTo>
                  <a:lnTo>
                    <a:pt x="18172" y="12364"/>
                  </a:lnTo>
                  <a:lnTo>
                    <a:pt x="17529" y="8808"/>
                  </a:lnTo>
                  <a:lnTo>
                    <a:pt x="16665" y="3994"/>
                  </a:lnTo>
                  <a:lnTo>
                    <a:pt x="16373" y="2443"/>
                  </a:lnTo>
                  <a:lnTo>
                    <a:pt x="15232" y="2239"/>
                  </a:lnTo>
                  <a:lnTo>
                    <a:pt x="14134" y="2034"/>
                  </a:lnTo>
                  <a:lnTo>
                    <a:pt x="13081" y="1800"/>
                  </a:lnTo>
                  <a:lnTo>
                    <a:pt x="12071" y="1566"/>
                  </a:lnTo>
                  <a:lnTo>
                    <a:pt x="11120" y="1317"/>
                  </a:lnTo>
                  <a:lnTo>
                    <a:pt x="10198" y="1054"/>
                  </a:lnTo>
                  <a:lnTo>
                    <a:pt x="9335" y="790"/>
                  </a:lnTo>
                  <a:lnTo>
                    <a:pt x="8516" y="527"/>
                  </a:lnTo>
                  <a:lnTo>
                    <a:pt x="7799" y="263"/>
                  </a:lnTo>
                  <a:lnTo>
                    <a:pt x="71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9"/>
            <p:cNvSpPr/>
            <p:nvPr/>
          </p:nvSpPr>
          <p:spPr>
            <a:xfrm>
              <a:off x="7452098" y="3298023"/>
              <a:ext cx="34887" cy="27411"/>
            </a:xfrm>
            <a:custGeom>
              <a:rect b="b" l="l" r="r" t="t"/>
              <a:pathLst>
                <a:path extrusionOk="0" h="2035" w="2590">
                  <a:moveTo>
                    <a:pt x="2575" y="1"/>
                  </a:moveTo>
                  <a:lnTo>
                    <a:pt x="1273" y="264"/>
                  </a:lnTo>
                  <a:lnTo>
                    <a:pt x="0" y="513"/>
                  </a:lnTo>
                  <a:lnTo>
                    <a:pt x="439" y="1259"/>
                  </a:lnTo>
                  <a:lnTo>
                    <a:pt x="863" y="2034"/>
                  </a:lnTo>
                  <a:lnTo>
                    <a:pt x="1215" y="1815"/>
                  </a:lnTo>
                  <a:lnTo>
                    <a:pt x="1522" y="1595"/>
                  </a:lnTo>
                  <a:lnTo>
                    <a:pt x="1771" y="1405"/>
                  </a:lnTo>
                  <a:lnTo>
                    <a:pt x="1975" y="1215"/>
                  </a:lnTo>
                  <a:lnTo>
                    <a:pt x="2151" y="1025"/>
                  </a:lnTo>
                  <a:lnTo>
                    <a:pt x="2297" y="864"/>
                  </a:lnTo>
                  <a:lnTo>
                    <a:pt x="2400" y="703"/>
                  </a:lnTo>
                  <a:lnTo>
                    <a:pt x="2473" y="571"/>
                  </a:lnTo>
                  <a:lnTo>
                    <a:pt x="2531" y="440"/>
                  </a:lnTo>
                  <a:lnTo>
                    <a:pt x="2561" y="323"/>
                  </a:lnTo>
                  <a:lnTo>
                    <a:pt x="2575" y="235"/>
                  </a:lnTo>
                  <a:lnTo>
                    <a:pt x="2590" y="147"/>
                  </a:lnTo>
                  <a:lnTo>
                    <a:pt x="2575" y="30"/>
                  </a:lnTo>
                  <a:lnTo>
                    <a:pt x="25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9"/>
            <p:cNvSpPr/>
            <p:nvPr/>
          </p:nvSpPr>
          <p:spPr>
            <a:xfrm>
              <a:off x="7003143" y="3269453"/>
              <a:ext cx="17551" cy="37649"/>
            </a:xfrm>
            <a:custGeom>
              <a:rect b="b" l="l" r="r" t="t"/>
              <a:pathLst>
                <a:path extrusionOk="0" h="2795" w="1303">
                  <a:moveTo>
                    <a:pt x="29" y="0"/>
                  </a:moveTo>
                  <a:lnTo>
                    <a:pt x="15" y="88"/>
                  </a:lnTo>
                  <a:lnTo>
                    <a:pt x="0" y="190"/>
                  </a:lnTo>
                  <a:lnTo>
                    <a:pt x="0" y="322"/>
                  </a:lnTo>
                  <a:lnTo>
                    <a:pt x="0" y="454"/>
                  </a:lnTo>
                  <a:lnTo>
                    <a:pt x="29" y="600"/>
                  </a:lnTo>
                  <a:lnTo>
                    <a:pt x="59" y="761"/>
                  </a:lnTo>
                  <a:lnTo>
                    <a:pt x="102" y="936"/>
                  </a:lnTo>
                  <a:lnTo>
                    <a:pt x="161" y="1112"/>
                  </a:lnTo>
                  <a:lnTo>
                    <a:pt x="234" y="1302"/>
                  </a:lnTo>
                  <a:lnTo>
                    <a:pt x="322" y="1492"/>
                  </a:lnTo>
                  <a:lnTo>
                    <a:pt x="424" y="1697"/>
                  </a:lnTo>
                  <a:lnTo>
                    <a:pt x="541" y="1917"/>
                  </a:lnTo>
                  <a:lnTo>
                    <a:pt x="673" y="2122"/>
                  </a:lnTo>
                  <a:lnTo>
                    <a:pt x="805" y="2356"/>
                  </a:lnTo>
                  <a:lnTo>
                    <a:pt x="966" y="2575"/>
                  </a:lnTo>
                  <a:lnTo>
                    <a:pt x="1127" y="2795"/>
                  </a:lnTo>
                  <a:lnTo>
                    <a:pt x="1302" y="556"/>
                  </a:lnTo>
                  <a:lnTo>
                    <a:pt x="644" y="278"/>
                  </a:lnTo>
                  <a:lnTo>
                    <a:pt x="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9"/>
            <p:cNvSpPr/>
            <p:nvPr/>
          </p:nvSpPr>
          <p:spPr>
            <a:xfrm>
              <a:off x="7019886" y="3276942"/>
              <a:ext cx="454882" cy="74112"/>
            </a:xfrm>
            <a:custGeom>
              <a:rect b="b" l="l" r="r" t="t"/>
              <a:pathLst>
                <a:path extrusionOk="0" h="5502" w="33770">
                  <a:moveTo>
                    <a:pt x="59" y="0"/>
                  </a:moveTo>
                  <a:lnTo>
                    <a:pt x="1" y="819"/>
                  </a:lnTo>
                  <a:lnTo>
                    <a:pt x="542" y="1083"/>
                  </a:lnTo>
                  <a:lnTo>
                    <a:pt x="1259" y="1419"/>
                  </a:lnTo>
                  <a:lnTo>
                    <a:pt x="1683" y="1610"/>
                  </a:lnTo>
                  <a:lnTo>
                    <a:pt x="2166" y="1814"/>
                  </a:lnTo>
                  <a:lnTo>
                    <a:pt x="2693" y="2019"/>
                  </a:lnTo>
                  <a:lnTo>
                    <a:pt x="3263" y="2224"/>
                  </a:lnTo>
                  <a:lnTo>
                    <a:pt x="3878" y="2443"/>
                  </a:lnTo>
                  <a:lnTo>
                    <a:pt x="4551" y="2678"/>
                  </a:lnTo>
                  <a:lnTo>
                    <a:pt x="5268" y="2897"/>
                  </a:lnTo>
                  <a:lnTo>
                    <a:pt x="6029" y="3117"/>
                  </a:lnTo>
                  <a:lnTo>
                    <a:pt x="6848" y="3351"/>
                  </a:lnTo>
                  <a:lnTo>
                    <a:pt x="7711" y="3570"/>
                  </a:lnTo>
                  <a:lnTo>
                    <a:pt x="8633" y="3790"/>
                  </a:lnTo>
                  <a:lnTo>
                    <a:pt x="9613" y="3994"/>
                  </a:lnTo>
                  <a:lnTo>
                    <a:pt x="10667" y="4214"/>
                  </a:lnTo>
                  <a:lnTo>
                    <a:pt x="11794" y="4419"/>
                  </a:lnTo>
                  <a:lnTo>
                    <a:pt x="12964" y="4609"/>
                  </a:lnTo>
                  <a:lnTo>
                    <a:pt x="14193" y="4785"/>
                  </a:lnTo>
                  <a:lnTo>
                    <a:pt x="15495" y="4945"/>
                  </a:lnTo>
                  <a:lnTo>
                    <a:pt x="16841" y="5092"/>
                  </a:lnTo>
                  <a:lnTo>
                    <a:pt x="18261" y="5209"/>
                  </a:lnTo>
                  <a:lnTo>
                    <a:pt x="19738" y="5326"/>
                  </a:lnTo>
                  <a:lnTo>
                    <a:pt x="21260" y="5399"/>
                  </a:lnTo>
                  <a:lnTo>
                    <a:pt x="22869" y="5458"/>
                  </a:lnTo>
                  <a:lnTo>
                    <a:pt x="24523" y="5501"/>
                  </a:lnTo>
                  <a:lnTo>
                    <a:pt x="26249" y="5501"/>
                  </a:lnTo>
                  <a:lnTo>
                    <a:pt x="28034" y="5472"/>
                  </a:lnTo>
                  <a:lnTo>
                    <a:pt x="29878" y="5428"/>
                  </a:lnTo>
                  <a:lnTo>
                    <a:pt x="31794" y="5341"/>
                  </a:lnTo>
                  <a:lnTo>
                    <a:pt x="33770" y="5209"/>
                  </a:lnTo>
                  <a:lnTo>
                    <a:pt x="33375" y="4389"/>
                  </a:lnTo>
                  <a:lnTo>
                    <a:pt x="32950" y="3599"/>
                  </a:lnTo>
                  <a:lnTo>
                    <a:pt x="32526" y="2824"/>
                  </a:lnTo>
                  <a:lnTo>
                    <a:pt x="32087" y="2078"/>
                  </a:lnTo>
                  <a:lnTo>
                    <a:pt x="30843" y="2283"/>
                  </a:lnTo>
                  <a:lnTo>
                    <a:pt x="29892" y="2443"/>
                  </a:lnTo>
                  <a:lnTo>
                    <a:pt x="28941" y="2575"/>
                  </a:lnTo>
                  <a:lnTo>
                    <a:pt x="27990" y="2692"/>
                  </a:lnTo>
                  <a:lnTo>
                    <a:pt x="27069" y="2809"/>
                  </a:lnTo>
                  <a:lnTo>
                    <a:pt x="26132" y="2897"/>
                  </a:lnTo>
                  <a:lnTo>
                    <a:pt x="25225" y="2985"/>
                  </a:lnTo>
                  <a:lnTo>
                    <a:pt x="24318" y="3058"/>
                  </a:lnTo>
                  <a:lnTo>
                    <a:pt x="23425" y="3117"/>
                  </a:lnTo>
                  <a:lnTo>
                    <a:pt x="22533" y="3160"/>
                  </a:lnTo>
                  <a:lnTo>
                    <a:pt x="21655" y="3190"/>
                  </a:lnTo>
                  <a:lnTo>
                    <a:pt x="20792" y="3219"/>
                  </a:lnTo>
                  <a:lnTo>
                    <a:pt x="18261" y="3219"/>
                  </a:lnTo>
                  <a:lnTo>
                    <a:pt x="17441" y="3190"/>
                  </a:lnTo>
                  <a:lnTo>
                    <a:pt x="16636" y="3160"/>
                  </a:lnTo>
                  <a:lnTo>
                    <a:pt x="15656" y="3117"/>
                  </a:lnTo>
                  <a:lnTo>
                    <a:pt x="14691" y="3058"/>
                  </a:lnTo>
                  <a:lnTo>
                    <a:pt x="13739" y="2985"/>
                  </a:lnTo>
                  <a:lnTo>
                    <a:pt x="12818" y="2897"/>
                  </a:lnTo>
                  <a:lnTo>
                    <a:pt x="11911" y="2795"/>
                  </a:lnTo>
                  <a:lnTo>
                    <a:pt x="11033" y="2692"/>
                  </a:lnTo>
                  <a:lnTo>
                    <a:pt x="10169" y="2561"/>
                  </a:lnTo>
                  <a:lnTo>
                    <a:pt x="9321" y="2443"/>
                  </a:lnTo>
                  <a:lnTo>
                    <a:pt x="8180" y="2239"/>
                  </a:lnTo>
                  <a:lnTo>
                    <a:pt x="7082" y="2034"/>
                  </a:lnTo>
                  <a:lnTo>
                    <a:pt x="6029" y="1800"/>
                  </a:lnTo>
                  <a:lnTo>
                    <a:pt x="5019" y="1566"/>
                  </a:lnTo>
                  <a:lnTo>
                    <a:pt x="4068" y="1317"/>
                  </a:lnTo>
                  <a:lnTo>
                    <a:pt x="3146" y="1054"/>
                  </a:lnTo>
                  <a:lnTo>
                    <a:pt x="2283" y="790"/>
                  </a:lnTo>
                  <a:lnTo>
                    <a:pt x="1464" y="527"/>
                  </a:lnTo>
                  <a:lnTo>
                    <a:pt x="747" y="263"/>
                  </a:lnTo>
                  <a:lnTo>
                    <a:pt x="59" y="0"/>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9"/>
            <p:cNvSpPr/>
            <p:nvPr/>
          </p:nvSpPr>
          <p:spPr>
            <a:xfrm>
              <a:off x="6914847" y="4517193"/>
              <a:ext cx="157276" cy="90276"/>
            </a:xfrm>
            <a:custGeom>
              <a:rect b="b" l="l" r="r" t="t"/>
              <a:pathLst>
                <a:path extrusionOk="0" h="6702" w="11676">
                  <a:moveTo>
                    <a:pt x="527" y="0"/>
                  </a:moveTo>
                  <a:lnTo>
                    <a:pt x="454" y="29"/>
                  </a:lnTo>
                  <a:lnTo>
                    <a:pt x="381" y="59"/>
                  </a:lnTo>
                  <a:lnTo>
                    <a:pt x="322" y="102"/>
                  </a:lnTo>
                  <a:lnTo>
                    <a:pt x="278" y="176"/>
                  </a:lnTo>
                  <a:lnTo>
                    <a:pt x="249" y="249"/>
                  </a:lnTo>
                  <a:lnTo>
                    <a:pt x="234" y="322"/>
                  </a:lnTo>
                  <a:lnTo>
                    <a:pt x="0" y="4272"/>
                  </a:lnTo>
                  <a:lnTo>
                    <a:pt x="0" y="4375"/>
                  </a:lnTo>
                  <a:lnTo>
                    <a:pt x="44" y="4463"/>
                  </a:lnTo>
                  <a:lnTo>
                    <a:pt x="103" y="4550"/>
                  </a:lnTo>
                  <a:lnTo>
                    <a:pt x="190" y="4609"/>
                  </a:lnTo>
                  <a:lnTo>
                    <a:pt x="571" y="4770"/>
                  </a:lnTo>
                  <a:lnTo>
                    <a:pt x="981" y="4931"/>
                  </a:lnTo>
                  <a:lnTo>
                    <a:pt x="1419" y="5077"/>
                  </a:lnTo>
                  <a:lnTo>
                    <a:pt x="1888" y="5223"/>
                  </a:lnTo>
                  <a:lnTo>
                    <a:pt x="2341" y="5341"/>
                  </a:lnTo>
                  <a:lnTo>
                    <a:pt x="2795" y="5458"/>
                  </a:lnTo>
                  <a:lnTo>
                    <a:pt x="3746" y="5692"/>
                  </a:lnTo>
                  <a:lnTo>
                    <a:pt x="4711" y="5882"/>
                  </a:lnTo>
                  <a:lnTo>
                    <a:pt x="5692" y="6057"/>
                  </a:lnTo>
                  <a:lnTo>
                    <a:pt x="6643" y="6218"/>
                  </a:lnTo>
                  <a:lnTo>
                    <a:pt x="7535" y="6350"/>
                  </a:lnTo>
                  <a:lnTo>
                    <a:pt x="8369" y="6467"/>
                  </a:lnTo>
                  <a:lnTo>
                    <a:pt x="9116" y="6555"/>
                  </a:lnTo>
                  <a:lnTo>
                    <a:pt x="10374" y="6701"/>
                  </a:lnTo>
                  <a:lnTo>
                    <a:pt x="10447" y="6701"/>
                  </a:lnTo>
                  <a:lnTo>
                    <a:pt x="10505" y="6687"/>
                  </a:lnTo>
                  <a:lnTo>
                    <a:pt x="10564" y="6672"/>
                  </a:lnTo>
                  <a:lnTo>
                    <a:pt x="10608" y="6643"/>
                  </a:lnTo>
                  <a:lnTo>
                    <a:pt x="10652" y="6599"/>
                  </a:lnTo>
                  <a:lnTo>
                    <a:pt x="10696" y="6555"/>
                  </a:lnTo>
                  <a:lnTo>
                    <a:pt x="10725" y="6511"/>
                  </a:lnTo>
                  <a:lnTo>
                    <a:pt x="10740" y="6452"/>
                  </a:lnTo>
                  <a:lnTo>
                    <a:pt x="11661" y="3321"/>
                  </a:lnTo>
                  <a:lnTo>
                    <a:pt x="11676" y="3263"/>
                  </a:lnTo>
                  <a:lnTo>
                    <a:pt x="11676" y="3204"/>
                  </a:lnTo>
                  <a:lnTo>
                    <a:pt x="11661" y="3146"/>
                  </a:lnTo>
                  <a:lnTo>
                    <a:pt x="11647" y="3102"/>
                  </a:lnTo>
                  <a:lnTo>
                    <a:pt x="11617" y="3043"/>
                  </a:lnTo>
                  <a:lnTo>
                    <a:pt x="11588" y="2999"/>
                  </a:lnTo>
                  <a:lnTo>
                    <a:pt x="11544" y="2956"/>
                  </a:lnTo>
                  <a:lnTo>
                    <a:pt x="11500" y="2926"/>
                  </a:lnTo>
                  <a:lnTo>
                    <a:pt x="11442" y="2912"/>
                  </a:lnTo>
                  <a:lnTo>
                    <a:pt x="11383" y="2897"/>
                  </a:lnTo>
                  <a:lnTo>
                    <a:pt x="10564" y="2736"/>
                  </a:lnTo>
                  <a:lnTo>
                    <a:pt x="9745" y="2561"/>
                  </a:lnTo>
                  <a:lnTo>
                    <a:pt x="8911" y="2370"/>
                  </a:lnTo>
                  <a:lnTo>
                    <a:pt x="8106" y="2180"/>
                  </a:lnTo>
                  <a:lnTo>
                    <a:pt x="7301" y="1975"/>
                  </a:lnTo>
                  <a:lnTo>
                    <a:pt x="6511" y="1770"/>
                  </a:lnTo>
                  <a:lnTo>
                    <a:pt x="5004" y="1361"/>
                  </a:lnTo>
                  <a:lnTo>
                    <a:pt x="3629" y="951"/>
                  </a:lnTo>
                  <a:lnTo>
                    <a:pt x="2444" y="585"/>
                  </a:lnTo>
                  <a:lnTo>
                    <a:pt x="1463" y="278"/>
                  </a:lnTo>
                  <a:lnTo>
                    <a:pt x="746" y="44"/>
                  </a:lnTo>
                  <a:lnTo>
                    <a:pt x="688" y="15"/>
                  </a:lnTo>
                  <a:lnTo>
                    <a:pt x="6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9"/>
            <p:cNvSpPr/>
            <p:nvPr/>
          </p:nvSpPr>
          <p:spPr>
            <a:xfrm>
              <a:off x="6743374" y="4696330"/>
              <a:ext cx="289726" cy="168914"/>
            </a:xfrm>
            <a:custGeom>
              <a:rect b="b" l="l" r="r" t="t"/>
              <a:pathLst>
                <a:path extrusionOk="0" h="12540" w="21509">
                  <a:moveTo>
                    <a:pt x="13359" y="1"/>
                  </a:moveTo>
                  <a:lnTo>
                    <a:pt x="13433" y="89"/>
                  </a:lnTo>
                  <a:lnTo>
                    <a:pt x="13491" y="177"/>
                  </a:lnTo>
                  <a:lnTo>
                    <a:pt x="13535" y="279"/>
                  </a:lnTo>
                  <a:lnTo>
                    <a:pt x="13564" y="381"/>
                  </a:lnTo>
                  <a:lnTo>
                    <a:pt x="13579" y="528"/>
                  </a:lnTo>
                  <a:lnTo>
                    <a:pt x="13564" y="703"/>
                  </a:lnTo>
                  <a:lnTo>
                    <a:pt x="13535" y="893"/>
                  </a:lnTo>
                  <a:lnTo>
                    <a:pt x="13476" y="1128"/>
                  </a:lnTo>
                  <a:lnTo>
                    <a:pt x="13389" y="1391"/>
                  </a:lnTo>
                  <a:lnTo>
                    <a:pt x="13272" y="1669"/>
                  </a:lnTo>
                  <a:lnTo>
                    <a:pt x="13125" y="1976"/>
                  </a:lnTo>
                  <a:lnTo>
                    <a:pt x="12950" y="2298"/>
                  </a:lnTo>
                  <a:lnTo>
                    <a:pt x="12730" y="2635"/>
                  </a:lnTo>
                  <a:lnTo>
                    <a:pt x="12467" y="2986"/>
                  </a:lnTo>
                  <a:lnTo>
                    <a:pt x="12189" y="3352"/>
                  </a:lnTo>
                  <a:lnTo>
                    <a:pt x="11852" y="3717"/>
                  </a:lnTo>
                  <a:lnTo>
                    <a:pt x="11487" y="4098"/>
                  </a:lnTo>
                  <a:lnTo>
                    <a:pt x="11077" y="4478"/>
                  </a:lnTo>
                  <a:lnTo>
                    <a:pt x="10623" y="4859"/>
                  </a:lnTo>
                  <a:lnTo>
                    <a:pt x="10111" y="5239"/>
                  </a:lnTo>
                  <a:lnTo>
                    <a:pt x="9570" y="5605"/>
                  </a:lnTo>
                  <a:lnTo>
                    <a:pt x="8970" y="5971"/>
                  </a:lnTo>
                  <a:lnTo>
                    <a:pt x="8648" y="6146"/>
                  </a:lnTo>
                  <a:lnTo>
                    <a:pt x="8326" y="6307"/>
                  </a:lnTo>
                  <a:lnTo>
                    <a:pt x="7975" y="6483"/>
                  </a:lnTo>
                  <a:lnTo>
                    <a:pt x="7624" y="6644"/>
                  </a:lnTo>
                  <a:lnTo>
                    <a:pt x="7258" y="6805"/>
                  </a:lnTo>
                  <a:lnTo>
                    <a:pt x="6878" y="6965"/>
                  </a:lnTo>
                  <a:lnTo>
                    <a:pt x="6468" y="7126"/>
                  </a:lnTo>
                  <a:lnTo>
                    <a:pt x="6058" y="7273"/>
                  </a:lnTo>
                  <a:lnTo>
                    <a:pt x="5634" y="7404"/>
                  </a:lnTo>
                  <a:lnTo>
                    <a:pt x="5195" y="7551"/>
                  </a:lnTo>
                  <a:lnTo>
                    <a:pt x="4756" y="7682"/>
                  </a:lnTo>
                  <a:lnTo>
                    <a:pt x="4288" y="7799"/>
                  </a:lnTo>
                  <a:lnTo>
                    <a:pt x="4464" y="7712"/>
                  </a:lnTo>
                  <a:lnTo>
                    <a:pt x="4932" y="7463"/>
                  </a:lnTo>
                  <a:lnTo>
                    <a:pt x="4537" y="7624"/>
                  </a:lnTo>
                  <a:lnTo>
                    <a:pt x="4142" y="7770"/>
                  </a:lnTo>
                  <a:lnTo>
                    <a:pt x="3381" y="8019"/>
                  </a:lnTo>
                  <a:lnTo>
                    <a:pt x="2679" y="8224"/>
                  </a:lnTo>
                  <a:lnTo>
                    <a:pt x="2035" y="8385"/>
                  </a:lnTo>
                  <a:lnTo>
                    <a:pt x="1874" y="8443"/>
                  </a:lnTo>
                  <a:lnTo>
                    <a:pt x="1713" y="8487"/>
                  </a:lnTo>
                  <a:lnTo>
                    <a:pt x="1552" y="8560"/>
                  </a:lnTo>
                  <a:lnTo>
                    <a:pt x="1406" y="8633"/>
                  </a:lnTo>
                  <a:lnTo>
                    <a:pt x="1259" y="8721"/>
                  </a:lnTo>
                  <a:lnTo>
                    <a:pt x="1128" y="8809"/>
                  </a:lnTo>
                  <a:lnTo>
                    <a:pt x="996" y="8897"/>
                  </a:lnTo>
                  <a:lnTo>
                    <a:pt x="879" y="8999"/>
                  </a:lnTo>
                  <a:lnTo>
                    <a:pt x="762" y="9116"/>
                  </a:lnTo>
                  <a:lnTo>
                    <a:pt x="659" y="9233"/>
                  </a:lnTo>
                  <a:lnTo>
                    <a:pt x="557" y="9350"/>
                  </a:lnTo>
                  <a:lnTo>
                    <a:pt x="455" y="9482"/>
                  </a:lnTo>
                  <a:lnTo>
                    <a:pt x="381" y="9614"/>
                  </a:lnTo>
                  <a:lnTo>
                    <a:pt x="308" y="9760"/>
                  </a:lnTo>
                  <a:lnTo>
                    <a:pt x="235" y="9892"/>
                  </a:lnTo>
                  <a:lnTo>
                    <a:pt x="177" y="10038"/>
                  </a:lnTo>
                  <a:lnTo>
                    <a:pt x="118" y="10184"/>
                  </a:lnTo>
                  <a:lnTo>
                    <a:pt x="89" y="10345"/>
                  </a:lnTo>
                  <a:lnTo>
                    <a:pt x="45" y="10492"/>
                  </a:lnTo>
                  <a:lnTo>
                    <a:pt x="30" y="10653"/>
                  </a:lnTo>
                  <a:lnTo>
                    <a:pt x="16" y="10799"/>
                  </a:lnTo>
                  <a:lnTo>
                    <a:pt x="1" y="10960"/>
                  </a:lnTo>
                  <a:lnTo>
                    <a:pt x="1" y="11121"/>
                  </a:lnTo>
                  <a:lnTo>
                    <a:pt x="16" y="11282"/>
                  </a:lnTo>
                  <a:lnTo>
                    <a:pt x="45" y="11443"/>
                  </a:lnTo>
                  <a:lnTo>
                    <a:pt x="74" y="11589"/>
                  </a:lnTo>
                  <a:lnTo>
                    <a:pt x="118" y="11750"/>
                  </a:lnTo>
                  <a:lnTo>
                    <a:pt x="177" y="11911"/>
                  </a:lnTo>
                  <a:lnTo>
                    <a:pt x="235" y="12057"/>
                  </a:lnTo>
                  <a:lnTo>
                    <a:pt x="308" y="12218"/>
                  </a:lnTo>
                  <a:lnTo>
                    <a:pt x="396" y="12364"/>
                  </a:lnTo>
                  <a:lnTo>
                    <a:pt x="484" y="12511"/>
                  </a:lnTo>
                  <a:lnTo>
                    <a:pt x="513" y="12540"/>
                  </a:lnTo>
                  <a:lnTo>
                    <a:pt x="21450" y="12540"/>
                  </a:lnTo>
                  <a:lnTo>
                    <a:pt x="21480" y="12160"/>
                  </a:lnTo>
                  <a:lnTo>
                    <a:pt x="21494" y="11765"/>
                  </a:lnTo>
                  <a:lnTo>
                    <a:pt x="21509" y="11296"/>
                  </a:lnTo>
                  <a:lnTo>
                    <a:pt x="21509" y="10784"/>
                  </a:lnTo>
                  <a:lnTo>
                    <a:pt x="21465" y="10287"/>
                  </a:lnTo>
                  <a:lnTo>
                    <a:pt x="21436" y="10053"/>
                  </a:lnTo>
                  <a:lnTo>
                    <a:pt x="21407" y="9848"/>
                  </a:lnTo>
                  <a:lnTo>
                    <a:pt x="21348" y="9672"/>
                  </a:lnTo>
                  <a:lnTo>
                    <a:pt x="21290" y="9511"/>
                  </a:lnTo>
                  <a:lnTo>
                    <a:pt x="21085" y="9087"/>
                  </a:lnTo>
                  <a:lnTo>
                    <a:pt x="20909" y="8663"/>
                  </a:lnTo>
                  <a:lnTo>
                    <a:pt x="20748" y="8238"/>
                  </a:lnTo>
                  <a:lnTo>
                    <a:pt x="20602" y="7814"/>
                  </a:lnTo>
                  <a:lnTo>
                    <a:pt x="20485" y="7390"/>
                  </a:lnTo>
                  <a:lnTo>
                    <a:pt x="20382" y="6980"/>
                  </a:lnTo>
                  <a:lnTo>
                    <a:pt x="20295" y="6585"/>
                  </a:lnTo>
                  <a:lnTo>
                    <a:pt x="20221" y="6190"/>
                  </a:lnTo>
                  <a:lnTo>
                    <a:pt x="20178" y="5795"/>
                  </a:lnTo>
                  <a:lnTo>
                    <a:pt x="20134" y="5415"/>
                  </a:lnTo>
                  <a:lnTo>
                    <a:pt x="20104" y="5034"/>
                  </a:lnTo>
                  <a:lnTo>
                    <a:pt x="20075" y="4668"/>
                  </a:lnTo>
                  <a:lnTo>
                    <a:pt x="20075" y="3981"/>
                  </a:lnTo>
                  <a:lnTo>
                    <a:pt x="20090" y="3322"/>
                  </a:lnTo>
                  <a:lnTo>
                    <a:pt x="20119" y="2708"/>
                  </a:lnTo>
                  <a:lnTo>
                    <a:pt x="20163" y="2166"/>
                  </a:lnTo>
                  <a:lnTo>
                    <a:pt x="20192" y="1669"/>
                  </a:lnTo>
                  <a:lnTo>
                    <a:pt x="20221" y="1230"/>
                  </a:lnTo>
                  <a:lnTo>
                    <a:pt x="20221" y="864"/>
                  </a:lnTo>
                  <a:lnTo>
                    <a:pt x="20207" y="718"/>
                  </a:lnTo>
                  <a:lnTo>
                    <a:pt x="20192" y="572"/>
                  </a:lnTo>
                  <a:lnTo>
                    <a:pt x="20163" y="455"/>
                  </a:lnTo>
                  <a:lnTo>
                    <a:pt x="20119" y="367"/>
                  </a:lnTo>
                  <a:lnTo>
                    <a:pt x="20060" y="294"/>
                  </a:lnTo>
                  <a:lnTo>
                    <a:pt x="20002" y="235"/>
                  </a:lnTo>
                  <a:lnTo>
                    <a:pt x="19900" y="177"/>
                  </a:lnTo>
                  <a:lnTo>
                    <a:pt x="19797" y="133"/>
                  </a:lnTo>
                  <a:lnTo>
                    <a:pt x="19695" y="103"/>
                  </a:lnTo>
                  <a:lnTo>
                    <a:pt x="19607" y="89"/>
                  </a:lnTo>
                  <a:lnTo>
                    <a:pt x="19505" y="74"/>
                  </a:lnTo>
                  <a:lnTo>
                    <a:pt x="19402" y="74"/>
                  </a:lnTo>
                  <a:lnTo>
                    <a:pt x="19197" y="89"/>
                  </a:lnTo>
                  <a:lnTo>
                    <a:pt x="19007" y="133"/>
                  </a:lnTo>
                  <a:lnTo>
                    <a:pt x="18802" y="206"/>
                  </a:lnTo>
                  <a:lnTo>
                    <a:pt x="18597" y="308"/>
                  </a:lnTo>
                  <a:lnTo>
                    <a:pt x="18393" y="411"/>
                  </a:lnTo>
                  <a:lnTo>
                    <a:pt x="18188" y="542"/>
                  </a:lnTo>
                  <a:lnTo>
                    <a:pt x="17983" y="689"/>
                  </a:lnTo>
                  <a:lnTo>
                    <a:pt x="17559" y="996"/>
                  </a:lnTo>
                  <a:lnTo>
                    <a:pt x="17134" y="1303"/>
                  </a:lnTo>
                  <a:lnTo>
                    <a:pt x="16929" y="1449"/>
                  </a:lnTo>
                  <a:lnTo>
                    <a:pt x="16710" y="1596"/>
                  </a:lnTo>
                  <a:lnTo>
                    <a:pt x="16490" y="1713"/>
                  </a:lnTo>
                  <a:lnTo>
                    <a:pt x="16271" y="1830"/>
                  </a:lnTo>
                  <a:lnTo>
                    <a:pt x="16052" y="1918"/>
                  </a:lnTo>
                  <a:lnTo>
                    <a:pt x="15832" y="1991"/>
                  </a:lnTo>
                  <a:lnTo>
                    <a:pt x="15613" y="2035"/>
                  </a:lnTo>
                  <a:lnTo>
                    <a:pt x="15408" y="2064"/>
                  </a:lnTo>
                  <a:lnTo>
                    <a:pt x="15218" y="2079"/>
                  </a:lnTo>
                  <a:lnTo>
                    <a:pt x="15027" y="2079"/>
                  </a:lnTo>
                  <a:lnTo>
                    <a:pt x="14852" y="2049"/>
                  </a:lnTo>
                  <a:lnTo>
                    <a:pt x="14691" y="2005"/>
                  </a:lnTo>
                  <a:lnTo>
                    <a:pt x="14559" y="1932"/>
                  </a:lnTo>
                  <a:lnTo>
                    <a:pt x="14427" y="1845"/>
                  </a:lnTo>
                  <a:lnTo>
                    <a:pt x="14325" y="1742"/>
                  </a:lnTo>
                  <a:lnTo>
                    <a:pt x="14252" y="1610"/>
                  </a:lnTo>
                  <a:lnTo>
                    <a:pt x="14193" y="1449"/>
                  </a:lnTo>
                  <a:lnTo>
                    <a:pt x="14179" y="1274"/>
                  </a:lnTo>
                  <a:lnTo>
                    <a:pt x="14164" y="1157"/>
                  </a:lnTo>
                  <a:lnTo>
                    <a:pt x="14135" y="1040"/>
                  </a:lnTo>
                  <a:lnTo>
                    <a:pt x="14076" y="820"/>
                  </a:lnTo>
                  <a:lnTo>
                    <a:pt x="13989" y="615"/>
                  </a:lnTo>
                  <a:lnTo>
                    <a:pt x="13871" y="440"/>
                  </a:lnTo>
                  <a:lnTo>
                    <a:pt x="13754" y="294"/>
                  </a:lnTo>
                  <a:lnTo>
                    <a:pt x="13623" y="162"/>
                  </a:lnTo>
                  <a:lnTo>
                    <a:pt x="13491" y="74"/>
                  </a:lnTo>
                  <a:lnTo>
                    <a:pt x="133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9"/>
            <p:cNvSpPr/>
            <p:nvPr/>
          </p:nvSpPr>
          <p:spPr>
            <a:xfrm>
              <a:off x="6801120" y="4693178"/>
              <a:ext cx="125163" cy="108218"/>
            </a:xfrm>
            <a:custGeom>
              <a:rect b="b" l="l" r="r" t="t"/>
              <a:pathLst>
                <a:path extrusionOk="0" h="8034" w="9292">
                  <a:moveTo>
                    <a:pt x="8209" y="1"/>
                  </a:moveTo>
                  <a:lnTo>
                    <a:pt x="8077" y="15"/>
                  </a:lnTo>
                  <a:lnTo>
                    <a:pt x="7931" y="45"/>
                  </a:lnTo>
                  <a:lnTo>
                    <a:pt x="7799" y="89"/>
                  </a:lnTo>
                  <a:lnTo>
                    <a:pt x="7668" y="133"/>
                  </a:lnTo>
                  <a:lnTo>
                    <a:pt x="7551" y="206"/>
                  </a:lnTo>
                  <a:lnTo>
                    <a:pt x="7434" y="264"/>
                  </a:lnTo>
                  <a:lnTo>
                    <a:pt x="7346" y="352"/>
                  </a:lnTo>
                  <a:lnTo>
                    <a:pt x="7258" y="440"/>
                  </a:lnTo>
                  <a:lnTo>
                    <a:pt x="7185" y="542"/>
                  </a:lnTo>
                  <a:lnTo>
                    <a:pt x="7126" y="645"/>
                  </a:lnTo>
                  <a:lnTo>
                    <a:pt x="7083" y="762"/>
                  </a:lnTo>
                  <a:lnTo>
                    <a:pt x="7009" y="1098"/>
                  </a:lnTo>
                  <a:lnTo>
                    <a:pt x="6907" y="1420"/>
                  </a:lnTo>
                  <a:lnTo>
                    <a:pt x="6790" y="1742"/>
                  </a:lnTo>
                  <a:lnTo>
                    <a:pt x="6658" y="2049"/>
                  </a:lnTo>
                  <a:lnTo>
                    <a:pt x="6512" y="2356"/>
                  </a:lnTo>
                  <a:lnTo>
                    <a:pt x="6351" y="2649"/>
                  </a:lnTo>
                  <a:lnTo>
                    <a:pt x="6175" y="2942"/>
                  </a:lnTo>
                  <a:lnTo>
                    <a:pt x="5985" y="3220"/>
                  </a:lnTo>
                  <a:lnTo>
                    <a:pt x="5795" y="3498"/>
                  </a:lnTo>
                  <a:lnTo>
                    <a:pt x="5575" y="3761"/>
                  </a:lnTo>
                  <a:lnTo>
                    <a:pt x="5371" y="4024"/>
                  </a:lnTo>
                  <a:lnTo>
                    <a:pt x="5137" y="4288"/>
                  </a:lnTo>
                  <a:lnTo>
                    <a:pt x="4902" y="4537"/>
                  </a:lnTo>
                  <a:lnTo>
                    <a:pt x="4668" y="4771"/>
                  </a:lnTo>
                  <a:lnTo>
                    <a:pt x="4186" y="5239"/>
                  </a:lnTo>
                  <a:lnTo>
                    <a:pt x="3688" y="5663"/>
                  </a:lnTo>
                  <a:lnTo>
                    <a:pt x="3191" y="6058"/>
                  </a:lnTo>
                  <a:lnTo>
                    <a:pt x="2693" y="6424"/>
                  </a:lnTo>
                  <a:lnTo>
                    <a:pt x="2225" y="6746"/>
                  </a:lnTo>
                  <a:lnTo>
                    <a:pt x="1771" y="7039"/>
                  </a:lnTo>
                  <a:lnTo>
                    <a:pt x="1347" y="7302"/>
                  </a:lnTo>
                  <a:lnTo>
                    <a:pt x="967" y="7521"/>
                  </a:lnTo>
                  <a:lnTo>
                    <a:pt x="645" y="7697"/>
                  </a:lnTo>
                  <a:lnTo>
                    <a:pt x="177" y="7946"/>
                  </a:lnTo>
                  <a:lnTo>
                    <a:pt x="1" y="8033"/>
                  </a:lnTo>
                  <a:lnTo>
                    <a:pt x="469" y="7916"/>
                  </a:lnTo>
                  <a:lnTo>
                    <a:pt x="908" y="7785"/>
                  </a:lnTo>
                  <a:lnTo>
                    <a:pt x="1347" y="7638"/>
                  </a:lnTo>
                  <a:lnTo>
                    <a:pt x="1771" y="7507"/>
                  </a:lnTo>
                  <a:lnTo>
                    <a:pt x="2181" y="7360"/>
                  </a:lnTo>
                  <a:lnTo>
                    <a:pt x="2591" y="7199"/>
                  </a:lnTo>
                  <a:lnTo>
                    <a:pt x="2971" y="7039"/>
                  </a:lnTo>
                  <a:lnTo>
                    <a:pt x="3337" y="6878"/>
                  </a:lnTo>
                  <a:lnTo>
                    <a:pt x="3688" y="6717"/>
                  </a:lnTo>
                  <a:lnTo>
                    <a:pt x="4039" y="6541"/>
                  </a:lnTo>
                  <a:lnTo>
                    <a:pt x="4361" y="6380"/>
                  </a:lnTo>
                  <a:lnTo>
                    <a:pt x="4683" y="6205"/>
                  </a:lnTo>
                  <a:lnTo>
                    <a:pt x="5283" y="5839"/>
                  </a:lnTo>
                  <a:lnTo>
                    <a:pt x="5824" y="5473"/>
                  </a:lnTo>
                  <a:lnTo>
                    <a:pt x="6336" y="5093"/>
                  </a:lnTo>
                  <a:lnTo>
                    <a:pt x="6790" y="4712"/>
                  </a:lnTo>
                  <a:lnTo>
                    <a:pt x="7200" y="4332"/>
                  </a:lnTo>
                  <a:lnTo>
                    <a:pt x="7565" y="3951"/>
                  </a:lnTo>
                  <a:lnTo>
                    <a:pt x="7902" y="3586"/>
                  </a:lnTo>
                  <a:lnTo>
                    <a:pt x="8180" y="3220"/>
                  </a:lnTo>
                  <a:lnTo>
                    <a:pt x="8443" y="2869"/>
                  </a:lnTo>
                  <a:lnTo>
                    <a:pt x="8663" y="2532"/>
                  </a:lnTo>
                  <a:lnTo>
                    <a:pt x="8838" y="2210"/>
                  </a:lnTo>
                  <a:lnTo>
                    <a:pt x="8985" y="1903"/>
                  </a:lnTo>
                  <a:lnTo>
                    <a:pt x="9102" y="1625"/>
                  </a:lnTo>
                  <a:lnTo>
                    <a:pt x="9189" y="1362"/>
                  </a:lnTo>
                  <a:lnTo>
                    <a:pt x="9248" y="1127"/>
                  </a:lnTo>
                  <a:lnTo>
                    <a:pt x="9277" y="937"/>
                  </a:lnTo>
                  <a:lnTo>
                    <a:pt x="9292" y="762"/>
                  </a:lnTo>
                  <a:lnTo>
                    <a:pt x="9277" y="615"/>
                  </a:lnTo>
                  <a:lnTo>
                    <a:pt x="9248" y="513"/>
                  </a:lnTo>
                  <a:lnTo>
                    <a:pt x="9204" y="411"/>
                  </a:lnTo>
                  <a:lnTo>
                    <a:pt x="9146" y="323"/>
                  </a:lnTo>
                  <a:lnTo>
                    <a:pt x="9072" y="235"/>
                  </a:lnTo>
                  <a:lnTo>
                    <a:pt x="8970" y="162"/>
                  </a:lnTo>
                  <a:lnTo>
                    <a:pt x="8868" y="103"/>
                  </a:lnTo>
                  <a:lnTo>
                    <a:pt x="8750" y="59"/>
                  </a:lnTo>
                  <a:lnTo>
                    <a:pt x="8619" y="30"/>
                  </a:lnTo>
                  <a:lnTo>
                    <a:pt x="84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9"/>
            <p:cNvSpPr/>
            <p:nvPr/>
          </p:nvSpPr>
          <p:spPr>
            <a:xfrm>
              <a:off x="6920558" y="4587547"/>
              <a:ext cx="117081" cy="136788"/>
            </a:xfrm>
            <a:custGeom>
              <a:rect b="b" l="l" r="r" t="t"/>
              <a:pathLst>
                <a:path extrusionOk="0" h="10155" w="8692">
                  <a:moveTo>
                    <a:pt x="1464" y="0"/>
                  </a:moveTo>
                  <a:lnTo>
                    <a:pt x="1420" y="352"/>
                  </a:lnTo>
                  <a:lnTo>
                    <a:pt x="1215" y="1815"/>
                  </a:lnTo>
                  <a:lnTo>
                    <a:pt x="1069" y="2722"/>
                  </a:lnTo>
                  <a:lnTo>
                    <a:pt x="893" y="3717"/>
                  </a:lnTo>
                  <a:lnTo>
                    <a:pt x="703" y="4770"/>
                  </a:lnTo>
                  <a:lnTo>
                    <a:pt x="498" y="5838"/>
                  </a:lnTo>
                  <a:lnTo>
                    <a:pt x="249" y="6906"/>
                  </a:lnTo>
                  <a:lnTo>
                    <a:pt x="1" y="7945"/>
                  </a:lnTo>
                  <a:lnTo>
                    <a:pt x="103" y="8004"/>
                  </a:lnTo>
                  <a:lnTo>
                    <a:pt x="205" y="8077"/>
                  </a:lnTo>
                  <a:lnTo>
                    <a:pt x="337" y="8150"/>
                  </a:lnTo>
                  <a:lnTo>
                    <a:pt x="469" y="8238"/>
                  </a:lnTo>
                  <a:lnTo>
                    <a:pt x="600" y="8370"/>
                  </a:lnTo>
                  <a:lnTo>
                    <a:pt x="717" y="8516"/>
                  </a:lnTo>
                  <a:lnTo>
                    <a:pt x="835" y="8691"/>
                  </a:lnTo>
                  <a:lnTo>
                    <a:pt x="922" y="8896"/>
                  </a:lnTo>
                  <a:lnTo>
                    <a:pt x="981" y="9116"/>
                  </a:lnTo>
                  <a:lnTo>
                    <a:pt x="1010" y="9233"/>
                  </a:lnTo>
                  <a:lnTo>
                    <a:pt x="1025" y="9350"/>
                  </a:lnTo>
                  <a:lnTo>
                    <a:pt x="1039" y="9525"/>
                  </a:lnTo>
                  <a:lnTo>
                    <a:pt x="1098" y="9686"/>
                  </a:lnTo>
                  <a:lnTo>
                    <a:pt x="1171" y="9818"/>
                  </a:lnTo>
                  <a:lnTo>
                    <a:pt x="1273" y="9921"/>
                  </a:lnTo>
                  <a:lnTo>
                    <a:pt x="1405" y="10008"/>
                  </a:lnTo>
                  <a:lnTo>
                    <a:pt x="1537" y="10081"/>
                  </a:lnTo>
                  <a:lnTo>
                    <a:pt x="1698" y="10125"/>
                  </a:lnTo>
                  <a:lnTo>
                    <a:pt x="1873" y="10155"/>
                  </a:lnTo>
                  <a:lnTo>
                    <a:pt x="2064" y="10155"/>
                  </a:lnTo>
                  <a:lnTo>
                    <a:pt x="2254" y="10140"/>
                  </a:lnTo>
                  <a:lnTo>
                    <a:pt x="2459" y="10111"/>
                  </a:lnTo>
                  <a:lnTo>
                    <a:pt x="2678" y="10067"/>
                  </a:lnTo>
                  <a:lnTo>
                    <a:pt x="2898" y="9994"/>
                  </a:lnTo>
                  <a:lnTo>
                    <a:pt x="3117" y="9906"/>
                  </a:lnTo>
                  <a:lnTo>
                    <a:pt x="3336" y="9789"/>
                  </a:lnTo>
                  <a:lnTo>
                    <a:pt x="3556" y="9672"/>
                  </a:lnTo>
                  <a:lnTo>
                    <a:pt x="3775" y="9525"/>
                  </a:lnTo>
                  <a:lnTo>
                    <a:pt x="3980" y="9379"/>
                  </a:lnTo>
                  <a:lnTo>
                    <a:pt x="4405" y="9072"/>
                  </a:lnTo>
                  <a:lnTo>
                    <a:pt x="4829" y="8765"/>
                  </a:lnTo>
                  <a:lnTo>
                    <a:pt x="5034" y="8618"/>
                  </a:lnTo>
                  <a:lnTo>
                    <a:pt x="5239" y="8487"/>
                  </a:lnTo>
                  <a:lnTo>
                    <a:pt x="5443" y="8384"/>
                  </a:lnTo>
                  <a:lnTo>
                    <a:pt x="5648" y="8282"/>
                  </a:lnTo>
                  <a:lnTo>
                    <a:pt x="5853" y="8209"/>
                  </a:lnTo>
                  <a:lnTo>
                    <a:pt x="6043" y="8165"/>
                  </a:lnTo>
                  <a:lnTo>
                    <a:pt x="6248" y="8150"/>
                  </a:lnTo>
                  <a:lnTo>
                    <a:pt x="6351" y="8150"/>
                  </a:lnTo>
                  <a:lnTo>
                    <a:pt x="6453" y="8165"/>
                  </a:lnTo>
                  <a:lnTo>
                    <a:pt x="6541" y="8179"/>
                  </a:lnTo>
                  <a:lnTo>
                    <a:pt x="6643" y="8209"/>
                  </a:lnTo>
                  <a:lnTo>
                    <a:pt x="6746" y="8253"/>
                  </a:lnTo>
                  <a:lnTo>
                    <a:pt x="6848" y="8311"/>
                  </a:lnTo>
                  <a:lnTo>
                    <a:pt x="7345" y="6424"/>
                  </a:lnTo>
                  <a:lnTo>
                    <a:pt x="8326" y="2722"/>
                  </a:lnTo>
                  <a:lnTo>
                    <a:pt x="8692" y="1332"/>
                  </a:lnTo>
                  <a:lnTo>
                    <a:pt x="7945" y="1244"/>
                  </a:lnTo>
                  <a:lnTo>
                    <a:pt x="7111" y="1127"/>
                  </a:lnTo>
                  <a:lnTo>
                    <a:pt x="6219" y="995"/>
                  </a:lnTo>
                  <a:lnTo>
                    <a:pt x="5268" y="834"/>
                  </a:lnTo>
                  <a:lnTo>
                    <a:pt x="4287" y="659"/>
                  </a:lnTo>
                  <a:lnTo>
                    <a:pt x="3322" y="469"/>
                  </a:lnTo>
                  <a:lnTo>
                    <a:pt x="2371" y="235"/>
                  </a:lnTo>
                  <a:lnTo>
                    <a:pt x="1917" y="118"/>
                  </a:lnTo>
                  <a:lnTo>
                    <a:pt x="1464"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9"/>
            <p:cNvSpPr/>
            <p:nvPr/>
          </p:nvSpPr>
          <p:spPr>
            <a:xfrm>
              <a:off x="7000772" y="4746789"/>
              <a:ext cx="1589" cy="1589"/>
            </a:xfrm>
            <a:custGeom>
              <a:rect b="b" l="l" r="r" t="t"/>
              <a:pathLst>
                <a:path extrusionOk="0" h="118" w="118">
                  <a:moveTo>
                    <a:pt x="44" y="1"/>
                  </a:moveTo>
                  <a:lnTo>
                    <a:pt x="0" y="118"/>
                  </a:lnTo>
                  <a:lnTo>
                    <a:pt x="0" y="118"/>
                  </a:lnTo>
                  <a:lnTo>
                    <a:pt x="88" y="59"/>
                  </a:lnTo>
                  <a:lnTo>
                    <a:pt x="118" y="44"/>
                  </a:lnTo>
                  <a:lnTo>
                    <a:pt x="1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9"/>
            <p:cNvSpPr/>
            <p:nvPr/>
          </p:nvSpPr>
          <p:spPr>
            <a:xfrm>
              <a:off x="6939672" y="4587547"/>
              <a:ext cx="97967" cy="36665"/>
            </a:xfrm>
            <a:custGeom>
              <a:rect b="b" l="l" r="r" t="t"/>
              <a:pathLst>
                <a:path extrusionOk="0" h="2722" w="7273">
                  <a:moveTo>
                    <a:pt x="45" y="0"/>
                  </a:moveTo>
                  <a:lnTo>
                    <a:pt x="1" y="352"/>
                  </a:lnTo>
                  <a:lnTo>
                    <a:pt x="367" y="542"/>
                  </a:lnTo>
                  <a:lnTo>
                    <a:pt x="923" y="776"/>
                  </a:lnTo>
                  <a:lnTo>
                    <a:pt x="1610" y="1083"/>
                  </a:lnTo>
                  <a:lnTo>
                    <a:pt x="2459" y="1405"/>
                  </a:lnTo>
                  <a:lnTo>
                    <a:pt x="3424" y="1756"/>
                  </a:lnTo>
                  <a:lnTo>
                    <a:pt x="3937" y="1932"/>
                  </a:lnTo>
                  <a:lnTo>
                    <a:pt x="4493" y="2107"/>
                  </a:lnTo>
                  <a:lnTo>
                    <a:pt x="5063" y="2268"/>
                  </a:lnTo>
                  <a:lnTo>
                    <a:pt x="5663" y="2429"/>
                  </a:lnTo>
                  <a:lnTo>
                    <a:pt x="6278" y="2576"/>
                  </a:lnTo>
                  <a:lnTo>
                    <a:pt x="6907" y="2722"/>
                  </a:lnTo>
                  <a:lnTo>
                    <a:pt x="7273" y="1332"/>
                  </a:lnTo>
                  <a:lnTo>
                    <a:pt x="6526" y="1244"/>
                  </a:lnTo>
                  <a:lnTo>
                    <a:pt x="5692" y="1127"/>
                  </a:lnTo>
                  <a:lnTo>
                    <a:pt x="4800" y="995"/>
                  </a:lnTo>
                  <a:lnTo>
                    <a:pt x="3849" y="834"/>
                  </a:lnTo>
                  <a:lnTo>
                    <a:pt x="2868" y="659"/>
                  </a:lnTo>
                  <a:lnTo>
                    <a:pt x="1903" y="469"/>
                  </a:lnTo>
                  <a:lnTo>
                    <a:pt x="952" y="235"/>
                  </a:lnTo>
                  <a:lnTo>
                    <a:pt x="498" y="118"/>
                  </a:lnTo>
                  <a:lnTo>
                    <a:pt x="45" y="0"/>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9"/>
            <p:cNvSpPr/>
            <p:nvPr/>
          </p:nvSpPr>
          <p:spPr>
            <a:xfrm>
              <a:off x="6965103" y="3885921"/>
              <a:ext cx="75297" cy="104675"/>
            </a:xfrm>
            <a:custGeom>
              <a:rect b="b" l="l" r="r" t="t"/>
              <a:pathLst>
                <a:path extrusionOk="0" h="7771" w="5590">
                  <a:moveTo>
                    <a:pt x="585" y="1"/>
                  </a:moveTo>
                  <a:lnTo>
                    <a:pt x="556" y="16"/>
                  </a:lnTo>
                  <a:lnTo>
                    <a:pt x="542" y="30"/>
                  </a:lnTo>
                  <a:lnTo>
                    <a:pt x="542" y="59"/>
                  </a:lnTo>
                  <a:lnTo>
                    <a:pt x="0" y="6731"/>
                  </a:lnTo>
                  <a:lnTo>
                    <a:pt x="0" y="6761"/>
                  </a:lnTo>
                  <a:lnTo>
                    <a:pt x="15" y="6790"/>
                  </a:lnTo>
                  <a:lnTo>
                    <a:pt x="117" y="6878"/>
                  </a:lnTo>
                  <a:lnTo>
                    <a:pt x="234" y="6951"/>
                  </a:lnTo>
                  <a:lnTo>
                    <a:pt x="351" y="7024"/>
                  </a:lnTo>
                  <a:lnTo>
                    <a:pt x="498" y="7097"/>
                  </a:lnTo>
                  <a:lnTo>
                    <a:pt x="790" y="7214"/>
                  </a:lnTo>
                  <a:lnTo>
                    <a:pt x="1127" y="7331"/>
                  </a:lnTo>
                  <a:lnTo>
                    <a:pt x="1493" y="7419"/>
                  </a:lnTo>
                  <a:lnTo>
                    <a:pt x="1873" y="7507"/>
                  </a:lnTo>
                  <a:lnTo>
                    <a:pt x="2253" y="7565"/>
                  </a:lnTo>
                  <a:lnTo>
                    <a:pt x="2663" y="7624"/>
                  </a:lnTo>
                  <a:lnTo>
                    <a:pt x="3058" y="7668"/>
                  </a:lnTo>
                  <a:lnTo>
                    <a:pt x="3453" y="7712"/>
                  </a:lnTo>
                  <a:lnTo>
                    <a:pt x="4185" y="7756"/>
                  </a:lnTo>
                  <a:lnTo>
                    <a:pt x="4799" y="7770"/>
                  </a:lnTo>
                  <a:lnTo>
                    <a:pt x="5545" y="7770"/>
                  </a:lnTo>
                  <a:lnTo>
                    <a:pt x="5575" y="7756"/>
                  </a:lnTo>
                  <a:lnTo>
                    <a:pt x="5589" y="7726"/>
                  </a:lnTo>
                  <a:lnTo>
                    <a:pt x="5589" y="7697"/>
                  </a:lnTo>
                  <a:lnTo>
                    <a:pt x="5589" y="7682"/>
                  </a:lnTo>
                  <a:lnTo>
                    <a:pt x="5575" y="7653"/>
                  </a:lnTo>
                  <a:lnTo>
                    <a:pt x="5545" y="7638"/>
                  </a:lnTo>
                  <a:lnTo>
                    <a:pt x="5326" y="7638"/>
                  </a:lnTo>
                  <a:lnTo>
                    <a:pt x="4829" y="7624"/>
                  </a:lnTo>
                  <a:lnTo>
                    <a:pt x="4112" y="7609"/>
                  </a:lnTo>
                  <a:lnTo>
                    <a:pt x="3687" y="7580"/>
                  </a:lnTo>
                  <a:lnTo>
                    <a:pt x="3248" y="7551"/>
                  </a:lnTo>
                  <a:lnTo>
                    <a:pt x="2795" y="7492"/>
                  </a:lnTo>
                  <a:lnTo>
                    <a:pt x="2341" y="7434"/>
                  </a:lnTo>
                  <a:lnTo>
                    <a:pt x="1888" y="7360"/>
                  </a:lnTo>
                  <a:lnTo>
                    <a:pt x="1463" y="7273"/>
                  </a:lnTo>
                  <a:lnTo>
                    <a:pt x="1054" y="7170"/>
                  </a:lnTo>
                  <a:lnTo>
                    <a:pt x="878" y="7097"/>
                  </a:lnTo>
                  <a:lnTo>
                    <a:pt x="702" y="7039"/>
                  </a:lnTo>
                  <a:lnTo>
                    <a:pt x="542" y="6965"/>
                  </a:lnTo>
                  <a:lnTo>
                    <a:pt x="381" y="6878"/>
                  </a:lnTo>
                  <a:lnTo>
                    <a:pt x="249" y="6804"/>
                  </a:lnTo>
                  <a:lnTo>
                    <a:pt x="132" y="6702"/>
                  </a:lnTo>
                  <a:lnTo>
                    <a:pt x="673" y="74"/>
                  </a:lnTo>
                  <a:lnTo>
                    <a:pt x="673" y="45"/>
                  </a:lnTo>
                  <a:lnTo>
                    <a:pt x="659" y="16"/>
                  </a:ln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9"/>
            <p:cNvSpPr/>
            <p:nvPr/>
          </p:nvSpPr>
          <p:spPr>
            <a:xfrm>
              <a:off x="6992488" y="4033943"/>
              <a:ext cx="29189" cy="428858"/>
            </a:xfrm>
            <a:custGeom>
              <a:rect b="b" l="l" r="r" t="t"/>
              <a:pathLst>
                <a:path extrusionOk="0" h="31838" w="2167">
                  <a:moveTo>
                    <a:pt x="45" y="0"/>
                  </a:moveTo>
                  <a:lnTo>
                    <a:pt x="16" y="15"/>
                  </a:lnTo>
                  <a:lnTo>
                    <a:pt x="1" y="44"/>
                  </a:lnTo>
                  <a:lnTo>
                    <a:pt x="1" y="73"/>
                  </a:lnTo>
                  <a:lnTo>
                    <a:pt x="30" y="1112"/>
                  </a:lnTo>
                  <a:lnTo>
                    <a:pt x="133" y="3819"/>
                  </a:lnTo>
                  <a:lnTo>
                    <a:pt x="294" y="7755"/>
                  </a:lnTo>
                  <a:lnTo>
                    <a:pt x="396" y="10066"/>
                  </a:lnTo>
                  <a:lnTo>
                    <a:pt x="513" y="12539"/>
                  </a:lnTo>
                  <a:lnTo>
                    <a:pt x="645" y="15114"/>
                  </a:lnTo>
                  <a:lnTo>
                    <a:pt x="791" y="17733"/>
                  </a:lnTo>
                  <a:lnTo>
                    <a:pt x="952" y="20367"/>
                  </a:lnTo>
                  <a:lnTo>
                    <a:pt x="1142" y="22957"/>
                  </a:lnTo>
                  <a:lnTo>
                    <a:pt x="1332" y="25429"/>
                  </a:lnTo>
                  <a:lnTo>
                    <a:pt x="1552" y="27770"/>
                  </a:lnTo>
                  <a:lnTo>
                    <a:pt x="1669" y="28853"/>
                  </a:lnTo>
                  <a:lnTo>
                    <a:pt x="1786" y="29892"/>
                  </a:lnTo>
                  <a:lnTo>
                    <a:pt x="1903" y="30872"/>
                  </a:lnTo>
                  <a:lnTo>
                    <a:pt x="2035" y="31779"/>
                  </a:lnTo>
                  <a:lnTo>
                    <a:pt x="2035" y="31794"/>
                  </a:lnTo>
                  <a:lnTo>
                    <a:pt x="2049" y="31823"/>
                  </a:lnTo>
                  <a:lnTo>
                    <a:pt x="2079" y="31823"/>
                  </a:lnTo>
                  <a:lnTo>
                    <a:pt x="2108" y="31838"/>
                  </a:lnTo>
                  <a:lnTo>
                    <a:pt x="2137" y="31823"/>
                  </a:lnTo>
                  <a:lnTo>
                    <a:pt x="2152" y="31809"/>
                  </a:lnTo>
                  <a:lnTo>
                    <a:pt x="2166" y="31779"/>
                  </a:lnTo>
                  <a:lnTo>
                    <a:pt x="2166" y="31750"/>
                  </a:lnTo>
                  <a:lnTo>
                    <a:pt x="2049" y="30858"/>
                  </a:lnTo>
                  <a:lnTo>
                    <a:pt x="1918" y="29877"/>
                  </a:lnTo>
                  <a:lnTo>
                    <a:pt x="1801" y="28838"/>
                  </a:lnTo>
                  <a:lnTo>
                    <a:pt x="1684" y="27756"/>
                  </a:lnTo>
                  <a:lnTo>
                    <a:pt x="1479" y="25415"/>
                  </a:lnTo>
                  <a:lnTo>
                    <a:pt x="1274" y="22942"/>
                  </a:lnTo>
                  <a:lnTo>
                    <a:pt x="1098" y="20352"/>
                  </a:lnTo>
                  <a:lnTo>
                    <a:pt x="923" y="17719"/>
                  </a:lnTo>
                  <a:lnTo>
                    <a:pt x="776" y="15100"/>
                  </a:lnTo>
                  <a:lnTo>
                    <a:pt x="645" y="12524"/>
                  </a:lnTo>
                  <a:lnTo>
                    <a:pt x="528" y="10066"/>
                  </a:lnTo>
                  <a:lnTo>
                    <a:pt x="425" y="7755"/>
                  </a:lnTo>
                  <a:lnTo>
                    <a:pt x="264" y="3804"/>
                  </a:lnTo>
                  <a:lnTo>
                    <a:pt x="177" y="1112"/>
                  </a:lnTo>
                  <a:lnTo>
                    <a:pt x="133" y="59"/>
                  </a:lnTo>
                  <a:lnTo>
                    <a:pt x="133" y="44"/>
                  </a:lnTo>
                  <a:lnTo>
                    <a:pt x="118" y="15"/>
                  </a:lnTo>
                  <a:lnTo>
                    <a:pt x="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9"/>
            <p:cNvSpPr/>
            <p:nvPr/>
          </p:nvSpPr>
          <p:spPr>
            <a:xfrm>
              <a:off x="7036643" y="4266503"/>
              <a:ext cx="61113" cy="118455"/>
            </a:xfrm>
            <a:custGeom>
              <a:rect b="b" l="l" r="r" t="t"/>
              <a:pathLst>
                <a:path extrusionOk="0" h="8794" w="4537">
                  <a:moveTo>
                    <a:pt x="30" y="0"/>
                  </a:moveTo>
                  <a:lnTo>
                    <a:pt x="15" y="29"/>
                  </a:lnTo>
                  <a:lnTo>
                    <a:pt x="0" y="59"/>
                  </a:lnTo>
                  <a:lnTo>
                    <a:pt x="0" y="73"/>
                  </a:lnTo>
                  <a:lnTo>
                    <a:pt x="59" y="278"/>
                  </a:lnTo>
                  <a:lnTo>
                    <a:pt x="220" y="834"/>
                  </a:lnTo>
                  <a:lnTo>
                    <a:pt x="352" y="1229"/>
                  </a:lnTo>
                  <a:lnTo>
                    <a:pt x="512" y="1683"/>
                  </a:lnTo>
                  <a:lnTo>
                    <a:pt x="717" y="2209"/>
                  </a:lnTo>
                  <a:lnTo>
                    <a:pt x="951" y="2780"/>
                  </a:lnTo>
                  <a:lnTo>
                    <a:pt x="1229" y="3409"/>
                  </a:lnTo>
                  <a:lnTo>
                    <a:pt x="1551" y="4082"/>
                  </a:lnTo>
                  <a:lnTo>
                    <a:pt x="1902" y="4799"/>
                  </a:lnTo>
                  <a:lnTo>
                    <a:pt x="2312" y="5545"/>
                  </a:lnTo>
                  <a:lnTo>
                    <a:pt x="2766" y="6335"/>
                  </a:lnTo>
                  <a:lnTo>
                    <a:pt x="3263" y="7125"/>
                  </a:lnTo>
                  <a:lnTo>
                    <a:pt x="3526" y="7535"/>
                  </a:lnTo>
                  <a:lnTo>
                    <a:pt x="3819" y="7945"/>
                  </a:lnTo>
                  <a:lnTo>
                    <a:pt x="4112" y="8355"/>
                  </a:lnTo>
                  <a:lnTo>
                    <a:pt x="4419" y="8764"/>
                  </a:lnTo>
                  <a:lnTo>
                    <a:pt x="4448" y="8793"/>
                  </a:lnTo>
                  <a:lnTo>
                    <a:pt x="4478" y="8793"/>
                  </a:lnTo>
                  <a:lnTo>
                    <a:pt x="4507" y="8779"/>
                  </a:lnTo>
                  <a:lnTo>
                    <a:pt x="4536" y="8764"/>
                  </a:lnTo>
                  <a:lnTo>
                    <a:pt x="4536" y="8735"/>
                  </a:lnTo>
                  <a:lnTo>
                    <a:pt x="4536" y="8706"/>
                  </a:lnTo>
                  <a:lnTo>
                    <a:pt x="4521" y="8676"/>
                  </a:lnTo>
                  <a:lnTo>
                    <a:pt x="4214" y="8267"/>
                  </a:lnTo>
                  <a:lnTo>
                    <a:pt x="3922" y="7857"/>
                  </a:lnTo>
                  <a:lnTo>
                    <a:pt x="3644" y="7462"/>
                  </a:lnTo>
                  <a:lnTo>
                    <a:pt x="3380" y="7052"/>
                  </a:lnTo>
                  <a:lnTo>
                    <a:pt x="2883" y="6262"/>
                  </a:lnTo>
                  <a:lnTo>
                    <a:pt x="2429" y="5487"/>
                  </a:lnTo>
                  <a:lnTo>
                    <a:pt x="2034" y="4741"/>
                  </a:lnTo>
                  <a:lnTo>
                    <a:pt x="1668" y="4038"/>
                  </a:lnTo>
                  <a:lnTo>
                    <a:pt x="1361" y="3365"/>
                  </a:lnTo>
                  <a:lnTo>
                    <a:pt x="1083" y="2736"/>
                  </a:lnTo>
                  <a:lnTo>
                    <a:pt x="849" y="2151"/>
                  </a:lnTo>
                  <a:lnTo>
                    <a:pt x="644" y="1639"/>
                  </a:lnTo>
                  <a:lnTo>
                    <a:pt x="483" y="1185"/>
                  </a:lnTo>
                  <a:lnTo>
                    <a:pt x="352" y="790"/>
                  </a:lnTo>
                  <a:lnTo>
                    <a:pt x="191" y="249"/>
                  </a:lnTo>
                  <a:lnTo>
                    <a:pt x="132" y="44"/>
                  </a:lnTo>
                  <a:lnTo>
                    <a:pt x="117" y="15"/>
                  </a:lnTo>
                  <a:lnTo>
                    <a:pt x="1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9"/>
            <p:cNvSpPr/>
            <p:nvPr/>
          </p:nvSpPr>
          <p:spPr>
            <a:xfrm>
              <a:off x="7366361" y="4002208"/>
              <a:ext cx="116879" cy="5334"/>
            </a:xfrm>
            <a:custGeom>
              <a:rect b="b" l="l" r="r" t="t"/>
              <a:pathLst>
                <a:path extrusionOk="0" h="396" w="8677">
                  <a:moveTo>
                    <a:pt x="44" y="0"/>
                  </a:moveTo>
                  <a:lnTo>
                    <a:pt x="30" y="15"/>
                  </a:lnTo>
                  <a:lnTo>
                    <a:pt x="1" y="30"/>
                  </a:lnTo>
                  <a:lnTo>
                    <a:pt x="1" y="59"/>
                  </a:lnTo>
                  <a:lnTo>
                    <a:pt x="1" y="88"/>
                  </a:lnTo>
                  <a:lnTo>
                    <a:pt x="15" y="117"/>
                  </a:lnTo>
                  <a:lnTo>
                    <a:pt x="30" y="132"/>
                  </a:lnTo>
                  <a:lnTo>
                    <a:pt x="59" y="147"/>
                  </a:lnTo>
                  <a:lnTo>
                    <a:pt x="352" y="176"/>
                  </a:lnTo>
                  <a:lnTo>
                    <a:pt x="688" y="220"/>
                  </a:lnTo>
                  <a:lnTo>
                    <a:pt x="1156" y="264"/>
                  </a:lnTo>
                  <a:lnTo>
                    <a:pt x="1727" y="308"/>
                  </a:lnTo>
                  <a:lnTo>
                    <a:pt x="2415" y="352"/>
                  </a:lnTo>
                  <a:lnTo>
                    <a:pt x="3219" y="381"/>
                  </a:lnTo>
                  <a:lnTo>
                    <a:pt x="4112" y="395"/>
                  </a:lnTo>
                  <a:lnTo>
                    <a:pt x="5107" y="381"/>
                  </a:lnTo>
                  <a:lnTo>
                    <a:pt x="6204" y="337"/>
                  </a:lnTo>
                  <a:lnTo>
                    <a:pt x="7360" y="264"/>
                  </a:lnTo>
                  <a:lnTo>
                    <a:pt x="7975" y="205"/>
                  </a:lnTo>
                  <a:lnTo>
                    <a:pt x="8618" y="147"/>
                  </a:lnTo>
                  <a:lnTo>
                    <a:pt x="8633" y="132"/>
                  </a:lnTo>
                  <a:lnTo>
                    <a:pt x="8662" y="117"/>
                  </a:lnTo>
                  <a:lnTo>
                    <a:pt x="8677" y="88"/>
                  </a:lnTo>
                  <a:lnTo>
                    <a:pt x="8677" y="59"/>
                  </a:lnTo>
                  <a:lnTo>
                    <a:pt x="8662" y="44"/>
                  </a:lnTo>
                  <a:lnTo>
                    <a:pt x="8648" y="15"/>
                  </a:lnTo>
                  <a:lnTo>
                    <a:pt x="8618" y="0"/>
                  </a:lnTo>
                  <a:lnTo>
                    <a:pt x="8604" y="0"/>
                  </a:lnTo>
                  <a:lnTo>
                    <a:pt x="7667" y="103"/>
                  </a:lnTo>
                  <a:lnTo>
                    <a:pt x="6775" y="161"/>
                  </a:lnTo>
                  <a:lnTo>
                    <a:pt x="5926" y="205"/>
                  </a:lnTo>
                  <a:lnTo>
                    <a:pt x="5121" y="234"/>
                  </a:lnTo>
                  <a:lnTo>
                    <a:pt x="4375" y="249"/>
                  </a:lnTo>
                  <a:lnTo>
                    <a:pt x="3673" y="249"/>
                  </a:lnTo>
                  <a:lnTo>
                    <a:pt x="3029" y="234"/>
                  </a:lnTo>
                  <a:lnTo>
                    <a:pt x="2444" y="220"/>
                  </a:lnTo>
                  <a:lnTo>
                    <a:pt x="1449" y="147"/>
                  </a:lnTo>
                  <a:lnTo>
                    <a:pt x="703" y="88"/>
                  </a:lnTo>
                  <a:lnTo>
                    <a:pt x="249" y="30"/>
                  </a:lnTo>
                  <a:lnTo>
                    <a:pt x="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9"/>
            <p:cNvSpPr/>
            <p:nvPr/>
          </p:nvSpPr>
          <p:spPr>
            <a:xfrm>
              <a:off x="7366361" y="4055414"/>
              <a:ext cx="73129" cy="442072"/>
            </a:xfrm>
            <a:custGeom>
              <a:rect b="b" l="l" r="r" t="t"/>
              <a:pathLst>
                <a:path extrusionOk="0" h="32819" w="5429">
                  <a:moveTo>
                    <a:pt x="44" y="1"/>
                  </a:moveTo>
                  <a:lnTo>
                    <a:pt x="15" y="15"/>
                  </a:lnTo>
                  <a:lnTo>
                    <a:pt x="1" y="45"/>
                  </a:lnTo>
                  <a:lnTo>
                    <a:pt x="1" y="74"/>
                  </a:lnTo>
                  <a:lnTo>
                    <a:pt x="1" y="2503"/>
                  </a:lnTo>
                  <a:lnTo>
                    <a:pt x="30" y="4976"/>
                  </a:lnTo>
                  <a:lnTo>
                    <a:pt x="74" y="7799"/>
                  </a:lnTo>
                  <a:lnTo>
                    <a:pt x="118" y="9175"/>
                  </a:lnTo>
                  <a:lnTo>
                    <a:pt x="161" y="10389"/>
                  </a:lnTo>
                  <a:lnTo>
                    <a:pt x="205" y="11443"/>
                  </a:lnTo>
                  <a:lnTo>
                    <a:pt x="249" y="12350"/>
                  </a:lnTo>
                  <a:lnTo>
                    <a:pt x="308" y="13111"/>
                  </a:lnTo>
                  <a:lnTo>
                    <a:pt x="366" y="13754"/>
                  </a:lnTo>
                  <a:lnTo>
                    <a:pt x="410" y="14281"/>
                  </a:lnTo>
                  <a:lnTo>
                    <a:pt x="469" y="14720"/>
                  </a:lnTo>
                  <a:lnTo>
                    <a:pt x="527" y="15056"/>
                  </a:lnTo>
                  <a:lnTo>
                    <a:pt x="586" y="15305"/>
                  </a:lnTo>
                  <a:lnTo>
                    <a:pt x="630" y="15495"/>
                  </a:lnTo>
                  <a:lnTo>
                    <a:pt x="688" y="15627"/>
                  </a:lnTo>
                  <a:lnTo>
                    <a:pt x="732" y="15715"/>
                  </a:lnTo>
                  <a:lnTo>
                    <a:pt x="776" y="15759"/>
                  </a:lnTo>
                  <a:lnTo>
                    <a:pt x="805" y="15788"/>
                  </a:lnTo>
                  <a:lnTo>
                    <a:pt x="834" y="15803"/>
                  </a:lnTo>
                  <a:lnTo>
                    <a:pt x="1010" y="15832"/>
                  </a:lnTo>
                  <a:lnTo>
                    <a:pt x="1171" y="15832"/>
                  </a:lnTo>
                  <a:lnTo>
                    <a:pt x="1303" y="15803"/>
                  </a:lnTo>
                  <a:lnTo>
                    <a:pt x="1420" y="15759"/>
                  </a:lnTo>
                  <a:lnTo>
                    <a:pt x="1537" y="15686"/>
                  </a:lnTo>
                  <a:lnTo>
                    <a:pt x="1639" y="15598"/>
                  </a:lnTo>
                  <a:lnTo>
                    <a:pt x="1829" y="15393"/>
                  </a:lnTo>
                  <a:lnTo>
                    <a:pt x="2005" y="15203"/>
                  </a:lnTo>
                  <a:lnTo>
                    <a:pt x="2093" y="15130"/>
                  </a:lnTo>
                  <a:lnTo>
                    <a:pt x="2195" y="15042"/>
                  </a:lnTo>
                  <a:lnTo>
                    <a:pt x="2298" y="14983"/>
                  </a:lnTo>
                  <a:lnTo>
                    <a:pt x="2415" y="14939"/>
                  </a:lnTo>
                  <a:lnTo>
                    <a:pt x="2546" y="14910"/>
                  </a:lnTo>
                  <a:lnTo>
                    <a:pt x="2693" y="14896"/>
                  </a:lnTo>
                  <a:lnTo>
                    <a:pt x="2751" y="14910"/>
                  </a:lnTo>
                  <a:lnTo>
                    <a:pt x="2824" y="14969"/>
                  </a:lnTo>
                  <a:lnTo>
                    <a:pt x="2912" y="15071"/>
                  </a:lnTo>
                  <a:lnTo>
                    <a:pt x="2985" y="15203"/>
                  </a:lnTo>
                  <a:lnTo>
                    <a:pt x="3073" y="15378"/>
                  </a:lnTo>
                  <a:lnTo>
                    <a:pt x="3175" y="15598"/>
                  </a:lnTo>
                  <a:lnTo>
                    <a:pt x="3278" y="15847"/>
                  </a:lnTo>
                  <a:lnTo>
                    <a:pt x="3380" y="16154"/>
                  </a:lnTo>
                  <a:lnTo>
                    <a:pt x="3483" y="16490"/>
                  </a:lnTo>
                  <a:lnTo>
                    <a:pt x="3585" y="16871"/>
                  </a:lnTo>
                  <a:lnTo>
                    <a:pt x="3688" y="17295"/>
                  </a:lnTo>
                  <a:lnTo>
                    <a:pt x="3805" y="17763"/>
                  </a:lnTo>
                  <a:lnTo>
                    <a:pt x="4024" y="18831"/>
                  </a:lnTo>
                  <a:lnTo>
                    <a:pt x="4244" y="20090"/>
                  </a:lnTo>
                  <a:lnTo>
                    <a:pt x="4390" y="20997"/>
                  </a:lnTo>
                  <a:lnTo>
                    <a:pt x="4551" y="22123"/>
                  </a:lnTo>
                  <a:lnTo>
                    <a:pt x="4712" y="23440"/>
                  </a:lnTo>
                  <a:lnTo>
                    <a:pt x="4873" y="24962"/>
                  </a:lnTo>
                  <a:lnTo>
                    <a:pt x="5019" y="26659"/>
                  </a:lnTo>
                  <a:lnTo>
                    <a:pt x="5092" y="27566"/>
                  </a:lnTo>
                  <a:lnTo>
                    <a:pt x="5151" y="28532"/>
                  </a:lnTo>
                  <a:lnTo>
                    <a:pt x="5195" y="29527"/>
                  </a:lnTo>
                  <a:lnTo>
                    <a:pt x="5239" y="30566"/>
                  </a:lnTo>
                  <a:lnTo>
                    <a:pt x="5268" y="31648"/>
                  </a:lnTo>
                  <a:lnTo>
                    <a:pt x="5297" y="32760"/>
                  </a:lnTo>
                  <a:lnTo>
                    <a:pt x="5297" y="32775"/>
                  </a:lnTo>
                  <a:lnTo>
                    <a:pt x="5312" y="32804"/>
                  </a:lnTo>
                  <a:lnTo>
                    <a:pt x="5341" y="32819"/>
                  </a:lnTo>
                  <a:lnTo>
                    <a:pt x="5385" y="32819"/>
                  </a:lnTo>
                  <a:lnTo>
                    <a:pt x="5414" y="32804"/>
                  </a:lnTo>
                  <a:lnTo>
                    <a:pt x="5429" y="32775"/>
                  </a:lnTo>
                  <a:lnTo>
                    <a:pt x="5429" y="32760"/>
                  </a:lnTo>
                  <a:lnTo>
                    <a:pt x="5414" y="31634"/>
                  </a:lnTo>
                  <a:lnTo>
                    <a:pt x="5370" y="30566"/>
                  </a:lnTo>
                  <a:lnTo>
                    <a:pt x="5341" y="29527"/>
                  </a:lnTo>
                  <a:lnTo>
                    <a:pt x="5282" y="28517"/>
                  </a:lnTo>
                  <a:lnTo>
                    <a:pt x="5224" y="27566"/>
                  </a:lnTo>
                  <a:lnTo>
                    <a:pt x="5165" y="26645"/>
                  </a:lnTo>
                  <a:lnTo>
                    <a:pt x="5019" y="24947"/>
                  </a:lnTo>
                  <a:lnTo>
                    <a:pt x="4858" y="23426"/>
                  </a:lnTo>
                  <a:lnTo>
                    <a:pt x="4683" y="22094"/>
                  </a:lnTo>
                  <a:lnTo>
                    <a:pt x="4536" y="20968"/>
                  </a:lnTo>
                  <a:lnTo>
                    <a:pt x="4390" y="20060"/>
                  </a:lnTo>
                  <a:lnTo>
                    <a:pt x="4287" y="19475"/>
                  </a:lnTo>
                  <a:lnTo>
                    <a:pt x="4141" y="18700"/>
                  </a:lnTo>
                  <a:lnTo>
                    <a:pt x="3951" y="17836"/>
                  </a:lnTo>
                  <a:lnTo>
                    <a:pt x="3746" y="16944"/>
                  </a:lnTo>
                  <a:lnTo>
                    <a:pt x="3629" y="16505"/>
                  </a:lnTo>
                  <a:lnTo>
                    <a:pt x="3497" y="16110"/>
                  </a:lnTo>
                  <a:lnTo>
                    <a:pt x="3380" y="15730"/>
                  </a:lnTo>
                  <a:lnTo>
                    <a:pt x="3249" y="15408"/>
                  </a:lnTo>
                  <a:lnTo>
                    <a:pt x="3102" y="15130"/>
                  </a:lnTo>
                  <a:lnTo>
                    <a:pt x="3044" y="15027"/>
                  </a:lnTo>
                  <a:lnTo>
                    <a:pt x="2971" y="14925"/>
                  </a:lnTo>
                  <a:lnTo>
                    <a:pt x="2898" y="14852"/>
                  </a:lnTo>
                  <a:lnTo>
                    <a:pt x="2824" y="14793"/>
                  </a:lnTo>
                  <a:lnTo>
                    <a:pt x="2766" y="14764"/>
                  </a:lnTo>
                  <a:lnTo>
                    <a:pt x="2693" y="14749"/>
                  </a:lnTo>
                  <a:lnTo>
                    <a:pt x="2517" y="14764"/>
                  </a:lnTo>
                  <a:lnTo>
                    <a:pt x="2371" y="14808"/>
                  </a:lnTo>
                  <a:lnTo>
                    <a:pt x="2239" y="14852"/>
                  </a:lnTo>
                  <a:lnTo>
                    <a:pt x="2122" y="14925"/>
                  </a:lnTo>
                  <a:lnTo>
                    <a:pt x="2005" y="15013"/>
                  </a:lnTo>
                  <a:lnTo>
                    <a:pt x="1917" y="15100"/>
                  </a:lnTo>
                  <a:lnTo>
                    <a:pt x="1727" y="15291"/>
                  </a:lnTo>
                  <a:lnTo>
                    <a:pt x="1551" y="15495"/>
                  </a:lnTo>
                  <a:lnTo>
                    <a:pt x="1464" y="15569"/>
                  </a:lnTo>
                  <a:lnTo>
                    <a:pt x="1361" y="15627"/>
                  </a:lnTo>
                  <a:lnTo>
                    <a:pt x="1259" y="15671"/>
                  </a:lnTo>
                  <a:lnTo>
                    <a:pt x="1142" y="15700"/>
                  </a:lnTo>
                  <a:lnTo>
                    <a:pt x="1025" y="15700"/>
                  </a:lnTo>
                  <a:lnTo>
                    <a:pt x="878" y="15671"/>
                  </a:lnTo>
                  <a:lnTo>
                    <a:pt x="849" y="15642"/>
                  </a:lnTo>
                  <a:lnTo>
                    <a:pt x="820" y="15583"/>
                  </a:lnTo>
                  <a:lnTo>
                    <a:pt x="761" y="15466"/>
                  </a:lnTo>
                  <a:lnTo>
                    <a:pt x="703" y="15261"/>
                  </a:lnTo>
                  <a:lnTo>
                    <a:pt x="644" y="14939"/>
                  </a:lnTo>
                  <a:lnTo>
                    <a:pt x="586" y="14501"/>
                  </a:lnTo>
                  <a:lnTo>
                    <a:pt x="513" y="13915"/>
                  </a:lnTo>
                  <a:lnTo>
                    <a:pt x="454" y="13169"/>
                  </a:lnTo>
                  <a:lnTo>
                    <a:pt x="381" y="12101"/>
                  </a:lnTo>
                  <a:lnTo>
                    <a:pt x="308" y="10843"/>
                  </a:lnTo>
                  <a:lnTo>
                    <a:pt x="264" y="9409"/>
                  </a:lnTo>
                  <a:lnTo>
                    <a:pt x="220" y="7799"/>
                  </a:lnTo>
                  <a:lnTo>
                    <a:pt x="161" y="4976"/>
                  </a:lnTo>
                  <a:lnTo>
                    <a:pt x="147" y="2503"/>
                  </a:lnTo>
                  <a:lnTo>
                    <a:pt x="132" y="74"/>
                  </a:lnTo>
                  <a:lnTo>
                    <a:pt x="132" y="45"/>
                  </a:lnTo>
                  <a:lnTo>
                    <a:pt x="118" y="15"/>
                  </a:lnTo>
                  <a:lnTo>
                    <a:pt x="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9"/>
            <p:cNvSpPr/>
            <p:nvPr/>
          </p:nvSpPr>
          <p:spPr>
            <a:xfrm>
              <a:off x="7490326" y="4033943"/>
              <a:ext cx="38053" cy="358302"/>
            </a:xfrm>
            <a:custGeom>
              <a:rect b="b" l="l" r="r" t="t"/>
              <a:pathLst>
                <a:path extrusionOk="0" h="26600" w="2825">
                  <a:moveTo>
                    <a:pt x="44" y="0"/>
                  </a:moveTo>
                  <a:lnTo>
                    <a:pt x="15" y="15"/>
                  </a:lnTo>
                  <a:lnTo>
                    <a:pt x="1" y="44"/>
                  </a:lnTo>
                  <a:lnTo>
                    <a:pt x="1" y="73"/>
                  </a:lnTo>
                  <a:lnTo>
                    <a:pt x="15" y="337"/>
                  </a:lnTo>
                  <a:lnTo>
                    <a:pt x="30" y="1083"/>
                  </a:lnTo>
                  <a:lnTo>
                    <a:pt x="103" y="2253"/>
                  </a:lnTo>
                  <a:lnTo>
                    <a:pt x="147" y="2970"/>
                  </a:lnTo>
                  <a:lnTo>
                    <a:pt x="220" y="3775"/>
                  </a:lnTo>
                  <a:lnTo>
                    <a:pt x="308" y="4653"/>
                  </a:lnTo>
                  <a:lnTo>
                    <a:pt x="410" y="5589"/>
                  </a:lnTo>
                  <a:lnTo>
                    <a:pt x="527" y="6599"/>
                  </a:lnTo>
                  <a:lnTo>
                    <a:pt x="674" y="7667"/>
                  </a:lnTo>
                  <a:lnTo>
                    <a:pt x="835" y="8779"/>
                  </a:lnTo>
                  <a:lnTo>
                    <a:pt x="1025" y="9935"/>
                  </a:lnTo>
                  <a:lnTo>
                    <a:pt x="1259" y="11105"/>
                  </a:lnTo>
                  <a:lnTo>
                    <a:pt x="1508" y="12320"/>
                  </a:lnTo>
                  <a:lnTo>
                    <a:pt x="1727" y="13373"/>
                  </a:lnTo>
                  <a:lnTo>
                    <a:pt x="1917" y="14397"/>
                  </a:lnTo>
                  <a:lnTo>
                    <a:pt x="2078" y="15363"/>
                  </a:lnTo>
                  <a:lnTo>
                    <a:pt x="2225" y="16299"/>
                  </a:lnTo>
                  <a:lnTo>
                    <a:pt x="2342" y="17206"/>
                  </a:lnTo>
                  <a:lnTo>
                    <a:pt x="2429" y="18070"/>
                  </a:lnTo>
                  <a:lnTo>
                    <a:pt x="2517" y="18904"/>
                  </a:lnTo>
                  <a:lnTo>
                    <a:pt x="2576" y="19708"/>
                  </a:lnTo>
                  <a:lnTo>
                    <a:pt x="2620" y="20484"/>
                  </a:lnTo>
                  <a:lnTo>
                    <a:pt x="2649" y="21230"/>
                  </a:lnTo>
                  <a:lnTo>
                    <a:pt x="2678" y="21947"/>
                  </a:lnTo>
                  <a:lnTo>
                    <a:pt x="2693" y="22635"/>
                  </a:lnTo>
                  <a:lnTo>
                    <a:pt x="2693" y="23952"/>
                  </a:lnTo>
                  <a:lnTo>
                    <a:pt x="2678" y="25181"/>
                  </a:lnTo>
                  <a:lnTo>
                    <a:pt x="2678" y="26527"/>
                  </a:lnTo>
                  <a:lnTo>
                    <a:pt x="2678" y="26556"/>
                  </a:lnTo>
                  <a:lnTo>
                    <a:pt x="2693" y="26571"/>
                  </a:lnTo>
                  <a:lnTo>
                    <a:pt x="2722" y="26585"/>
                  </a:lnTo>
                  <a:lnTo>
                    <a:pt x="2751" y="26600"/>
                  </a:lnTo>
                  <a:lnTo>
                    <a:pt x="2766" y="26585"/>
                  </a:lnTo>
                  <a:lnTo>
                    <a:pt x="2795" y="26571"/>
                  </a:lnTo>
                  <a:lnTo>
                    <a:pt x="2810" y="26556"/>
                  </a:lnTo>
                  <a:lnTo>
                    <a:pt x="2810" y="26527"/>
                  </a:lnTo>
                  <a:lnTo>
                    <a:pt x="2824" y="25181"/>
                  </a:lnTo>
                  <a:lnTo>
                    <a:pt x="2824" y="23952"/>
                  </a:lnTo>
                  <a:lnTo>
                    <a:pt x="2824" y="22635"/>
                  </a:lnTo>
                  <a:lnTo>
                    <a:pt x="2810" y="21932"/>
                  </a:lnTo>
                  <a:lnTo>
                    <a:pt x="2795" y="21215"/>
                  </a:lnTo>
                  <a:lnTo>
                    <a:pt x="2751" y="20469"/>
                  </a:lnTo>
                  <a:lnTo>
                    <a:pt x="2707" y="19694"/>
                  </a:lnTo>
                  <a:lnTo>
                    <a:pt x="2649" y="18889"/>
                  </a:lnTo>
                  <a:lnTo>
                    <a:pt x="2576" y="18055"/>
                  </a:lnTo>
                  <a:lnTo>
                    <a:pt x="2473" y="17192"/>
                  </a:lnTo>
                  <a:lnTo>
                    <a:pt x="2356" y="16285"/>
                  </a:lnTo>
                  <a:lnTo>
                    <a:pt x="2210" y="15348"/>
                  </a:lnTo>
                  <a:lnTo>
                    <a:pt x="2049" y="14368"/>
                  </a:lnTo>
                  <a:lnTo>
                    <a:pt x="1859" y="13344"/>
                  </a:lnTo>
                  <a:lnTo>
                    <a:pt x="1639" y="12290"/>
                  </a:lnTo>
                  <a:lnTo>
                    <a:pt x="1391" y="11091"/>
                  </a:lnTo>
                  <a:lnTo>
                    <a:pt x="1171" y="9905"/>
                  </a:lnTo>
                  <a:lnTo>
                    <a:pt x="981" y="8750"/>
                  </a:lnTo>
                  <a:lnTo>
                    <a:pt x="805" y="7652"/>
                  </a:lnTo>
                  <a:lnTo>
                    <a:pt x="659" y="6584"/>
                  </a:lnTo>
                  <a:lnTo>
                    <a:pt x="542" y="5575"/>
                  </a:lnTo>
                  <a:lnTo>
                    <a:pt x="440" y="4638"/>
                  </a:lnTo>
                  <a:lnTo>
                    <a:pt x="352" y="3760"/>
                  </a:lnTo>
                  <a:lnTo>
                    <a:pt x="293" y="2956"/>
                  </a:lnTo>
                  <a:lnTo>
                    <a:pt x="235" y="2239"/>
                  </a:lnTo>
                  <a:lnTo>
                    <a:pt x="176" y="1083"/>
                  </a:lnTo>
                  <a:lnTo>
                    <a:pt x="147" y="337"/>
                  </a:lnTo>
                  <a:lnTo>
                    <a:pt x="147" y="59"/>
                  </a:lnTo>
                  <a:lnTo>
                    <a:pt x="132" y="44"/>
                  </a:lnTo>
                  <a:lnTo>
                    <a:pt x="118" y="15"/>
                  </a:lnTo>
                  <a:lnTo>
                    <a:pt x="1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9"/>
            <p:cNvSpPr/>
            <p:nvPr/>
          </p:nvSpPr>
          <p:spPr>
            <a:xfrm>
              <a:off x="7373056" y="4512263"/>
              <a:ext cx="177993" cy="79433"/>
            </a:xfrm>
            <a:custGeom>
              <a:rect b="b" l="l" r="r" t="t"/>
              <a:pathLst>
                <a:path extrusionOk="0" h="5897" w="13214">
                  <a:moveTo>
                    <a:pt x="1" y="0"/>
                  </a:moveTo>
                  <a:lnTo>
                    <a:pt x="1" y="322"/>
                  </a:lnTo>
                  <a:lnTo>
                    <a:pt x="16" y="1229"/>
                  </a:lnTo>
                  <a:lnTo>
                    <a:pt x="74" y="2605"/>
                  </a:lnTo>
                  <a:lnTo>
                    <a:pt x="118" y="3453"/>
                  </a:lnTo>
                  <a:lnTo>
                    <a:pt x="177" y="4360"/>
                  </a:lnTo>
                  <a:lnTo>
                    <a:pt x="615" y="4536"/>
                  </a:lnTo>
                  <a:lnTo>
                    <a:pt x="1113" y="4697"/>
                  </a:lnTo>
                  <a:lnTo>
                    <a:pt x="1625" y="4843"/>
                  </a:lnTo>
                  <a:lnTo>
                    <a:pt x="2181" y="4975"/>
                  </a:lnTo>
                  <a:lnTo>
                    <a:pt x="2766" y="5107"/>
                  </a:lnTo>
                  <a:lnTo>
                    <a:pt x="3381" y="5209"/>
                  </a:lnTo>
                  <a:lnTo>
                    <a:pt x="4010" y="5311"/>
                  </a:lnTo>
                  <a:lnTo>
                    <a:pt x="4654" y="5399"/>
                  </a:lnTo>
                  <a:lnTo>
                    <a:pt x="5663" y="5531"/>
                  </a:lnTo>
                  <a:lnTo>
                    <a:pt x="6687" y="5619"/>
                  </a:lnTo>
                  <a:lnTo>
                    <a:pt x="7682" y="5707"/>
                  </a:lnTo>
                  <a:lnTo>
                    <a:pt x="8663" y="5765"/>
                  </a:lnTo>
                  <a:lnTo>
                    <a:pt x="9570" y="5809"/>
                  </a:lnTo>
                  <a:lnTo>
                    <a:pt x="10418" y="5853"/>
                  </a:lnTo>
                  <a:lnTo>
                    <a:pt x="11838" y="5882"/>
                  </a:lnTo>
                  <a:lnTo>
                    <a:pt x="12701" y="5897"/>
                  </a:lnTo>
                  <a:lnTo>
                    <a:pt x="13023" y="5897"/>
                  </a:lnTo>
                  <a:lnTo>
                    <a:pt x="13037" y="5604"/>
                  </a:lnTo>
                  <a:lnTo>
                    <a:pt x="13096" y="4770"/>
                  </a:lnTo>
                  <a:lnTo>
                    <a:pt x="13155" y="3453"/>
                  </a:lnTo>
                  <a:lnTo>
                    <a:pt x="13213" y="1698"/>
                  </a:lnTo>
                  <a:lnTo>
                    <a:pt x="12730" y="1668"/>
                  </a:lnTo>
                  <a:lnTo>
                    <a:pt x="11399" y="1610"/>
                  </a:lnTo>
                  <a:lnTo>
                    <a:pt x="10155" y="1537"/>
                  </a:lnTo>
                  <a:lnTo>
                    <a:pt x="8985" y="1449"/>
                  </a:lnTo>
                  <a:lnTo>
                    <a:pt x="7902" y="1346"/>
                  </a:lnTo>
                  <a:lnTo>
                    <a:pt x="6892" y="1244"/>
                  </a:lnTo>
                  <a:lnTo>
                    <a:pt x="5956" y="1142"/>
                  </a:lnTo>
                  <a:lnTo>
                    <a:pt x="5107" y="1039"/>
                  </a:lnTo>
                  <a:lnTo>
                    <a:pt x="4317" y="922"/>
                  </a:lnTo>
                  <a:lnTo>
                    <a:pt x="3615" y="820"/>
                  </a:lnTo>
                  <a:lnTo>
                    <a:pt x="2971" y="703"/>
                  </a:lnTo>
                  <a:lnTo>
                    <a:pt x="2401" y="600"/>
                  </a:lnTo>
                  <a:lnTo>
                    <a:pt x="1903" y="498"/>
                  </a:lnTo>
                  <a:lnTo>
                    <a:pt x="1069" y="308"/>
                  </a:lnTo>
                  <a:lnTo>
                    <a:pt x="498" y="147"/>
                  </a:lnTo>
                  <a:lnTo>
                    <a:pt x="118" y="4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9"/>
            <p:cNvSpPr/>
            <p:nvPr/>
          </p:nvSpPr>
          <p:spPr>
            <a:xfrm>
              <a:off x="7393167" y="4676233"/>
              <a:ext cx="171082" cy="153935"/>
            </a:xfrm>
            <a:custGeom>
              <a:rect b="b" l="l" r="r" t="t"/>
              <a:pathLst>
                <a:path extrusionOk="0" h="11428" w="12701">
                  <a:moveTo>
                    <a:pt x="6087" y="1"/>
                  </a:moveTo>
                  <a:lnTo>
                    <a:pt x="5882" y="30"/>
                  </a:lnTo>
                  <a:lnTo>
                    <a:pt x="5692" y="59"/>
                  </a:lnTo>
                  <a:lnTo>
                    <a:pt x="5487" y="88"/>
                  </a:lnTo>
                  <a:lnTo>
                    <a:pt x="5282" y="147"/>
                  </a:lnTo>
                  <a:lnTo>
                    <a:pt x="5092" y="191"/>
                  </a:lnTo>
                  <a:lnTo>
                    <a:pt x="4887" y="264"/>
                  </a:lnTo>
                  <a:lnTo>
                    <a:pt x="4697" y="337"/>
                  </a:lnTo>
                  <a:lnTo>
                    <a:pt x="4521" y="425"/>
                  </a:lnTo>
                  <a:lnTo>
                    <a:pt x="4346" y="513"/>
                  </a:lnTo>
                  <a:lnTo>
                    <a:pt x="4185" y="600"/>
                  </a:lnTo>
                  <a:lnTo>
                    <a:pt x="4024" y="703"/>
                  </a:lnTo>
                  <a:lnTo>
                    <a:pt x="3878" y="805"/>
                  </a:lnTo>
                  <a:lnTo>
                    <a:pt x="3746" y="908"/>
                  </a:lnTo>
                  <a:lnTo>
                    <a:pt x="3629" y="1025"/>
                  </a:lnTo>
                  <a:lnTo>
                    <a:pt x="3541" y="1142"/>
                  </a:lnTo>
                  <a:lnTo>
                    <a:pt x="3468" y="1244"/>
                  </a:lnTo>
                  <a:lnTo>
                    <a:pt x="3409" y="1347"/>
                  </a:lnTo>
                  <a:lnTo>
                    <a:pt x="3351" y="1449"/>
                  </a:lnTo>
                  <a:lnTo>
                    <a:pt x="3336" y="1551"/>
                  </a:lnTo>
                  <a:lnTo>
                    <a:pt x="3263" y="1903"/>
                  </a:lnTo>
                  <a:lnTo>
                    <a:pt x="3205" y="2268"/>
                  </a:lnTo>
                  <a:lnTo>
                    <a:pt x="3029" y="3015"/>
                  </a:lnTo>
                  <a:lnTo>
                    <a:pt x="2810" y="3805"/>
                  </a:lnTo>
                  <a:lnTo>
                    <a:pt x="2575" y="4609"/>
                  </a:lnTo>
                  <a:lnTo>
                    <a:pt x="2312" y="5414"/>
                  </a:lnTo>
                  <a:lnTo>
                    <a:pt x="2034" y="6219"/>
                  </a:lnTo>
                  <a:lnTo>
                    <a:pt x="1756" y="6994"/>
                  </a:lnTo>
                  <a:lnTo>
                    <a:pt x="1463" y="7755"/>
                  </a:lnTo>
                  <a:lnTo>
                    <a:pt x="922" y="9116"/>
                  </a:lnTo>
                  <a:lnTo>
                    <a:pt x="469" y="10228"/>
                  </a:lnTo>
                  <a:lnTo>
                    <a:pt x="132" y="10974"/>
                  </a:lnTo>
                  <a:lnTo>
                    <a:pt x="0" y="11267"/>
                  </a:lnTo>
                  <a:lnTo>
                    <a:pt x="0" y="11267"/>
                  </a:lnTo>
                  <a:lnTo>
                    <a:pt x="161" y="11106"/>
                  </a:lnTo>
                  <a:lnTo>
                    <a:pt x="381" y="10930"/>
                  </a:lnTo>
                  <a:lnTo>
                    <a:pt x="644" y="10725"/>
                  </a:lnTo>
                  <a:lnTo>
                    <a:pt x="937" y="10506"/>
                  </a:lnTo>
                  <a:lnTo>
                    <a:pt x="1273" y="10286"/>
                  </a:lnTo>
                  <a:lnTo>
                    <a:pt x="1639" y="10038"/>
                  </a:lnTo>
                  <a:lnTo>
                    <a:pt x="2019" y="9804"/>
                  </a:lnTo>
                  <a:lnTo>
                    <a:pt x="2429" y="9569"/>
                  </a:lnTo>
                  <a:lnTo>
                    <a:pt x="2853" y="9335"/>
                  </a:lnTo>
                  <a:lnTo>
                    <a:pt x="3278" y="9131"/>
                  </a:lnTo>
                  <a:lnTo>
                    <a:pt x="3717" y="8926"/>
                  </a:lnTo>
                  <a:lnTo>
                    <a:pt x="4141" y="8765"/>
                  </a:lnTo>
                  <a:lnTo>
                    <a:pt x="4580" y="8618"/>
                  </a:lnTo>
                  <a:lnTo>
                    <a:pt x="4990" y="8516"/>
                  </a:lnTo>
                  <a:lnTo>
                    <a:pt x="5194" y="8472"/>
                  </a:lnTo>
                  <a:lnTo>
                    <a:pt x="5385" y="8443"/>
                  </a:lnTo>
                  <a:lnTo>
                    <a:pt x="5575" y="8428"/>
                  </a:lnTo>
                  <a:lnTo>
                    <a:pt x="5765" y="8414"/>
                  </a:lnTo>
                  <a:lnTo>
                    <a:pt x="5941" y="8428"/>
                  </a:lnTo>
                  <a:lnTo>
                    <a:pt x="6131" y="8443"/>
                  </a:lnTo>
                  <a:lnTo>
                    <a:pt x="6526" y="8501"/>
                  </a:lnTo>
                  <a:lnTo>
                    <a:pt x="6950" y="8604"/>
                  </a:lnTo>
                  <a:lnTo>
                    <a:pt x="7389" y="8735"/>
                  </a:lnTo>
                  <a:lnTo>
                    <a:pt x="7843" y="8882"/>
                  </a:lnTo>
                  <a:lnTo>
                    <a:pt x="8311" y="9072"/>
                  </a:lnTo>
                  <a:lnTo>
                    <a:pt x="8794" y="9277"/>
                  </a:lnTo>
                  <a:lnTo>
                    <a:pt x="9277" y="9496"/>
                  </a:lnTo>
                  <a:lnTo>
                    <a:pt x="9745" y="9730"/>
                  </a:lnTo>
                  <a:lnTo>
                    <a:pt x="10213" y="9979"/>
                  </a:lnTo>
                  <a:lnTo>
                    <a:pt x="10681" y="10228"/>
                  </a:lnTo>
                  <a:lnTo>
                    <a:pt x="11135" y="10477"/>
                  </a:lnTo>
                  <a:lnTo>
                    <a:pt x="11969" y="10974"/>
                  </a:lnTo>
                  <a:lnTo>
                    <a:pt x="12686" y="11428"/>
                  </a:lnTo>
                  <a:lnTo>
                    <a:pt x="12700" y="11413"/>
                  </a:lnTo>
                  <a:lnTo>
                    <a:pt x="12510" y="10886"/>
                  </a:lnTo>
                  <a:lnTo>
                    <a:pt x="12335" y="10316"/>
                  </a:lnTo>
                  <a:lnTo>
                    <a:pt x="12159" y="9701"/>
                  </a:lnTo>
                  <a:lnTo>
                    <a:pt x="11998" y="9057"/>
                  </a:lnTo>
                  <a:lnTo>
                    <a:pt x="11837" y="8399"/>
                  </a:lnTo>
                  <a:lnTo>
                    <a:pt x="11691" y="7726"/>
                  </a:lnTo>
                  <a:lnTo>
                    <a:pt x="11413" y="6380"/>
                  </a:lnTo>
                  <a:lnTo>
                    <a:pt x="11135" y="5092"/>
                  </a:lnTo>
                  <a:lnTo>
                    <a:pt x="10886" y="3922"/>
                  </a:lnTo>
                  <a:lnTo>
                    <a:pt x="10769" y="3424"/>
                  </a:lnTo>
                  <a:lnTo>
                    <a:pt x="10652" y="2971"/>
                  </a:lnTo>
                  <a:lnTo>
                    <a:pt x="10535" y="2590"/>
                  </a:lnTo>
                  <a:lnTo>
                    <a:pt x="10418" y="2283"/>
                  </a:lnTo>
                  <a:lnTo>
                    <a:pt x="10301" y="2064"/>
                  </a:lnTo>
                  <a:lnTo>
                    <a:pt x="10184" y="1859"/>
                  </a:lnTo>
                  <a:lnTo>
                    <a:pt x="10023" y="1639"/>
                  </a:lnTo>
                  <a:lnTo>
                    <a:pt x="9862" y="1449"/>
                  </a:lnTo>
                  <a:lnTo>
                    <a:pt x="9672" y="1259"/>
                  </a:lnTo>
                  <a:lnTo>
                    <a:pt x="9467" y="1083"/>
                  </a:lnTo>
                  <a:lnTo>
                    <a:pt x="9262" y="908"/>
                  </a:lnTo>
                  <a:lnTo>
                    <a:pt x="9028" y="761"/>
                  </a:lnTo>
                  <a:lnTo>
                    <a:pt x="8794" y="615"/>
                  </a:lnTo>
                  <a:lnTo>
                    <a:pt x="8545" y="498"/>
                  </a:lnTo>
                  <a:lnTo>
                    <a:pt x="8282" y="381"/>
                  </a:lnTo>
                  <a:lnTo>
                    <a:pt x="8018" y="279"/>
                  </a:lnTo>
                  <a:lnTo>
                    <a:pt x="7740" y="191"/>
                  </a:lnTo>
                  <a:lnTo>
                    <a:pt x="7448" y="132"/>
                  </a:lnTo>
                  <a:lnTo>
                    <a:pt x="7170" y="74"/>
                  </a:lnTo>
                  <a:lnTo>
                    <a:pt x="6877" y="30"/>
                  </a:lnTo>
                  <a:lnTo>
                    <a:pt x="65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9"/>
            <p:cNvSpPr/>
            <p:nvPr/>
          </p:nvSpPr>
          <p:spPr>
            <a:xfrm>
              <a:off x="7389031" y="4789556"/>
              <a:ext cx="176982" cy="75688"/>
            </a:xfrm>
            <a:custGeom>
              <a:rect b="b" l="l" r="r" t="t"/>
              <a:pathLst>
                <a:path extrusionOk="0" h="5619" w="13139">
                  <a:moveTo>
                    <a:pt x="6072" y="1"/>
                  </a:moveTo>
                  <a:lnTo>
                    <a:pt x="5882" y="15"/>
                  </a:lnTo>
                  <a:lnTo>
                    <a:pt x="5692" y="30"/>
                  </a:lnTo>
                  <a:lnTo>
                    <a:pt x="5501" y="59"/>
                  </a:lnTo>
                  <a:lnTo>
                    <a:pt x="5297" y="103"/>
                  </a:lnTo>
                  <a:lnTo>
                    <a:pt x="4887" y="205"/>
                  </a:lnTo>
                  <a:lnTo>
                    <a:pt x="4448" y="352"/>
                  </a:lnTo>
                  <a:lnTo>
                    <a:pt x="4024" y="513"/>
                  </a:lnTo>
                  <a:lnTo>
                    <a:pt x="3585" y="718"/>
                  </a:lnTo>
                  <a:lnTo>
                    <a:pt x="3160" y="922"/>
                  </a:lnTo>
                  <a:lnTo>
                    <a:pt x="2736" y="1156"/>
                  </a:lnTo>
                  <a:lnTo>
                    <a:pt x="2326" y="1391"/>
                  </a:lnTo>
                  <a:lnTo>
                    <a:pt x="1946" y="1625"/>
                  </a:lnTo>
                  <a:lnTo>
                    <a:pt x="1580" y="1873"/>
                  </a:lnTo>
                  <a:lnTo>
                    <a:pt x="1244" y="2093"/>
                  </a:lnTo>
                  <a:lnTo>
                    <a:pt x="951" y="2312"/>
                  </a:lnTo>
                  <a:lnTo>
                    <a:pt x="688" y="2517"/>
                  </a:lnTo>
                  <a:lnTo>
                    <a:pt x="468" y="2693"/>
                  </a:lnTo>
                  <a:lnTo>
                    <a:pt x="307" y="2854"/>
                  </a:lnTo>
                  <a:lnTo>
                    <a:pt x="249" y="2927"/>
                  </a:lnTo>
                  <a:lnTo>
                    <a:pt x="190" y="3000"/>
                  </a:lnTo>
                  <a:lnTo>
                    <a:pt x="146" y="3088"/>
                  </a:lnTo>
                  <a:lnTo>
                    <a:pt x="103" y="3176"/>
                  </a:lnTo>
                  <a:lnTo>
                    <a:pt x="44" y="3366"/>
                  </a:lnTo>
                  <a:lnTo>
                    <a:pt x="15" y="3585"/>
                  </a:lnTo>
                  <a:lnTo>
                    <a:pt x="0" y="3805"/>
                  </a:lnTo>
                  <a:lnTo>
                    <a:pt x="0" y="4039"/>
                  </a:lnTo>
                  <a:lnTo>
                    <a:pt x="15" y="4273"/>
                  </a:lnTo>
                  <a:lnTo>
                    <a:pt x="44" y="4507"/>
                  </a:lnTo>
                  <a:lnTo>
                    <a:pt x="132" y="4931"/>
                  </a:lnTo>
                  <a:lnTo>
                    <a:pt x="220" y="5282"/>
                  </a:lnTo>
                  <a:lnTo>
                    <a:pt x="307" y="5619"/>
                  </a:lnTo>
                  <a:lnTo>
                    <a:pt x="12949" y="5619"/>
                  </a:lnTo>
                  <a:lnTo>
                    <a:pt x="12993" y="5473"/>
                  </a:lnTo>
                  <a:lnTo>
                    <a:pt x="13037" y="5282"/>
                  </a:lnTo>
                  <a:lnTo>
                    <a:pt x="13080" y="5034"/>
                  </a:lnTo>
                  <a:lnTo>
                    <a:pt x="13110" y="4697"/>
                  </a:lnTo>
                  <a:lnTo>
                    <a:pt x="13139" y="4273"/>
                  </a:lnTo>
                  <a:lnTo>
                    <a:pt x="13139" y="3775"/>
                  </a:lnTo>
                  <a:lnTo>
                    <a:pt x="13110" y="3190"/>
                  </a:lnTo>
                  <a:lnTo>
                    <a:pt x="13095" y="3132"/>
                  </a:lnTo>
                  <a:lnTo>
                    <a:pt x="13066" y="3088"/>
                  </a:lnTo>
                  <a:lnTo>
                    <a:pt x="13037" y="3044"/>
                  </a:lnTo>
                  <a:lnTo>
                    <a:pt x="12993" y="3015"/>
                  </a:lnTo>
                  <a:lnTo>
                    <a:pt x="12276" y="2561"/>
                  </a:lnTo>
                  <a:lnTo>
                    <a:pt x="11442" y="2064"/>
                  </a:lnTo>
                  <a:lnTo>
                    <a:pt x="10988" y="1815"/>
                  </a:lnTo>
                  <a:lnTo>
                    <a:pt x="10520" y="1566"/>
                  </a:lnTo>
                  <a:lnTo>
                    <a:pt x="10052" y="1317"/>
                  </a:lnTo>
                  <a:lnTo>
                    <a:pt x="9584" y="1083"/>
                  </a:lnTo>
                  <a:lnTo>
                    <a:pt x="9101" y="864"/>
                  </a:lnTo>
                  <a:lnTo>
                    <a:pt x="8618" y="659"/>
                  </a:lnTo>
                  <a:lnTo>
                    <a:pt x="8150" y="469"/>
                  </a:lnTo>
                  <a:lnTo>
                    <a:pt x="7696" y="322"/>
                  </a:lnTo>
                  <a:lnTo>
                    <a:pt x="7257" y="191"/>
                  </a:lnTo>
                  <a:lnTo>
                    <a:pt x="6833" y="88"/>
                  </a:lnTo>
                  <a:lnTo>
                    <a:pt x="6438" y="30"/>
                  </a:lnTo>
                  <a:lnTo>
                    <a:pt x="6248" y="15"/>
                  </a:lnTo>
                  <a:lnTo>
                    <a:pt x="60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9"/>
            <p:cNvSpPr/>
            <p:nvPr/>
          </p:nvSpPr>
          <p:spPr>
            <a:xfrm>
              <a:off x="7435732" y="4584987"/>
              <a:ext cx="96782" cy="116287"/>
            </a:xfrm>
            <a:custGeom>
              <a:rect b="b" l="l" r="r" t="t"/>
              <a:pathLst>
                <a:path extrusionOk="0" h="8633" w="7185">
                  <a:moveTo>
                    <a:pt x="1" y="0"/>
                  </a:moveTo>
                  <a:lnTo>
                    <a:pt x="15" y="366"/>
                  </a:lnTo>
                  <a:lnTo>
                    <a:pt x="103" y="1829"/>
                  </a:lnTo>
                  <a:lnTo>
                    <a:pt x="206" y="3775"/>
                  </a:lnTo>
                  <a:lnTo>
                    <a:pt x="308" y="5911"/>
                  </a:lnTo>
                  <a:lnTo>
                    <a:pt x="352" y="6936"/>
                  </a:lnTo>
                  <a:lnTo>
                    <a:pt x="381" y="7916"/>
                  </a:lnTo>
                  <a:lnTo>
                    <a:pt x="469" y="7799"/>
                  </a:lnTo>
                  <a:lnTo>
                    <a:pt x="586" y="7682"/>
                  </a:lnTo>
                  <a:lnTo>
                    <a:pt x="718" y="7579"/>
                  </a:lnTo>
                  <a:lnTo>
                    <a:pt x="864" y="7477"/>
                  </a:lnTo>
                  <a:lnTo>
                    <a:pt x="1025" y="7374"/>
                  </a:lnTo>
                  <a:lnTo>
                    <a:pt x="1186" y="7287"/>
                  </a:lnTo>
                  <a:lnTo>
                    <a:pt x="1361" y="7199"/>
                  </a:lnTo>
                  <a:lnTo>
                    <a:pt x="1537" y="7111"/>
                  </a:lnTo>
                  <a:lnTo>
                    <a:pt x="1727" y="7038"/>
                  </a:lnTo>
                  <a:lnTo>
                    <a:pt x="1932" y="6965"/>
                  </a:lnTo>
                  <a:lnTo>
                    <a:pt x="2122" y="6921"/>
                  </a:lnTo>
                  <a:lnTo>
                    <a:pt x="2327" y="6862"/>
                  </a:lnTo>
                  <a:lnTo>
                    <a:pt x="2532" y="6833"/>
                  </a:lnTo>
                  <a:lnTo>
                    <a:pt x="2722" y="6804"/>
                  </a:lnTo>
                  <a:lnTo>
                    <a:pt x="2927" y="6775"/>
                  </a:lnTo>
                  <a:lnTo>
                    <a:pt x="3424" y="6775"/>
                  </a:lnTo>
                  <a:lnTo>
                    <a:pt x="3717" y="6804"/>
                  </a:lnTo>
                  <a:lnTo>
                    <a:pt x="4010" y="6848"/>
                  </a:lnTo>
                  <a:lnTo>
                    <a:pt x="4288" y="6906"/>
                  </a:lnTo>
                  <a:lnTo>
                    <a:pt x="4580" y="6965"/>
                  </a:lnTo>
                  <a:lnTo>
                    <a:pt x="4858" y="7053"/>
                  </a:lnTo>
                  <a:lnTo>
                    <a:pt x="5122" y="7155"/>
                  </a:lnTo>
                  <a:lnTo>
                    <a:pt x="5385" y="7272"/>
                  </a:lnTo>
                  <a:lnTo>
                    <a:pt x="5634" y="7389"/>
                  </a:lnTo>
                  <a:lnTo>
                    <a:pt x="5868" y="7535"/>
                  </a:lnTo>
                  <a:lnTo>
                    <a:pt x="6102" y="7682"/>
                  </a:lnTo>
                  <a:lnTo>
                    <a:pt x="6307" y="7857"/>
                  </a:lnTo>
                  <a:lnTo>
                    <a:pt x="6512" y="8033"/>
                  </a:lnTo>
                  <a:lnTo>
                    <a:pt x="6702" y="8223"/>
                  </a:lnTo>
                  <a:lnTo>
                    <a:pt x="6863" y="8413"/>
                  </a:lnTo>
                  <a:lnTo>
                    <a:pt x="7024" y="8633"/>
                  </a:lnTo>
                  <a:lnTo>
                    <a:pt x="7155" y="1595"/>
                  </a:lnTo>
                  <a:lnTo>
                    <a:pt x="7185" y="483"/>
                  </a:lnTo>
                  <a:lnTo>
                    <a:pt x="5765" y="454"/>
                  </a:lnTo>
                  <a:lnTo>
                    <a:pt x="4917" y="410"/>
                  </a:lnTo>
                  <a:lnTo>
                    <a:pt x="4010" y="366"/>
                  </a:lnTo>
                  <a:lnTo>
                    <a:pt x="3029" y="308"/>
                  </a:lnTo>
                  <a:lnTo>
                    <a:pt x="2034" y="220"/>
                  </a:lnTo>
                  <a:lnTo>
                    <a:pt x="1010" y="132"/>
                  </a:lnTo>
                  <a:lnTo>
                    <a:pt x="1"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9"/>
            <p:cNvSpPr/>
            <p:nvPr/>
          </p:nvSpPr>
          <p:spPr>
            <a:xfrm>
              <a:off x="7435732" y="4584987"/>
              <a:ext cx="96782" cy="21498"/>
            </a:xfrm>
            <a:custGeom>
              <a:rect b="b" l="l" r="r" t="t"/>
              <a:pathLst>
                <a:path extrusionOk="0" h="1596" w="7185">
                  <a:moveTo>
                    <a:pt x="1" y="0"/>
                  </a:moveTo>
                  <a:lnTo>
                    <a:pt x="15" y="366"/>
                  </a:lnTo>
                  <a:lnTo>
                    <a:pt x="425" y="468"/>
                  </a:lnTo>
                  <a:lnTo>
                    <a:pt x="996" y="615"/>
                  </a:lnTo>
                  <a:lnTo>
                    <a:pt x="1727" y="776"/>
                  </a:lnTo>
                  <a:lnTo>
                    <a:pt x="2590" y="966"/>
                  </a:lnTo>
                  <a:lnTo>
                    <a:pt x="3585" y="1141"/>
                  </a:lnTo>
                  <a:lnTo>
                    <a:pt x="4697" y="1317"/>
                  </a:lnTo>
                  <a:lnTo>
                    <a:pt x="5283" y="1405"/>
                  </a:lnTo>
                  <a:lnTo>
                    <a:pt x="5883" y="1478"/>
                  </a:lnTo>
                  <a:lnTo>
                    <a:pt x="6512" y="1537"/>
                  </a:lnTo>
                  <a:lnTo>
                    <a:pt x="7155" y="1595"/>
                  </a:lnTo>
                  <a:lnTo>
                    <a:pt x="7185" y="483"/>
                  </a:lnTo>
                  <a:lnTo>
                    <a:pt x="5765" y="454"/>
                  </a:lnTo>
                  <a:lnTo>
                    <a:pt x="4917" y="410"/>
                  </a:lnTo>
                  <a:lnTo>
                    <a:pt x="4010" y="366"/>
                  </a:lnTo>
                  <a:lnTo>
                    <a:pt x="3029" y="308"/>
                  </a:lnTo>
                  <a:lnTo>
                    <a:pt x="2034" y="220"/>
                  </a:lnTo>
                  <a:lnTo>
                    <a:pt x="1010" y="132"/>
                  </a:lnTo>
                  <a:lnTo>
                    <a:pt x="1" y="0"/>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9"/>
            <p:cNvSpPr/>
            <p:nvPr/>
          </p:nvSpPr>
          <p:spPr>
            <a:xfrm>
              <a:off x="6888634" y="2600344"/>
              <a:ext cx="149988" cy="386104"/>
            </a:xfrm>
            <a:custGeom>
              <a:rect b="b" l="l" r="r" t="t"/>
              <a:pathLst>
                <a:path extrusionOk="0" h="28664" w="11135">
                  <a:moveTo>
                    <a:pt x="4185" y="1"/>
                  </a:moveTo>
                  <a:lnTo>
                    <a:pt x="4112" y="527"/>
                  </a:lnTo>
                  <a:lnTo>
                    <a:pt x="3921" y="1888"/>
                  </a:lnTo>
                  <a:lnTo>
                    <a:pt x="3775" y="2854"/>
                  </a:lnTo>
                  <a:lnTo>
                    <a:pt x="3600" y="3951"/>
                  </a:lnTo>
                  <a:lnTo>
                    <a:pt x="3380" y="5180"/>
                  </a:lnTo>
                  <a:lnTo>
                    <a:pt x="3131" y="6526"/>
                  </a:lnTo>
                  <a:lnTo>
                    <a:pt x="2868" y="7945"/>
                  </a:lnTo>
                  <a:lnTo>
                    <a:pt x="2546" y="9438"/>
                  </a:lnTo>
                  <a:lnTo>
                    <a:pt x="2210" y="10989"/>
                  </a:lnTo>
                  <a:lnTo>
                    <a:pt x="1829" y="12554"/>
                  </a:lnTo>
                  <a:lnTo>
                    <a:pt x="1434" y="14135"/>
                  </a:lnTo>
                  <a:lnTo>
                    <a:pt x="1215" y="14910"/>
                  </a:lnTo>
                  <a:lnTo>
                    <a:pt x="981" y="15685"/>
                  </a:lnTo>
                  <a:lnTo>
                    <a:pt x="746" y="16461"/>
                  </a:lnTo>
                  <a:lnTo>
                    <a:pt x="512" y="17207"/>
                  </a:lnTo>
                  <a:lnTo>
                    <a:pt x="264" y="17953"/>
                  </a:lnTo>
                  <a:lnTo>
                    <a:pt x="0" y="18670"/>
                  </a:lnTo>
                  <a:lnTo>
                    <a:pt x="73" y="18670"/>
                  </a:lnTo>
                  <a:lnTo>
                    <a:pt x="132" y="18685"/>
                  </a:lnTo>
                  <a:lnTo>
                    <a:pt x="278" y="18743"/>
                  </a:lnTo>
                  <a:lnTo>
                    <a:pt x="439" y="18846"/>
                  </a:lnTo>
                  <a:lnTo>
                    <a:pt x="600" y="18978"/>
                  </a:lnTo>
                  <a:lnTo>
                    <a:pt x="776" y="19138"/>
                  </a:lnTo>
                  <a:lnTo>
                    <a:pt x="966" y="19314"/>
                  </a:lnTo>
                  <a:lnTo>
                    <a:pt x="1156" y="19534"/>
                  </a:lnTo>
                  <a:lnTo>
                    <a:pt x="1332" y="19753"/>
                  </a:lnTo>
                  <a:lnTo>
                    <a:pt x="1712" y="20250"/>
                  </a:lnTo>
                  <a:lnTo>
                    <a:pt x="2078" y="20777"/>
                  </a:lnTo>
                  <a:lnTo>
                    <a:pt x="2400" y="21289"/>
                  </a:lnTo>
                  <a:lnTo>
                    <a:pt x="2678" y="21757"/>
                  </a:lnTo>
                  <a:lnTo>
                    <a:pt x="2853" y="22079"/>
                  </a:lnTo>
                  <a:lnTo>
                    <a:pt x="3000" y="22343"/>
                  </a:lnTo>
                  <a:lnTo>
                    <a:pt x="3146" y="22591"/>
                  </a:lnTo>
                  <a:lnTo>
                    <a:pt x="3336" y="22899"/>
                  </a:lnTo>
                  <a:lnTo>
                    <a:pt x="3526" y="23191"/>
                  </a:lnTo>
                  <a:lnTo>
                    <a:pt x="3746" y="23499"/>
                  </a:lnTo>
                  <a:lnTo>
                    <a:pt x="3965" y="23791"/>
                  </a:lnTo>
                  <a:lnTo>
                    <a:pt x="4419" y="24391"/>
                  </a:lnTo>
                  <a:lnTo>
                    <a:pt x="4916" y="24962"/>
                  </a:lnTo>
                  <a:lnTo>
                    <a:pt x="5443" y="25532"/>
                  </a:lnTo>
                  <a:lnTo>
                    <a:pt x="5970" y="26074"/>
                  </a:lnTo>
                  <a:lnTo>
                    <a:pt x="6511" y="26586"/>
                  </a:lnTo>
                  <a:lnTo>
                    <a:pt x="7053" y="27054"/>
                  </a:lnTo>
                  <a:lnTo>
                    <a:pt x="7521" y="27434"/>
                  </a:lnTo>
                  <a:lnTo>
                    <a:pt x="7989" y="27786"/>
                  </a:lnTo>
                  <a:lnTo>
                    <a:pt x="8428" y="28078"/>
                  </a:lnTo>
                  <a:lnTo>
                    <a:pt x="8852" y="28327"/>
                  </a:lnTo>
                  <a:lnTo>
                    <a:pt x="9042" y="28429"/>
                  </a:lnTo>
                  <a:lnTo>
                    <a:pt x="9233" y="28532"/>
                  </a:lnTo>
                  <a:lnTo>
                    <a:pt x="9423" y="28605"/>
                  </a:lnTo>
                  <a:lnTo>
                    <a:pt x="9584" y="28663"/>
                  </a:lnTo>
                  <a:lnTo>
                    <a:pt x="11135" y="26366"/>
                  </a:lnTo>
                  <a:lnTo>
                    <a:pt x="11047" y="25810"/>
                  </a:lnTo>
                  <a:lnTo>
                    <a:pt x="10959" y="25298"/>
                  </a:lnTo>
                  <a:lnTo>
                    <a:pt x="10857" y="24830"/>
                  </a:lnTo>
                  <a:lnTo>
                    <a:pt x="10754" y="24420"/>
                  </a:lnTo>
                  <a:lnTo>
                    <a:pt x="10652" y="24055"/>
                  </a:lnTo>
                  <a:lnTo>
                    <a:pt x="10535" y="23689"/>
                  </a:lnTo>
                  <a:lnTo>
                    <a:pt x="10403" y="23294"/>
                  </a:lnTo>
                  <a:lnTo>
                    <a:pt x="10242" y="22913"/>
                  </a:lnTo>
                  <a:lnTo>
                    <a:pt x="10081" y="22504"/>
                  </a:lnTo>
                  <a:lnTo>
                    <a:pt x="9906" y="22094"/>
                  </a:lnTo>
                  <a:lnTo>
                    <a:pt x="9525" y="21260"/>
                  </a:lnTo>
                  <a:lnTo>
                    <a:pt x="9101" y="20397"/>
                  </a:lnTo>
                  <a:lnTo>
                    <a:pt x="8647" y="19534"/>
                  </a:lnTo>
                  <a:lnTo>
                    <a:pt x="7740" y="17778"/>
                  </a:lnTo>
                  <a:lnTo>
                    <a:pt x="7287" y="16915"/>
                  </a:lnTo>
                  <a:lnTo>
                    <a:pt x="6848" y="16066"/>
                  </a:lnTo>
                  <a:lnTo>
                    <a:pt x="6438" y="15232"/>
                  </a:lnTo>
                  <a:lnTo>
                    <a:pt x="6072" y="14442"/>
                  </a:lnTo>
                  <a:lnTo>
                    <a:pt x="5911" y="14061"/>
                  </a:lnTo>
                  <a:lnTo>
                    <a:pt x="5765" y="13681"/>
                  </a:lnTo>
                  <a:lnTo>
                    <a:pt x="5633" y="13315"/>
                  </a:lnTo>
                  <a:lnTo>
                    <a:pt x="5516" y="12964"/>
                  </a:lnTo>
                  <a:lnTo>
                    <a:pt x="5414" y="12628"/>
                  </a:lnTo>
                  <a:lnTo>
                    <a:pt x="5341" y="12306"/>
                  </a:lnTo>
                  <a:lnTo>
                    <a:pt x="5282" y="11998"/>
                  </a:lnTo>
                  <a:lnTo>
                    <a:pt x="5238" y="11706"/>
                  </a:lnTo>
                  <a:lnTo>
                    <a:pt x="5194" y="11164"/>
                  </a:lnTo>
                  <a:lnTo>
                    <a:pt x="5165" y="10535"/>
                  </a:lnTo>
                  <a:lnTo>
                    <a:pt x="5150" y="9848"/>
                  </a:lnTo>
                  <a:lnTo>
                    <a:pt x="5136" y="9116"/>
                  </a:lnTo>
                  <a:lnTo>
                    <a:pt x="5121" y="7550"/>
                  </a:lnTo>
                  <a:lnTo>
                    <a:pt x="5136" y="5956"/>
                  </a:lnTo>
                  <a:lnTo>
                    <a:pt x="5150" y="4419"/>
                  </a:lnTo>
                  <a:lnTo>
                    <a:pt x="5180" y="3044"/>
                  </a:lnTo>
                  <a:lnTo>
                    <a:pt x="5238" y="1230"/>
                  </a:lnTo>
                  <a:lnTo>
                    <a:pt x="5136" y="1186"/>
                  </a:lnTo>
                  <a:lnTo>
                    <a:pt x="5033" y="1157"/>
                  </a:lnTo>
                  <a:lnTo>
                    <a:pt x="4946" y="1098"/>
                  </a:lnTo>
                  <a:lnTo>
                    <a:pt x="4858" y="1040"/>
                  </a:lnTo>
                  <a:lnTo>
                    <a:pt x="4785" y="981"/>
                  </a:lnTo>
                  <a:lnTo>
                    <a:pt x="4712" y="893"/>
                  </a:lnTo>
                  <a:lnTo>
                    <a:pt x="4638" y="820"/>
                  </a:lnTo>
                  <a:lnTo>
                    <a:pt x="4594" y="718"/>
                  </a:lnTo>
                  <a:lnTo>
                    <a:pt x="41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9"/>
            <p:cNvSpPr/>
            <p:nvPr/>
          </p:nvSpPr>
          <p:spPr>
            <a:xfrm>
              <a:off x="6684052" y="2770632"/>
              <a:ext cx="292892" cy="264888"/>
            </a:xfrm>
            <a:custGeom>
              <a:rect b="b" l="l" r="r" t="t"/>
              <a:pathLst>
                <a:path extrusionOk="0" h="19665" w="21744">
                  <a:moveTo>
                    <a:pt x="3937" y="0"/>
                  </a:moveTo>
                  <a:lnTo>
                    <a:pt x="1" y="3965"/>
                  </a:lnTo>
                  <a:lnTo>
                    <a:pt x="337" y="4243"/>
                  </a:lnTo>
                  <a:lnTo>
                    <a:pt x="733" y="4580"/>
                  </a:lnTo>
                  <a:lnTo>
                    <a:pt x="1157" y="4960"/>
                  </a:lnTo>
                  <a:lnTo>
                    <a:pt x="1625" y="5399"/>
                  </a:lnTo>
                  <a:lnTo>
                    <a:pt x="2693" y="6409"/>
                  </a:lnTo>
                  <a:lnTo>
                    <a:pt x="3878" y="7550"/>
                  </a:lnTo>
                  <a:lnTo>
                    <a:pt x="6527" y="10140"/>
                  </a:lnTo>
                  <a:lnTo>
                    <a:pt x="7931" y="11515"/>
                  </a:lnTo>
                  <a:lnTo>
                    <a:pt x="9350" y="12890"/>
                  </a:lnTo>
                  <a:lnTo>
                    <a:pt x="10770" y="14222"/>
                  </a:lnTo>
                  <a:lnTo>
                    <a:pt x="12145" y="15495"/>
                  </a:lnTo>
                  <a:lnTo>
                    <a:pt x="12818" y="16095"/>
                  </a:lnTo>
                  <a:lnTo>
                    <a:pt x="13476" y="16651"/>
                  </a:lnTo>
                  <a:lnTo>
                    <a:pt x="14106" y="17192"/>
                  </a:lnTo>
                  <a:lnTo>
                    <a:pt x="14705" y="17675"/>
                  </a:lnTo>
                  <a:lnTo>
                    <a:pt x="15276" y="18128"/>
                  </a:lnTo>
                  <a:lnTo>
                    <a:pt x="15817" y="18523"/>
                  </a:lnTo>
                  <a:lnTo>
                    <a:pt x="16329" y="18875"/>
                  </a:lnTo>
                  <a:lnTo>
                    <a:pt x="16798" y="19167"/>
                  </a:lnTo>
                  <a:lnTo>
                    <a:pt x="17017" y="19284"/>
                  </a:lnTo>
                  <a:lnTo>
                    <a:pt x="17222" y="19401"/>
                  </a:lnTo>
                  <a:lnTo>
                    <a:pt x="17412" y="19489"/>
                  </a:lnTo>
                  <a:lnTo>
                    <a:pt x="17602" y="19562"/>
                  </a:lnTo>
                  <a:lnTo>
                    <a:pt x="17763" y="19621"/>
                  </a:lnTo>
                  <a:lnTo>
                    <a:pt x="17924" y="19650"/>
                  </a:lnTo>
                  <a:lnTo>
                    <a:pt x="18071" y="19665"/>
                  </a:lnTo>
                  <a:lnTo>
                    <a:pt x="18202" y="19665"/>
                  </a:lnTo>
                  <a:lnTo>
                    <a:pt x="18480" y="19635"/>
                  </a:lnTo>
                  <a:lnTo>
                    <a:pt x="18729" y="19592"/>
                  </a:lnTo>
                  <a:lnTo>
                    <a:pt x="18963" y="19518"/>
                  </a:lnTo>
                  <a:lnTo>
                    <a:pt x="19197" y="19445"/>
                  </a:lnTo>
                  <a:lnTo>
                    <a:pt x="19417" y="19357"/>
                  </a:lnTo>
                  <a:lnTo>
                    <a:pt x="19636" y="19255"/>
                  </a:lnTo>
                  <a:lnTo>
                    <a:pt x="19826" y="19138"/>
                  </a:lnTo>
                  <a:lnTo>
                    <a:pt x="20017" y="19021"/>
                  </a:lnTo>
                  <a:lnTo>
                    <a:pt x="20192" y="18904"/>
                  </a:lnTo>
                  <a:lnTo>
                    <a:pt x="20353" y="18758"/>
                  </a:lnTo>
                  <a:lnTo>
                    <a:pt x="20514" y="18626"/>
                  </a:lnTo>
                  <a:lnTo>
                    <a:pt x="20660" y="18480"/>
                  </a:lnTo>
                  <a:lnTo>
                    <a:pt x="20924" y="18187"/>
                  </a:lnTo>
                  <a:lnTo>
                    <a:pt x="21143" y="17894"/>
                  </a:lnTo>
                  <a:lnTo>
                    <a:pt x="21319" y="17616"/>
                  </a:lnTo>
                  <a:lnTo>
                    <a:pt x="21407" y="17455"/>
                  </a:lnTo>
                  <a:lnTo>
                    <a:pt x="21480" y="17294"/>
                  </a:lnTo>
                  <a:lnTo>
                    <a:pt x="21553" y="17119"/>
                  </a:lnTo>
                  <a:lnTo>
                    <a:pt x="21611" y="16958"/>
                  </a:lnTo>
                  <a:lnTo>
                    <a:pt x="21655" y="16782"/>
                  </a:lnTo>
                  <a:lnTo>
                    <a:pt x="21685" y="16607"/>
                  </a:lnTo>
                  <a:lnTo>
                    <a:pt x="21714" y="16431"/>
                  </a:lnTo>
                  <a:lnTo>
                    <a:pt x="21728" y="16256"/>
                  </a:lnTo>
                  <a:lnTo>
                    <a:pt x="21743" y="16065"/>
                  </a:lnTo>
                  <a:lnTo>
                    <a:pt x="21728" y="15890"/>
                  </a:lnTo>
                  <a:lnTo>
                    <a:pt x="21714" y="15714"/>
                  </a:lnTo>
                  <a:lnTo>
                    <a:pt x="21699" y="15539"/>
                  </a:lnTo>
                  <a:lnTo>
                    <a:pt x="21655" y="15363"/>
                  </a:lnTo>
                  <a:lnTo>
                    <a:pt x="21611" y="15187"/>
                  </a:lnTo>
                  <a:lnTo>
                    <a:pt x="21553" y="15012"/>
                  </a:lnTo>
                  <a:lnTo>
                    <a:pt x="21494" y="14836"/>
                  </a:lnTo>
                  <a:lnTo>
                    <a:pt x="21333" y="14500"/>
                  </a:lnTo>
                  <a:lnTo>
                    <a:pt x="21158" y="14178"/>
                  </a:lnTo>
                  <a:lnTo>
                    <a:pt x="20953" y="13856"/>
                  </a:lnTo>
                  <a:lnTo>
                    <a:pt x="20719" y="13549"/>
                  </a:lnTo>
                  <a:lnTo>
                    <a:pt x="20485" y="13242"/>
                  </a:lnTo>
                  <a:lnTo>
                    <a:pt x="20221" y="12949"/>
                  </a:lnTo>
                  <a:lnTo>
                    <a:pt x="19943" y="12671"/>
                  </a:lnTo>
                  <a:lnTo>
                    <a:pt x="19651" y="12393"/>
                  </a:lnTo>
                  <a:lnTo>
                    <a:pt x="19344" y="12115"/>
                  </a:lnTo>
                  <a:lnTo>
                    <a:pt x="19036" y="11866"/>
                  </a:lnTo>
                  <a:lnTo>
                    <a:pt x="18729" y="11603"/>
                  </a:lnTo>
                  <a:lnTo>
                    <a:pt x="18407" y="11369"/>
                  </a:lnTo>
                  <a:lnTo>
                    <a:pt x="17763" y="10915"/>
                  </a:lnTo>
                  <a:lnTo>
                    <a:pt x="17134" y="10491"/>
                  </a:lnTo>
                  <a:lnTo>
                    <a:pt x="16578" y="10140"/>
                  </a:lnTo>
                  <a:lnTo>
                    <a:pt x="16066" y="9832"/>
                  </a:lnTo>
                  <a:lnTo>
                    <a:pt x="15832" y="9686"/>
                  </a:lnTo>
                  <a:lnTo>
                    <a:pt x="15569" y="9496"/>
                  </a:lnTo>
                  <a:lnTo>
                    <a:pt x="14910" y="9028"/>
                  </a:lnTo>
                  <a:lnTo>
                    <a:pt x="14120" y="8428"/>
                  </a:lnTo>
                  <a:lnTo>
                    <a:pt x="13228" y="7726"/>
                  </a:lnTo>
                  <a:lnTo>
                    <a:pt x="12262" y="6965"/>
                  </a:lnTo>
                  <a:lnTo>
                    <a:pt x="11252" y="6131"/>
                  </a:lnTo>
                  <a:lnTo>
                    <a:pt x="9160" y="4419"/>
                  </a:lnTo>
                  <a:lnTo>
                    <a:pt x="7185" y="2751"/>
                  </a:lnTo>
                  <a:lnTo>
                    <a:pt x="5517" y="1346"/>
                  </a:lnTo>
                  <a:lnTo>
                    <a:pt x="3937"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9"/>
            <p:cNvSpPr/>
            <p:nvPr/>
          </p:nvSpPr>
          <p:spPr>
            <a:xfrm>
              <a:off x="6914847" y="2893411"/>
              <a:ext cx="81399" cy="114522"/>
            </a:xfrm>
            <a:custGeom>
              <a:rect b="b" l="l" r="r" t="t"/>
              <a:pathLst>
                <a:path extrusionOk="0" h="8502" w="6043">
                  <a:moveTo>
                    <a:pt x="732" y="0"/>
                  </a:moveTo>
                  <a:lnTo>
                    <a:pt x="59" y="1273"/>
                  </a:lnTo>
                  <a:lnTo>
                    <a:pt x="0" y="1376"/>
                  </a:lnTo>
                  <a:lnTo>
                    <a:pt x="629" y="1800"/>
                  </a:lnTo>
                  <a:lnTo>
                    <a:pt x="1273" y="2254"/>
                  </a:lnTo>
                  <a:lnTo>
                    <a:pt x="1595" y="2488"/>
                  </a:lnTo>
                  <a:lnTo>
                    <a:pt x="1902" y="2751"/>
                  </a:lnTo>
                  <a:lnTo>
                    <a:pt x="2210" y="3000"/>
                  </a:lnTo>
                  <a:lnTo>
                    <a:pt x="2517" y="3278"/>
                  </a:lnTo>
                  <a:lnTo>
                    <a:pt x="2809" y="3556"/>
                  </a:lnTo>
                  <a:lnTo>
                    <a:pt x="3087" y="3834"/>
                  </a:lnTo>
                  <a:lnTo>
                    <a:pt x="3351" y="4127"/>
                  </a:lnTo>
                  <a:lnTo>
                    <a:pt x="3585" y="4434"/>
                  </a:lnTo>
                  <a:lnTo>
                    <a:pt x="3819" y="4741"/>
                  </a:lnTo>
                  <a:lnTo>
                    <a:pt x="4024" y="5063"/>
                  </a:lnTo>
                  <a:lnTo>
                    <a:pt x="4199" y="5385"/>
                  </a:lnTo>
                  <a:lnTo>
                    <a:pt x="4360" y="5721"/>
                  </a:lnTo>
                  <a:lnTo>
                    <a:pt x="4419" y="5897"/>
                  </a:lnTo>
                  <a:lnTo>
                    <a:pt x="4477" y="6072"/>
                  </a:lnTo>
                  <a:lnTo>
                    <a:pt x="4521" y="6248"/>
                  </a:lnTo>
                  <a:lnTo>
                    <a:pt x="4565" y="6424"/>
                  </a:lnTo>
                  <a:lnTo>
                    <a:pt x="4580" y="6599"/>
                  </a:lnTo>
                  <a:lnTo>
                    <a:pt x="4594" y="6775"/>
                  </a:lnTo>
                  <a:lnTo>
                    <a:pt x="4609" y="6950"/>
                  </a:lnTo>
                  <a:lnTo>
                    <a:pt x="4594" y="7141"/>
                  </a:lnTo>
                  <a:lnTo>
                    <a:pt x="4580" y="7316"/>
                  </a:lnTo>
                  <a:lnTo>
                    <a:pt x="4551" y="7492"/>
                  </a:lnTo>
                  <a:lnTo>
                    <a:pt x="4521" y="7667"/>
                  </a:lnTo>
                  <a:lnTo>
                    <a:pt x="4477" y="7843"/>
                  </a:lnTo>
                  <a:lnTo>
                    <a:pt x="4419" y="8004"/>
                  </a:lnTo>
                  <a:lnTo>
                    <a:pt x="4346" y="8179"/>
                  </a:lnTo>
                  <a:lnTo>
                    <a:pt x="4273" y="8340"/>
                  </a:lnTo>
                  <a:lnTo>
                    <a:pt x="4185" y="8501"/>
                  </a:lnTo>
                  <a:lnTo>
                    <a:pt x="5531" y="6702"/>
                  </a:lnTo>
                  <a:lnTo>
                    <a:pt x="6043" y="6029"/>
                  </a:lnTo>
                  <a:lnTo>
                    <a:pt x="5575" y="5677"/>
                  </a:lnTo>
                  <a:lnTo>
                    <a:pt x="5107" y="5297"/>
                  </a:lnTo>
                  <a:lnTo>
                    <a:pt x="4565" y="4829"/>
                  </a:lnTo>
                  <a:lnTo>
                    <a:pt x="4024" y="4317"/>
                  </a:lnTo>
                  <a:lnTo>
                    <a:pt x="3497" y="3775"/>
                  </a:lnTo>
                  <a:lnTo>
                    <a:pt x="2970" y="3205"/>
                  </a:lnTo>
                  <a:lnTo>
                    <a:pt x="2473" y="2634"/>
                  </a:lnTo>
                  <a:lnTo>
                    <a:pt x="2019" y="2034"/>
                  </a:lnTo>
                  <a:lnTo>
                    <a:pt x="1800" y="1742"/>
                  </a:lnTo>
                  <a:lnTo>
                    <a:pt x="1580" y="1434"/>
                  </a:lnTo>
                  <a:lnTo>
                    <a:pt x="1390" y="1142"/>
                  </a:lnTo>
                  <a:lnTo>
                    <a:pt x="1200" y="834"/>
                  </a:lnTo>
                  <a:lnTo>
                    <a:pt x="1054" y="586"/>
                  </a:lnTo>
                  <a:lnTo>
                    <a:pt x="907" y="322"/>
                  </a:lnTo>
                  <a:lnTo>
                    <a:pt x="7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9"/>
            <p:cNvSpPr/>
            <p:nvPr/>
          </p:nvSpPr>
          <p:spPr>
            <a:xfrm>
              <a:off x="6989336" y="2974608"/>
              <a:ext cx="28395" cy="12621"/>
            </a:xfrm>
            <a:custGeom>
              <a:rect b="b" l="l" r="r" t="t"/>
              <a:pathLst>
                <a:path extrusionOk="0" h="937" w="2108">
                  <a:moveTo>
                    <a:pt x="513" y="1"/>
                  </a:moveTo>
                  <a:lnTo>
                    <a:pt x="1" y="674"/>
                  </a:lnTo>
                  <a:lnTo>
                    <a:pt x="147" y="747"/>
                  </a:lnTo>
                  <a:lnTo>
                    <a:pt x="308" y="805"/>
                  </a:lnTo>
                  <a:lnTo>
                    <a:pt x="484" y="864"/>
                  </a:lnTo>
                  <a:lnTo>
                    <a:pt x="659" y="893"/>
                  </a:lnTo>
                  <a:lnTo>
                    <a:pt x="835" y="922"/>
                  </a:lnTo>
                  <a:lnTo>
                    <a:pt x="1010" y="937"/>
                  </a:lnTo>
                  <a:lnTo>
                    <a:pt x="1654" y="937"/>
                  </a:lnTo>
                  <a:lnTo>
                    <a:pt x="1888" y="908"/>
                  </a:lnTo>
                  <a:lnTo>
                    <a:pt x="2108" y="878"/>
                  </a:lnTo>
                  <a:lnTo>
                    <a:pt x="1947" y="820"/>
                  </a:lnTo>
                  <a:lnTo>
                    <a:pt x="1757" y="747"/>
                  </a:lnTo>
                  <a:lnTo>
                    <a:pt x="1566" y="644"/>
                  </a:lnTo>
                  <a:lnTo>
                    <a:pt x="1376" y="542"/>
                  </a:lnTo>
                  <a:lnTo>
                    <a:pt x="952" y="293"/>
                  </a:lnTo>
                  <a:lnTo>
                    <a:pt x="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9"/>
            <p:cNvSpPr/>
            <p:nvPr/>
          </p:nvSpPr>
          <p:spPr>
            <a:xfrm>
              <a:off x="6658634" y="2845323"/>
              <a:ext cx="23667" cy="15194"/>
            </a:xfrm>
            <a:custGeom>
              <a:rect b="b" l="l" r="r" t="t"/>
              <a:pathLst>
                <a:path extrusionOk="0" h="1128" w="1757">
                  <a:moveTo>
                    <a:pt x="922" y="0"/>
                  </a:moveTo>
                  <a:lnTo>
                    <a:pt x="1" y="469"/>
                  </a:lnTo>
                  <a:lnTo>
                    <a:pt x="396" y="1127"/>
                  </a:lnTo>
                  <a:lnTo>
                    <a:pt x="1756" y="1127"/>
                  </a:lnTo>
                  <a:lnTo>
                    <a:pt x="9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9"/>
            <p:cNvSpPr/>
            <p:nvPr/>
          </p:nvSpPr>
          <p:spPr>
            <a:xfrm>
              <a:off x="6887651" y="2851829"/>
              <a:ext cx="37056" cy="58743"/>
            </a:xfrm>
            <a:custGeom>
              <a:rect b="b" l="l" r="r" t="t"/>
              <a:pathLst>
                <a:path extrusionOk="0" h="4361" w="2751">
                  <a:moveTo>
                    <a:pt x="73" y="0"/>
                  </a:moveTo>
                  <a:lnTo>
                    <a:pt x="44" y="103"/>
                  </a:lnTo>
                  <a:lnTo>
                    <a:pt x="15" y="249"/>
                  </a:lnTo>
                  <a:lnTo>
                    <a:pt x="0" y="425"/>
                  </a:lnTo>
                  <a:lnTo>
                    <a:pt x="15" y="644"/>
                  </a:lnTo>
                  <a:lnTo>
                    <a:pt x="29" y="878"/>
                  </a:lnTo>
                  <a:lnTo>
                    <a:pt x="88" y="1156"/>
                  </a:lnTo>
                  <a:lnTo>
                    <a:pt x="146" y="1449"/>
                  </a:lnTo>
                  <a:lnTo>
                    <a:pt x="249" y="1756"/>
                  </a:lnTo>
                  <a:lnTo>
                    <a:pt x="366" y="2078"/>
                  </a:lnTo>
                  <a:lnTo>
                    <a:pt x="512" y="2414"/>
                  </a:lnTo>
                  <a:lnTo>
                    <a:pt x="688" y="2751"/>
                  </a:lnTo>
                  <a:lnTo>
                    <a:pt x="893" y="3087"/>
                  </a:lnTo>
                  <a:lnTo>
                    <a:pt x="1127" y="3424"/>
                  </a:lnTo>
                  <a:lnTo>
                    <a:pt x="1405" y="3746"/>
                  </a:lnTo>
                  <a:lnTo>
                    <a:pt x="1566" y="3907"/>
                  </a:lnTo>
                  <a:lnTo>
                    <a:pt x="1727" y="4068"/>
                  </a:lnTo>
                  <a:lnTo>
                    <a:pt x="1888" y="4214"/>
                  </a:lnTo>
                  <a:lnTo>
                    <a:pt x="2078" y="4360"/>
                  </a:lnTo>
                  <a:lnTo>
                    <a:pt x="2751" y="3087"/>
                  </a:lnTo>
                  <a:lnTo>
                    <a:pt x="2473" y="2619"/>
                  </a:lnTo>
                  <a:lnTo>
                    <a:pt x="2151" y="2107"/>
                  </a:lnTo>
                  <a:lnTo>
                    <a:pt x="1785" y="1580"/>
                  </a:lnTo>
                  <a:lnTo>
                    <a:pt x="1405" y="1083"/>
                  </a:lnTo>
                  <a:lnTo>
                    <a:pt x="1229" y="864"/>
                  </a:lnTo>
                  <a:lnTo>
                    <a:pt x="1039" y="644"/>
                  </a:lnTo>
                  <a:lnTo>
                    <a:pt x="849" y="468"/>
                  </a:lnTo>
                  <a:lnTo>
                    <a:pt x="673" y="308"/>
                  </a:lnTo>
                  <a:lnTo>
                    <a:pt x="512" y="176"/>
                  </a:lnTo>
                  <a:lnTo>
                    <a:pt x="351" y="73"/>
                  </a:lnTo>
                  <a:lnTo>
                    <a:pt x="205" y="15"/>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9"/>
            <p:cNvSpPr/>
            <p:nvPr/>
          </p:nvSpPr>
          <p:spPr>
            <a:xfrm>
              <a:off x="6554174" y="2629911"/>
              <a:ext cx="300960" cy="294454"/>
            </a:xfrm>
            <a:custGeom>
              <a:rect b="b" l="l" r="r" t="t"/>
              <a:pathLst>
                <a:path extrusionOk="0" h="21860" w="22343">
                  <a:moveTo>
                    <a:pt x="8692" y="0"/>
                  </a:moveTo>
                  <a:lnTo>
                    <a:pt x="8604" y="15"/>
                  </a:lnTo>
                  <a:lnTo>
                    <a:pt x="8516" y="44"/>
                  </a:lnTo>
                  <a:lnTo>
                    <a:pt x="8429" y="103"/>
                  </a:lnTo>
                  <a:lnTo>
                    <a:pt x="191" y="4829"/>
                  </a:lnTo>
                  <a:lnTo>
                    <a:pt x="118" y="4902"/>
                  </a:lnTo>
                  <a:lnTo>
                    <a:pt x="74" y="4990"/>
                  </a:lnTo>
                  <a:lnTo>
                    <a:pt x="30" y="5077"/>
                  </a:lnTo>
                  <a:lnTo>
                    <a:pt x="16" y="5180"/>
                  </a:lnTo>
                  <a:lnTo>
                    <a:pt x="1" y="5268"/>
                  </a:lnTo>
                  <a:lnTo>
                    <a:pt x="30" y="5370"/>
                  </a:lnTo>
                  <a:lnTo>
                    <a:pt x="59" y="5473"/>
                  </a:lnTo>
                  <a:lnTo>
                    <a:pt x="118" y="5560"/>
                  </a:lnTo>
                  <a:lnTo>
                    <a:pt x="14720" y="21669"/>
                  </a:lnTo>
                  <a:lnTo>
                    <a:pt x="14793" y="21743"/>
                  </a:lnTo>
                  <a:lnTo>
                    <a:pt x="14881" y="21801"/>
                  </a:lnTo>
                  <a:lnTo>
                    <a:pt x="14969" y="21830"/>
                  </a:lnTo>
                  <a:lnTo>
                    <a:pt x="15071" y="21860"/>
                  </a:lnTo>
                  <a:lnTo>
                    <a:pt x="15174" y="21860"/>
                  </a:lnTo>
                  <a:lnTo>
                    <a:pt x="15261" y="21830"/>
                  </a:lnTo>
                  <a:lnTo>
                    <a:pt x="15364" y="21801"/>
                  </a:lnTo>
                  <a:lnTo>
                    <a:pt x="15452" y="21743"/>
                  </a:lnTo>
                  <a:lnTo>
                    <a:pt x="22167" y="15027"/>
                  </a:lnTo>
                  <a:lnTo>
                    <a:pt x="22241" y="14954"/>
                  </a:lnTo>
                  <a:lnTo>
                    <a:pt x="22284" y="14880"/>
                  </a:lnTo>
                  <a:lnTo>
                    <a:pt x="22328" y="14793"/>
                  </a:lnTo>
                  <a:lnTo>
                    <a:pt x="22343" y="14705"/>
                  </a:lnTo>
                  <a:lnTo>
                    <a:pt x="22343" y="14617"/>
                  </a:lnTo>
                  <a:lnTo>
                    <a:pt x="22328" y="14529"/>
                  </a:lnTo>
                  <a:lnTo>
                    <a:pt x="22284" y="14442"/>
                  </a:lnTo>
                  <a:lnTo>
                    <a:pt x="22241" y="14368"/>
                  </a:lnTo>
                  <a:lnTo>
                    <a:pt x="9102" y="161"/>
                  </a:lnTo>
                  <a:lnTo>
                    <a:pt x="9028" y="103"/>
                  </a:lnTo>
                  <a:lnTo>
                    <a:pt x="8955" y="44"/>
                  </a:lnTo>
                  <a:lnTo>
                    <a:pt x="8868" y="15"/>
                  </a:lnTo>
                  <a:lnTo>
                    <a:pt x="87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9"/>
            <p:cNvSpPr/>
            <p:nvPr/>
          </p:nvSpPr>
          <p:spPr>
            <a:xfrm>
              <a:off x="6560289" y="2635824"/>
              <a:ext cx="288743" cy="282439"/>
            </a:xfrm>
            <a:custGeom>
              <a:rect b="b" l="l" r="r" t="t"/>
              <a:pathLst>
                <a:path extrusionOk="0" h="20968" w="21436">
                  <a:moveTo>
                    <a:pt x="8267" y="0"/>
                  </a:moveTo>
                  <a:lnTo>
                    <a:pt x="8253" y="15"/>
                  </a:lnTo>
                  <a:lnTo>
                    <a:pt x="8238" y="30"/>
                  </a:lnTo>
                  <a:lnTo>
                    <a:pt x="15" y="4756"/>
                  </a:lnTo>
                  <a:lnTo>
                    <a:pt x="1" y="4785"/>
                  </a:lnTo>
                  <a:lnTo>
                    <a:pt x="1" y="4799"/>
                  </a:lnTo>
                  <a:lnTo>
                    <a:pt x="15" y="4829"/>
                  </a:lnTo>
                  <a:lnTo>
                    <a:pt x="14617" y="20938"/>
                  </a:lnTo>
                  <a:lnTo>
                    <a:pt x="14646" y="20967"/>
                  </a:lnTo>
                  <a:lnTo>
                    <a:pt x="14705" y="20967"/>
                  </a:lnTo>
                  <a:lnTo>
                    <a:pt x="21406" y="14251"/>
                  </a:lnTo>
                  <a:lnTo>
                    <a:pt x="21435" y="14237"/>
                  </a:lnTo>
                  <a:lnTo>
                    <a:pt x="21435" y="14222"/>
                  </a:lnTo>
                  <a:lnTo>
                    <a:pt x="21435" y="14207"/>
                  </a:lnTo>
                  <a:lnTo>
                    <a:pt x="8296" y="15"/>
                  </a:lnTo>
                  <a:lnTo>
                    <a:pt x="82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9"/>
            <p:cNvSpPr/>
            <p:nvPr/>
          </p:nvSpPr>
          <p:spPr>
            <a:xfrm>
              <a:off x="6541768" y="2694944"/>
              <a:ext cx="220544" cy="239470"/>
            </a:xfrm>
            <a:custGeom>
              <a:rect b="b" l="l" r="r" t="t"/>
              <a:pathLst>
                <a:path extrusionOk="0" h="17778" w="16373">
                  <a:moveTo>
                    <a:pt x="1112" y="1"/>
                  </a:moveTo>
                  <a:lnTo>
                    <a:pt x="190" y="747"/>
                  </a:lnTo>
                  <a:lnTo>
                    <a:pt x="117" y="820"/>
                  </a:lnTo>
                  <a:lnTo>
                    <a:pt x="59" y="908"/>
                  </a:lnTo>
                  <a:lnTo>
                    <a:pt x="15" y="996"/>
                  </a:lnTo>
                  <a:lnTo>
                    <a:pt x="0" y="1098"/>
                  </a:lnTo>
                  <a:lnTo>
                    <a:pt x="0" y="1200"/>
                  </a:lnTo>
                  <a:lnTo>
                    <a:pt x="15" y="1303"/>
                  </a:lnTo>
                  <a:lnTo>
                    <a:pt x="59" y="1391"/>
                  </a:lnTo>
                  <a:lnTo>
                    <a:pt x="117" y="1478"/>
                  </a:lnTo>
                  <a:lnTo>
                    <a:pt x="14719" y="17588"/>
                  </a:lnTo>
                  <a:lnTo>
                    <a:pt x="14792" y="17661"/>
                  </a:lnTo>
                  <a:lnTo>
                    <a:pt x="14880" y="17719"/>
                  </a:lnTo>
                  <a:lnTo>
                    <a:pt x="14968" y="17763"/>
                  </a:lnTo>
                  <a:lnTo>
                    <a:pt x="15056" y="17778"/>
                  </a:lnTo>
                  <a:lnTo>
                    <a:pt x="15158" y="17778"/>
                  </a:lnTo>
                  <a:lnTo>
                    <a:pt x="15261" y="17763"/>
                  </a:lnTo>
                  <a:lnTo>
                    <a:pt x="15348" y="17719"/>
                  </a:lnTo>
                  <a:lnTo>
                    <a:pt x="15436" y="17661"/>
                  </a:lnTo>
                  <a:lnTo>
                    <a:pt x="16373" y="16915"/>
                  </a:lnTo>
                  <a:lnTo>
                    <a:pt x="16285" y="16973"/>
                  </a:lnTo>
                  <a:lnTo>
                    <a:pt x="16182" y="17002"/>
                  </a:lnTo>
                  <a:lnTo>
                    <a:pt x="16095" y="17032"/>
                  </a:lnTo>
                  <a:lnTo>
                    <a:pt x="15992" y="17032"/>
                  </a:lnTo>
                  <a:lnTo>
                    <a:pt x="15890" y="17002"/>
                  </a:lnTo>
                  <a:lnTo>
                    <a:pt x="15802" y="16973"/>
                  </a:lnTo>
                  <a:lnTo>
                    <a:pt x="15714" y="16915"/>
                  </a:lnTo>
                  <a:lnTo>
                    <a:pt x="15641" y="16841"/>
                  </a:lnTo>
                  <a:lnTo>
                    <a:pt x="1039" y="732"/>
                  </a:lnTo>
                  <a:lnTo>
                    <a:pt x="980" y="645"/>
                  </a:lnTo>
                  <a:lnTo>
                    <a:pt x="951" y="542"/>
                  </a:lnTo>
                  <a:lnTo>
                    <a:pt x="922" y="440"/>
                  </a:lnTo>
                  <a:lnTo>
                    <a:pt x="937" y="352"/>
                  </a:lnTo>
                  <a:lnTo>
                    <a:pt x="951" y="249"/>
                  </a:lnTo>
                  <a:lnTo>
                    <a:pt x="995" y="162"/>
                  </a:lnTo>
                  <a:lnTo>
                    <a:pt x="1039" y="74"/>
                  </a:lnTo>
                  <a:lnTo>
                    <a:pt x="1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9"/>
            <p:cNvSpPr/>
            <p:nvPr/>
          </p:nvSpPr>
          <p:spPr>
            <a:xfrm>
              <a:off x="6602855" y="2776343"/>
              <a:ext cx="39440" cy="33513"/>
            </a:xfrm>
            <a:custGeom>
              <a:rect b="b" l="l" r="r" t="t"/>
              <a:pathLst>
                <a:path extrusionOk="0" h="2488" w="2928">
                  <a:moveTo>
                    <a:pt x="2225" y="0"/>
                  </a:moveTo>
                  <a:lnTo>
                    <a:pt x="2093" y="15"/>
                  </a:lnTo>
                  <a:lnTo>
                    <a:pt x="1947" y="44"/>
                  </a:lnTo>
                  <a:lnTo>
                    <a:pt x="1815" y="103"/>
                  </a:lnTo>
                  <a:lnTo>
                    <a:pt x="381" y="937"/>
                  </a:lnTo>
                  <a:lnTo>
                    <a:pt x="250" y="1039"/>
                  </a:lnTo>
                  <a:lnTo>
                    <a:pt x="147" y="1142"/>
                  </a:lnTo>
                  <a:lnTo>
                    <a:pt x="74" y="1273"/>
                  </a:lnTo>
                  <a:lnTo>
                    <a:pt x="16" y="1420"/>
                  </a:lnTo>
                  <a:lnTo>
                    <a:pt x="1" y="1566"/>
                  </a:lnTo>
                  <a:lnTo>
                    <a:pt x="1" y="1712"/>
                  </a:lnTo>
                  <a:lnTo>
                    <a:pt x="45" y="1859"/>
                  </a:lnTo>
                  <a:lnTo>
                    <a:pt x="118" y="1990"/>
                  </a:lnTo>
                  <a:lnTo>
                    <a:pt x="235" y="2181"/>
                  </a:lnTo>
                  <a:lnTo>
                    <a:pt x="337" y="2298"/>
                  </a:lnTo>
                  <a:lnTo>
                    <a:pt x="454" y="2385"/>
                  </a:lnTo>
                  <a:lnTo>
                    <a:pt x="586" y="2444"/>
                  </a:lnTo>
                  <a:lnTo>
                    <a:pt x="732" y="2488"/>
                  </a:lnTo>
                  <a:lnTo>
                    <a:pt x="893" y="2488"/>
                  </a:lnTo>
                  <a:lnTo>
                    <a:pt x="1040" y="2459"/>
                  </a:lnTo>
                  <a:lnTo>
                    <a:pt x="1186" y="2400"/>
                  </a:lnTo>
                  <a:lnTo>
                    <a:pt x="1318" y="2327"/>
                  </a:lnTo>
                  <a:lnTo>
                    <a:pt x="2620" y="1303"/>
                  </a:lnTo>
                  <a:lnTo>
                    <a:pt x="2737" y="1200"/>
                  </a:lnTo>
                  <a:lnTo>
                    <a:pt x="2810" y="1083"/>
                  </a:lnTo>
                  <a:lnTo>
                    <a:pt x="2883" y="966"/>
                  </a:lnTo>
                  <a:lnTo>
                    <a:pt x="2913" y="834"/>
                  </a:lnTo>
                  <a:lnTo>
                    <a:pt x="2927" y="703"/>
                  </a:lnTo>
                  <a:lnTo>
                    <a:pt x="2913" y="556"/>
                  </a:lnTo>
                  <a:lnTo>
                    <a:pt x="2869" y="425"/>
                  </a:lnTo>
                  <a:lnTo>
                    <a:pt x="2810" y="308"/>
                  </a:lnTo>
                  <a:lnTo>
                    <a:pt x="2722" y="205"/>
                  </a:lnTo>
                  <a:lnTo>
                    <a:pt x="2605" y="118"/>
                  </a:lnTo>
                  <a:lnTo>
                    <a:pt x="2488" y="59"/>
                  </a:lnTo>
                  <a:lnTo>
                    <a:pt x="2357" y="15"/>
                  </a:lnTo>
                  <a:lnTo>
                    <a:pt x="2225"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9"/>
            <p:cNvSpPr/>
            <p:nvPr/>
          </p:nvSpPr>
          <p:spPr>
            <a:xfrm>
              <a:off x="6617833" y="2790729"/>
              <a:ext cx="40814" cy="37258"/>
            </a:xfrm>
            <a:custGeom>
              <a:rect b="b" l="l" r="r" t="t"/>
              <a:pathLst>
                <a:path extrusionOk="0" h="2766" w="3030">
                  <a:moveTo>
                    <a:pt x="2254" y="1"/>
                  </a:moveTo>
                  <a:lnTo>
                    <a:pt x="2108" y="30"/>
                  </a:lnTo>
                  <a:lnTo>
                    <a:pt x="1961" y="88"/>
                  </a:lnTo>
                  <a:lnTo>
                    <a:pt x="1815" y="176"/>
                  </a:lnTo>
                  <a:lnTo>
                    <a:pt x="367" y="1215"/>
                  </a:lnTo>
                  <a:lnTo>
                    <a:pt x="235" y="1332"/>
                  </a:lnTo>
                  <a:lnTo>
                    <a:pt x="133" y="1464"/>
                  </a:lnTo>
                  <a:lnTo>
                    <a:pt x="59" y="1610"/>
                  </a:lnTo>
                  <a:lnTo>
                    <a:pt x="15" y="1771"/>
                  </a:lnTo>
                  <a:lnTo>
                    <a:pt x="1" y="1917"/>
                  </a:lnTo>
                  <a:lnTo>
                    <a:pt x="15" y="2078"/>
                  </a:lnTo>
                  <a:lnTo>
                    <a:pt x="30" y="2151"/>
                  </a:lnTo>
                  <a:lnTo>
                    <a:pt x="59" y="2210"/>
                  </a:lnTo>
                  <a:lnTo>
                    <a:pt x="103" y="2283"/>
                  </a:lnTo>
                  <a:lnTo>
                    <a:pt x="147" y="2342"/>
                  </a:lnTo>
                  <a:lnTo>
                    <a:pt x="293" y="2517"/>
                  </a:lnTo>
                  <a:lnTo>
                    <a:pt x="352" y="2576"/>
                  </a:lnTo>
                  <a:lnTo>
                    <a:pt x="411" y="2634"/>
                  </a:lnTo>
                  <a:lnTo>
                    <a:pt x="469" y="2678"/>
                  </a:lnTo>
                  <a:lnTo>
                    <a:pt x="542" y="2707"/>
                  </a:lnTo>
                  <a:lnTo>
                    <a:pt x="689" y="2751"/>
                  </a:lnTo>
                  <a:lnTo>
                    <a:pt x="835" y="2766"/>
                  </a:lnTo>
                  <a:lnTo>
                    <a:pt x="996" y="2751"/>
                  </a:lnTo>
                  <a:lnTo>
                    <a:pt x="1157" y="2707"/>
                  </a:lnTo>
                  <a:lnTo>
                    <a:pt x="1303" y="2634"/>
                  </a:lnTo>
                  <a:lnTo>
                    <a:pt x="1449" y="2532"/>
                  </a:lnTo>
                  <a:lnTo>
                    <a:pt x="2752" y="1303"/>
                  </a:lnTo>
                  <a:lnTo>
                    <a:pt x="2854" y="1186"/>
                  </a:lnTo>
                  <a:lnTo>
                    <a:pt x="2942" y="1054"/>
                  </a:lnTo>
                  <a:lnTo>
                    <a:pt x="3000" y="922"/>
                  </a:lnTo>
                  <a:lnTo>
                    <a:pt x="3030" y="776"/>
                  </a:lnTo>
                  <a:lnTo>
                    <a:pt x="3030" y="630"/>
                  </a:lnTo>
                  <a:lnTo>
                    <a:pt x="3015" y="498"/>
                  </a:lnTo>
                  <a:lnTo>
                    <a:pt x="2956" y="366"/>
                  </a:lnTo>
                  <a:lnTo>
                    <a:pt x="2883" y="249"/>
                  </a:lnTo>
                  <a:lnTo>
                    <a:pt x="2781" y="147"/>
                  </a:lnTo>
                  <a:lnTo>
                    <a:pt x="2664" y="74"/>
                  </a:lnTo>
                  <a:lnTo>
                    <a:pt x="2532" y="30"/>
                  </a:lnTo>
                  <a:lnTo>
                    <a:pt x="2386"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9"/>
            <p:cNvSpPr/>
            <p:nvPr/>
          </p:nvSpPr>
          <p:spPr>
            <a:xfrm>
              <a:off x="6632623" y="2810247"/>
              <a:ext cx="35682" cy="36275"/>
            </a:xfrm>
            <a:custGeom>
              <a:rect b="b" l="l" r="r" t="t"/>
              <a:pathLst>
                <a:path extrusionOk="0" h="2693" w="2649">
                  <a:moveTo>
                    <a:pt x="1932" y="0"/>
                  </a:moveTo>
                  <a:lnTo>
                    <a:pt x="1800" y="15"/>
                  </a:lnTo>
                  <a:lnTo>
                    <a:pt x="1668" y="44"/>
                  </a:lnTo>
                  <a:lnTo>
                    <a:pt x="1536" y="102"/>
                  </a:lnTo>
                  <a:lnTo>
                    <a:pt x="1434" y="190"/>
                  </a:lnTo>
                  <a:lnTo>
                    <a:pt x="249" y="1258"/>
                  </a:lnTo>
                  <a:lnTo>
                    <a:pt x="132" y="1375"/>
                  </a:lnTo>
                  <a:lnTo>
                    <a:pt x="59" y="1507"/>
                  </a:lnTo>
                  <a:lnTo>
                    <a:pt x="15" y="1639"/>
                  </a:lnTo>
                  <a:lnTo>
                    <a:pt x="0" y="1785"/>
                  </a:lnTo>
                  <a:lnTo>
                    <a:pt x="15" y="1931"/>
                  </a:lnTo>
                  <a:lnTo>
                    <a:pt x="59" y="2078"/>
                  </a:lnTo>
                  <a:lnTo>
                    <a:pt x="117" y="2209"/>
                  </a:lnTo>
                  <a:lnTo>
                    <a:pt x="220" y="2326"/>
                  </a:lnTo>
                  <a:lnTo>
                    <a:pt x="395" y="2487"/>
                  </a:lnTo>
                  <a:lnTo>
                    <a:pt x="512" y="2590"/>
                  </a:lnTo>
                  <a:lnTo>
                    <a:pt x="644" y="2648"/>
                  </a:lnTo>
                  <a:lnTo>
                    <a:pt x="790" y="2692"/>
                  </a:lnTo>
                  <a:lnTo>
                    <a:pt x="937" y="2692"/>
                  </a:lnTo>
                  <a:lnTo>
                    <a:pt x="1083" y="2678"/>
                  </a:lnTo>
                  <a:lnTo>
                    <a:pt x="1229" y="2619"/>
                  </a:lnTo>
                  <a:lnTo>
                    <a:pt x="1346" y="2546"/>
                  </a:lnTo>
                  <a:lnTo>
                    <a:pt x="1463" y="2429"/>
                  </a:lnTo>
                  <a:lnTo>
                    <a:pt x="2488" y="1214"/>
                  </a:lnTo>
                  <a:lnTo>
                    <a:pt x="2561" y="1097"/>
                  </a:lnTo>
                  <a:lnTo>
                    <a:pt x="2619" y="966"/>
                  </a:lnTo>
                  <a:lnTo>
                    <a:pt x="2648" y="834"/>
                  </a:lnTo>
                  <a:lnTo>
                    <a:pt x="2648" y="702"/>
                  </a:lnTo>
                  <a:lnTo>
                    <a:pt x="2634" y="571"/>
                  </a:lnTo>
                  <a:lnTo>
                    <a:pt x="2590" y="439"/>
                  </a:lnTo>
                  <a:lnTo>
                    <a:pt x="2517" y="322"/>
                  </a:lnTo>
                  <a:lnTo>
                    <a:pt x="2429" y="205"/>
                  </a:lnTo>
                  <a:lnTo>
                    <a:pt x="2312" y="117"/>
                  </a:lnTo>
                  <a:lnTo>
                    <a:pt x="2195" y="59"/>
                  </a:lnTo>
                  <a:lnTo>
                    <a:pt x="2063" y="15"/>
                  </a:lnTo>
                  <a:lnTo>
                    <a:pt x="1932"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9"/>
            <p:cNvSpPr/>
            <p:nvPr/>
          </p:nvSpPr>
          <p:spPr>
            <a:xfrm>
              <a:off x="6649367" y="2825415"/>
              <a:ext cx="31156" cy="35682"/>
            </a:xfrm>
            <a:custGeom>
              <a:rect b="b" l="l" r="r" t="t"/>
              <a:pathLst>
                <a:path extrusionOk="0" h="2649" w="2313">
                  <a:moveTo>
                    <a:pt x="1523" y="1"/>
                  </a:moveTo>
                  <a:lnTo>
                    <a:pt x="1405" y="30"/>
                  </a:lnTo>
                  <a:lnTo>
                    <a:pt x="1288" y="88"/>
                  </a:lnTo>
                  <a:lnTo>
                    <a:pt x="1171" y="162"/>
                  </a:lnTo>
                  <a:lnTo>
                    <a:pt x="1084" y="249"/>
                  </a:lnTo>
                  <a:lnTo>
                    <a:pt x="147" y="1405"/>
                  </a:lnTo>
                  <a:lnTo>
                    <a:pt x="74" y="1537"/>
                  </a:lnTo>
                  <a:lnTo>
                    <a:pt x="15" y="1669"/>
                  </a:lnTo>
                  <a:lnTo>
                    <a:pt x="1" y="1800"/>
                  </a:lnTo>
                  <a:lnTo>
                    <a:pt x="1" y="1932"/>
                  </a:lnTo>
                  <a:lnTo>
                    <a:pt x="45" y="2078"/>
                  </a:lnTo>
                  <a:lnTo>
                    <a:pt x="103" y="2195"/>
                  </a:lnTo>
                  <a:lnTo>
                    <a:pt x="176" y="2312"/>
                  </a:lnTo>
                  <a:lnTo>
                    <a:pt x="293" y="2400"/>
                  </a:lnTo>
                  <a:lnTo>
                    <a:pt x="469" y="2532"/>
                  </a:lnTo>
                  <a:lnTo>
                    <a:pt x="601" y="2590"/>
                  </a:lnTo>
                  <a:lnTo>
                    <a:pt x="732" y="2634"/>
                  </a:lnTo>
                  <a:lnTo>
                    <a:pt x="864" y="2649"/>
                  </a:lnTo>
                  <a:lnTo>
                    <a:pt x="1010" y="2634"/>
                  </a:lnTo>
                  <a:lnTo>
                    <a:pt x="1142" y="2590"/>
                  </a:lnTo>
                  <a:lnTo>
                    <a:pt x="1259" y="2517"/>
                  </a:lnTo>
                  <a:lnTo>
                    <a:pt x="1362" y="2429"/>
                  </a:lnTo>
                  <a:lnTo>
                    <a:pt x="1449" y="2312"/>
                  </a:lnTo>
                  <a:lnTo>
                    <a:pt x="2210" y="1039"/>
                  </a:lnTo>
                  <a:lnTo>
                    <a:pt x="2269" y="922"/>
                  </a:lnTo>
                  <a:lnTo>
                    <a:pt x="2298" y="791"/>
                  </a:lnTo>
                  <a:lnTo>
                    <a:pt x="2313" y="659"/>
                  </a:lnTo>
                  <a:lnTo>
                    <a:pt x="2283" y="542"/>
                  </a:lnTo>
                  <a:lnTo>
                    <a:pt x="2254" y="425"/>
                  </a:lnTo>
                  <a:lnTo>
                    <a:pt x="2196" y="308"/>
                  </a:lnTo>
                  <a:lnTo>
                    <a:pt x="2108" y="206"/>
                  </a:lnTo>
                  <a:lnTo>
                    <a:pt x="2005" y="118"/>
                  </a:lnTo>
                  <a:lnTo>
                    <a:pt x="1903" y="59"/>
                  </a:lnTo>
                  <a:lnTo>
                    <a:pt x="1771" y="15"/>
                  </a:lnTo>
                  <a:lnTo>
                    <a:pt x="1654"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9"/>
            <p:cNvSpPr/>
            <p:nvPr/>
          </p:nvSpPr>
          <p:spPr>
            <a:xfrm>
              <a:off x="6985403" y="2826007"/>
              <a:ext cx="100123" cy="195126"/>
            </a:xfrm>
            <a:custGeom>
              <a:rect b="b" l="l" r="r" t="t"/>
              <a:pathLst>
                <a:path extrusionOk="0" h="14486" w="7433">
                  <a:moveTo>
                    <a:pt x="15" y="1"/>
                  </a:moveTo>
                  <a:lnTo>
                    <a:pt x="0" y="15"/>
                  </a:lnTo>
                  <a:lnTo>
                    <a:pt x="0" y="44"/>
                  </a:lnTo>
                  <a:lnTo>
                    <a:pt x="951" y="1844"/>
                  </a:lnTo>
                  <a:lnTo>
                    <a:pt x="3087" y="5970"/>
                  </a:lnTo>
                  <a:lnTo>
                    <a:pt x="4331" y="8384"/>
                  </a:lnTo>
                  <a:lnTo>
                    <a:pt x="5531" y="10740"/>
                  </a:lnTo>
                  <a:lnTo>
                    <a:pt x="6584" y="12832"/>
                  </a:lnTo>
                  <a:lnTo>
                    <a:pt x="7023" y="13725"/>
                  </a:lnTo>
                  <a:lnTo>
                    <a:pt x="7374" y="14456"/>
                  </a:lnTo>
                  <a:lnTo>
                    <a:pt x="7374" y="14471"/>
                  </a:lnTo>
                  <a:lnTo>
                    <a:pt x="7404" y="14486"/>
                  </a:lnTo>
                  <a:lnTo>
                    <a:pt x="7418" y="14471"/>
                  </a:lnTo>
                  <a:lnTo>
                    <a:pt x="7433" y="14456"/>
                  </a:lnTo>
                  <a:lnTo>
                    <a:pt x="7433" y="14427"/>
                  </a:lnTo>
                  <a:lnTo>
                    <a:pt x="7082" y="13695"/>
                  </a:lnTo>
                  <a:lnTo>
                    <a:pt x="6643" y="12803"/>
                  </a:lnTo>
                  <a:lnTo>
                    <a:pt x="5604" y="10711"/>
                  </a:lnTo>
                  <a:lnTo>
                    <a:pt x="4390" y="8355"/>
                  </a:lnTo>
                  <a:lnTo>
                    <a:pt x="3161" y="5941"/>
                  </a:lnTo>
                  <a:lnTo>
                    <a:pt x="1010" y="1815"/>
                  </a:lnTo>
                  <a:lnTo>
                    <a:pt x="59" y="15"/>
                  </a:lnTo>
                  <a:lnTo>
                    <a:pt x="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9"/>
            <p:cNvSpPr/>
            <p:nvPr/>
          </p:nvSpPr>
          <p:spPr>
            <a:xfrm>
              <a:off x="7388439" y="4789165"/>
              <a:ext cx="162206" cy="59133"/>
            </a:xfrm>
            <a:custGeom>
              <a:rect b="b" l="l" r="r" t="t"/>
              <a:pathLst>
                <a:path extrusionOk="0" h="4390" w="12042">
                  <a:moveTo>
                    <a:pt x="5926" y="0"/>
                  </a:moveTo>
                  <a:lnTo>
                    <a:pt x="5736" y="30"/>
                  </a:lnTo>
                  <a:lnTo>
                    <a:pt x="5531" y="59"/>
                  </a:lnTo>
                  <a:lnTo>
                    <a:pt x="5326" y="88"/>
                  </a:lnTo>
                  <a:lnTo>
                    <a:pt x="4916" y="205"/>
                  </a:lnTo>
                  <a:lnTo>
                    <a:pt x="4492" y="337"/>
                  </a:lnTo>
                  <a:lnTo>
                    <a:pt x="4053" y="512"/>
                  </a:lnTo>
                  <a:lnTo>
                    <a:pt x="3614" y="717"/>
                  </a:lnTo>
                  <a:lnTo>
                    <a:pt x="3190" y="922"/>
                  </a:lnTo>
                  <a:lnTo>
                    <a:pt x="2766" y="1156"/>
                  </a:lnTo>
                  <a:lnTo>
                    <a:pt x="2356" y="1390"/>
                  </a:lnTo>
                  <a:lnTo>
                    <a:pt x="1961" y="1624"/>
                  </a:lnTo>
                  <a:lnTo>
                    <a:pt x="1610" y="1873"/>
                  </a:lnTo>
                  <a:lnTo>
                    <a:pt x="1273" y="2093"/>
                  </a:lnTo>
                  <a:lnTo>
                    <a:pt x="966" y="2312"/>
                  </a:lnTo>
                  <a:lnTo>
                    <a:pt x="703" y="2517"/>
                  </a:lnTo>
                  <a:lnTo>
                    <a:pt x="498" y="2707"/>
                  </a:lnTo>
                  <a:lnTo>
                    <a:pt x="337" y="2853"/>
                  </a:lnTo>
                  <a:lnTo>
                    <a:pt x="234" y="2970"/>
                  </a:lnTo>
                  <a:lnTo>
                    <a:pt x="161" y="3102"/>
                  </a:lnTo>
                  <a:lnTo>
                    <a:pt x="88" y="3263"/>
                  </a:lnTo>
                  <a:lnTo>
                    <a:pt x="44" y="3439"/>
                  </a:lnTo>
                  <a:lnTo>
                    <a:pt x="15" y="3644"/>
                  </a:lnTo>
                  <a:lnTo>
                    <a:pt x="0" y="3863"/>
                  </a:lnTo>
                  <a:lnTo>
                    <a:pt x="15" y="4097"/>
                  </a:lnTo>
                  <a:lnTo>
                    <a:pt x="29" y="4360"/>
                  </a:lnTo>
                  <a:lnTo>
                    <a:pt x="44" y="4375"/>
                  </a:lnTo>
                  <a:lnTo>
                    <a:pt x="73" y="4390"/>
                  </a:lnTo>
                  <a:lnTo>
                    <a:pt x="88" y="4375"/>
                  </a:lnTo>
                  <a:lnTo>
                    <a:pt x="103" y="4346"/>
                  </a:lnTo>
                  <a:lnTo>
                    <a:pt x="73" y="4097"/>
                  </a:lnTo>
                  <a:lnTo>
                    <a:pt x="73" y="3863"/>
                  </a:lnTo>
                  <a:lnTo>
                    <a:pt x="88" y="3658"/>
                  </a:lnTo>
                  <a:lnTo>
                    <a:pt x="117" y="3468"/>
                  </a:lnTo>
                  <a:lnTo>
                    <a:pt x="161" y="3292"/>
                  </a:lnTo>
                  <a:lnTo>
                    <a:pt x="220" y="3146"/>
                  </a:lnTo>
                  <a:lnTo>
                    <a:pt x="293" y="3014"/>
                  </a:lnTo>
                  <a:lnTo>
                    <a:pt x="381" y="2897"/>
                  </a:lnTo>
                  <a:lnTo>
                    <a:pt x="542" y="2751"/>
                  </a:lnTo>
                  <a:lnTo>
                    <a:pt x="761" y="2575"/>
                  </a:lnTo>
                  <a:lnTo>
                    <a:pt x="1010" y="2371"/>
                  </a:lnTo>
                  <a:lnTo>
                    <a:pt x="1317" y="2151"/>
                  </a:lnTo>
                  <a:lnTo>
                    <a:pt x="1639" y="1917"/>
                  </a:lnTo>
                  <a:lnTo>
                    <a:pt x="2005" y="1683"/>
                  </a:lnTo>
                  <a:lnTo>
                    <a:pt x="2385" y="1449"/>
                  </a:lnTo>
                  <a:lnTo>
                    <a:pt x="2795" y="1215"/>
                  </a:lnTo>
                  <a:lnTo>
                    <a:pt x="3219" y="981"/>
                  </a:lnTo>
                  <a:lnTo>
                    <a:pt x="3643" y="776"/>
                  </a:lnTo>
                  <a:lnTo>
                    <a:pt x="4068" y="586"/>
                  </a:lnTo>
                  <a:lnTo>
                    <a:pt x="4507" y="410"/>
                  </a:lnTo>
                  <a:lnTo>
                    <a:pt x="4931" y="264"/>
                  </a:lnTo>
                  <a:lnTo>
                    <a:pt x="5341" y="161"/>
                  </a:lnTo>
                  <a:lnTo>
                    <a:pt x="5545" y="117"/>
                  </a:lnTo>
                  <a:lnTo>
                    <a:pt x="5736" y="88"/>
                  </a:lnTo>
                  <a:lnTo>
                    <a:pt x="5926" y="73"/>
                  </a:lnTo>
                  <a:lnTo>
                    <a:pt x="6116" y="73"/>
                  </a:lnTo>
                  <a:lnTo>
                    <a:pt x="6438" y="88"/>
                  </a:lnTo>
                  <a:lnTo>
                    <a:pt x="6775" y="132"/>
                  </a:lnTo>
                  <a:lnTo>
                    <a:pt x="7140" y="220"/>
                  </a:lnTo>
                  <a:lnTo>
                    <a:pt x="7521" y="322"/>
                  </a:lnTo>
                  <a:lnTo>
                    <a:pt x="7916" y="439"/>
                  </a:lnTo>
                  <a:lnTo>
                    <a:pt x="8311" y="586"/>
                  </a:lnTo>
                  <a:lnTo>
                    <a:pt x="8720" y="747"/>
                  </a:lnTo>
                  <a:lnTo>
                    <a:pt x="9116" y="922"/>
                  </a:lnTo>
                  <a:lnTo>
                    <a:pt x="9525" y="1112"/>
                  </a:lnTo>
                  <a:lnTo>
                    <a:pt x="9920" y="1303"/>
                  </a:lnTo>
                  <a:lnTo>
                    <a:pt x="10681" y="1698"/>
                  </a:lnTo>
                  <a:lnTo>
                    <a:pt x="11383" y="2078"/>
                  </a:lnTo>
                  <a:lnTo>
                    <a:pt x="11998" y="2429"/>
                  </a:lnTo>
                  <a:lnTo>
                    <a:pt x="12013" y="2444"/>
                  </a:lnTo>
                  <a:lnTo>
                    <a:pt x="12042" y="2429"/>
                  </a:lnTo>
                  <a:lnTo>
                    <a:pt x="12042" y="2400"/>
                  </a:lnTo>
                  <a:lnTo>
                    <a:pt x="12027" y="2371"/>
                  </a:lnTo>
                  <a:lnTo>
                    <a:pt x="11413" y="2019"/>
                  </a:lnTo>
                  <a:lnTo>
                    <a:pt x="10710" y="1624"/>
                  </a:lnTo>
                  <a:lnTo>
                    <a:pt x="9949" y="1229"/>
                  </a:lnTo>
                  <a:lnTo>
                    <a:pt x="9540" y="1039"/>
                  </a:lnTo>
                  <a:lnTo>
                    <a:pt x="9145" y="849"/>
                  </a:lnTo>
                  <a:lnTo>
                    <a:pt x="8735" y="673"/>
                  </a:lnTo>
                  <a:lnTo>
                    <a:pt x="8325" y="512"/>
                  </a:lnTo>
                  <a:lnTo>
                    <a:pt x="7930" y="366"/>
                  </a:lnTo>
                  <a:lnTo>
                    <a:pt x="7535" y="249"/>
                  </a:lnTo>
                  <a:lnTo>
                    <a:pt x="7155" y="147"/>
                  </a:lnTo>
                  <a:lnTo>
                    <a:pt x="6789" y="73"/>
                  </a:lnTo>
                  <a:lnTo>
                    <a:pt x="6438" y="15"/>
                  </a:lnTo>
                  <a:lnTo>
                    <a:pt x="61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9"/>
            <p:cNvSpPr/>
            <p:nvPr/>
          </p:nvSpPr>
          <p:spPr>
            <a:xfrm>
              <a:off x="7145238" y="3313002"/>
              <a:ext cx="145853" cy="604668"/>
            </a:xfrm>
            <a:custGeom>
              <a:rect b="b" l="l" r="r" t="t"/>
              <a:pathLst>
                <a:path extrusionOk="0" h="44890" w="10828">
                  <a:moveTo>
                    <a:pt x="59" y="1"/>
                  </a:moveTo>
                  <a:lnTo>
                    <a:pt x="29" y="15"/>
                  </a:lnTo>
                  <a:lnTo>
                    <a:pt x="15" y="30"/>
                  </a:lnTo>
                  <a:lnTo>
                    <a:pt x="0" y="59"/>
                  </a:lnTo>
                  <a:lnTo>
                    <a:pt x="0" y="88"/>
                  </a:lnTo>
                  <a:lnTo>
                    <a:pt x="29" y="249"/>
                  </a:lnTo>
                  <a:lnTo>
                    <a:pt x="234" y="1332"/>
                  </a:lnTo>
                  <a:lnTo>
                    <a:pt x="1244" y="6950"/>
                  </a:lnTo>
                  <a:lnTo>
                    <a:pt x="1741" y="9701"/>
                  </a:lnTo>
                  <a:lnTo>
                    <a:pt x="1756" y="9730"/>
                  </a:lnTo>
                  <a:lnTo>
                    <a:pt x="1785" y="9760"/>
                  </a:lnTo>
                  <a:lnTo>
                    <a:pt x="2034" y="9804"/>
                  </a:lnTo>
                  <a:lnTo>
                    <a:pt x="2253" y="9833"/>
                  </a:lnTo>
                  <a:lnTo>
                    <a:pt x="2458" y="9847"/>
                  </a:lnTo>
                  <a:lnTo>
                    <a:pt x="2634" y="9847"/>
                  </a:lnTo>
                  <a:lnTo>
                    <a:pt x="2795" y="9833"/>
                  </a:lnTo>
                  <a:lnTo>
                    <a:pt x="2912" y="9818"/>
                  </a:lnTo>
                  <a:lnTo>
                    <a:pt x="3102" y="9774"/>
                  </a:lnTo>
                  <a:lnTo>
                    <a:pt x="3585" y="11837"/>
                  </a:lnTo>
                  <a:lnTo>
                    <a:pt x="4638" y="16373"/>
                  </a:lnTo>
                  <a:lnTo>
                    <a:pt x="5326" y="19431"/>
                  </a:lnTo>
                  <a:lnTo>
                    <a:pt x="6116" y="22943"/>
                  </a:lnTo>
                  <a:lnTo>
                    <a:pt x="6965" y="26849"/>
                  </a:lnTo>
                  <a:lnTo>
                    <a:pt x="7886" y="31107"/>
                  </a:lnTo>
                  <a:lnTo>
                    <a:pt x="8618" y="34604"/>
                  </a:lnTo>
                  <a:lnTo>
                    <a:pt x="9335" y="38071"/>
                  </a:lnTo>
                  <a:lnTo>
                    <a:pt x="10023" y="41495"/>
                  </a:lnTo>
                  <a:lnTo>
                    <a:pt x="10696" y="44831"/>
                  </a:lnTo>
                  <a:lnTo>
                    <a:pt x="10710" y="44875"/>
                  </a:lnTo>
                  <a:lnTo>
                    <a:pt x="10754" y="44890"/>
                  </a:lnTo>
                  <a:lnTo>
                    <a:pt x="10769" y="44890"/>
                  </a:lnTo>
                  <a:lnTo>
                    <a:pt x="10798" y="44875"/>
                  </a:lnTo>
                  <a:lnTo>
                    <a:pt x="10813" y="44860"/>
                  </a:lnTo>
                  <a:lnTo>
                    <a:pt x="10827" y="44831"/>
                  </a:lnTo>
                  <a:lnTo>
                    <a:pt x="10827" y="44802"/>
                  </a:lnTo>
                  <a:lnTo>
                    <a:pt x="10169" y="41466"/>
                  </a:lnTo>
                  <a:lnTo>
                    <a:pt x="9467" y="38057"/>
                  </a:lnTo>
                  <a:lnTo>
                    <a:pt x="8750" y="34589"/>
                  </a:lnTo>
                  <a:lnTo>
                    <a:pt x="8018" y="31078"/>
                  </a:lnTo>
                  <a:lnTo>
                    <a:pt x="7067" y="26615"/>
                  </a:lnTo>
                  <a:lnTo>
                    <a:pt x="6160" y="22547"/>
                  </a:lnTo>
                  <a:lnTo>
                    <a:pt x="5355" y="18919"/>
                  </a:lnTo>
                  <a:lnTo>
                    <a:pt x="4638" y="15788"/>
                  </a:lnTo>
                  <a:lnTo>
                    <a:pt x="3614" y="11325"/>
                  </a:lnTo>
                  <a:lnTo>
                    <a:pt x="3219" y="9672"/>
                  </a:lnTo>
                  <a:lnTo>
                    <a:pt x="3204" y="9643"/>
                  </a:lnTo>
                  <a:lnTo>
                    <a:pt x="3175" y="9628"/>
                  </a:lnTo>
                  <a:lnTo>
                    <a:pt x="3146" y="9613"/>
                  </a:lnTo>
                  <a:lnTo>
                    <a:pt x="3117" y="9628"/>
                  </a:lnTo>
                  <a:lnTo>
                    <a:pt x="3029" y="9657"/>
                  </a:lnTo>
                  <a:lnTo>
                    <a:pt x="2926" y="9672"/>
                  </a:lnTo>
                  <a:lnTo>
                    <a:pt x="2780" y="9701"/>
                  </a:lnTo>
                  <a:lnTo>
                    <a:pt x="2605" y="9716"/>
                  </a:lnTo>
                  <a:lnTo>
                    <a:pt x="2400" y="9716"/>
                  </a:lnTo>
                  <a:lnTo>
                    <a:pt x="2151" y="9687"/>
                  </a:lnTo>
                  <a:lnTo>
                    <a:pt x="1873" y="9628"/>
                  </a:lnTo>
                  <a:lnTo>
                    <a:pt x="1376" y="6877"/>
                  </a:lnTo>
                  <a:lnTo>
                    <a:pt x="366" y="1303"/>
                  </a:lnTo>
                  <a:lnTo>
                    <a:pt x="176" y="220"/>
                  </a:lnTo>
                  <a:lnTo>
                    <a:pt x="147" y="59"/>
                  </a:lnTo>
                  <a:lnTo>
                    <a:pt x="132" y="30"/>
                  </a:lnTo>
                  <a:lnTo>
                    <a:pt x="117" y="15"/>
                  </a:lnTo>
                  <a:lnTo>
                    <a:pt x="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9"/>
            <p:cNvSpPr/>
            <p:nvPr/>
          </p:nvSpPr>
          <p:spPr>
            <a:xfrm>
              <a:off x="6957210" y="2623203"/>
              <a:ext cx="49691" cy="243214"/>
            </a:xfrm>
            <a:custGeom>
              <a:rect b="b" l="l" r="r" t="t"/>
              <a:pathLst>
                <a:path extrusionOk="0" h="18056" w="3689">
                  <a:moveTo>
                    <a:pt x="103" y="1"/>
                  </a:moveTo>
                  <a:lnTo>
                    <a:pt x="89" y="30"/>
                  </a:lnTo>
                  <a:lnTo>
                    <a:pt x="45" y="1962"/>
                  </a:lnTo>
                  <a:lnTo>
                    <a:pt x="16" y="3278"/>
                  </a:lnTo>
                  <a:lnTo>
                    <a:pt x="1" y="4727"/>
                  </a:lnTo>
                  <a:lnTo>
                    <a:pt x="1" y="6205"/>
                  </a:lnTo>
                  <a:lnTo>
                    <a:pt x="16" y="7638"/>
                  </a:lnTo>
                  <a:lnTo>
                    <a:pt x="45" y="8941"/>
                  </a:lnTo>
                  <a:lnTo>
                    <a:pt x="74" y="9511"/>
                  </a:lnTo>
                  <a:lnTo>
                    <a:pt x="118" y="10009"/>
                  </a:lnTo>
                  <a:lnTo>
                    <a:pt x="162" y="10331"/>
                  </a:lnTo>
                  <a:lnTo>
                    <a:pt x="220" y="10653"/>
                  </a:lnTo>
                  <a:lnTo>
                    <a:pt x="308" y="11004"/>
                  </a:lnTo>
                  <a:lnTo>
                    <a:pt x="411" y="11369"/>
                  </a:lnTo>
                  <a:lnTo>
                    <a:pt x="542" y="11735"/>
                  </a:lnTo>
                  <a:lnTo>
                    <a:pt x="689" y="12130"/>
                  </a:lnTo>
                  <a:lnTo>
                    <a:pt x="864" y="12525"/>
                  </a:lnTo>
                  <a:lnTo>
                    <a:pt x="1040" y="12950"/>
                  </a:lnTo>
                  <a:lnTo>
                    <a:pt x="1435" y="13798"/>
                  </a:lnTo>
                  <a:lnTo>
                    <a:pt x="1888" y="14691"/>
                  </a:lnTo>
                  <a:lnTo>
                    <a:pt x="2357" y="15613"/>
                  </a:lnTo>
                  <a:lnTo>
                    <a:pt x="2854" y="16549"/>
                  </a:lnTo>
                  <a:lnTo>
                    <a:pt x="3630" y="18027"/>
                  </a:lnTo>
                  <a:lnTo>
                    <a:pt x="3644" y="18041"/>
                  </a:lnTo>
                  <a:lnTo>
                    <a:pt x="3659" y="18056"/>
                  </a:lnTo>
                  <a:lnTo>
                    <a:pt x="3673" y="18041"/>
                  </a:lnTo>
                  <a:lnTo>
                    <a:pt x="3688" y="18027"/>
                  </a:lnTo>
                  <a:lnTo>
                    <a:pt x="3688" y="17997"/>
                  </a:lnTo>
                  <a:lnTo>
                    <a:pt x="2913" y="16520"/>
                  </a:lnTo>
                  <a:lnTo>
                    <a:pt x="2415" y="15583"/>
                  </a:lnTo>
                  <a:lnTo>
                    <a:pt x="1947" y="14662"/>
                  </a:lnTo>
                  <a:lnTo>
                    <a:pt x="1508" y="13769"/>
                  </a:lnTo>
                  <a:lnTo>
                    <a:pt x="1098" y="12920"/>
                  </a:lnTo>
                  <a:lnTo>
                    <a:pt x="923" y="12511"/>
                  </a:lnTo>
                  <a:lnTo>
                    <a:pt x="762" y="12116"/>
                  </a:lnTo>
                  <a:lnTo>
                    <a:pt x="615" y="11721"/>
                  </a:lnTo>
                  <a:lnTo>
                    <a:pt x="484" y="11355"/>
                  </a:lnTo>
                  <a:lnTo>
                    <a:pt x="381" y="10989"/>
                  </a:lnTo>
                  <a:lnTo>
                    <a:pt x="294" y="10653"/>
                  </a:lnTo>
                  <a:lnTo>
                    <a:pt x="220" y="10316"/>
                  </a:lnTo>
                  <a:lnTo>
                    <a:pt x="191" y="10009"/>
                  </a:lnTo>
                  <a:lnTo>
                    <a:pt x="147" y="9497"/>
                  </a:lnTo>
                  <a:lnTo>
                    <a:pt x="118" y="8926"/>
                  </a:lnTo>
                  <a:lnTo>
                    <a:pt x="74" y="7638"/>
                  </a:lnTo>
                  <a:lnTo>
                    <a:pt x="74" y="6205"/>
                  </a:lnTo>
                  <a:lnTo>
                    <a:pt x="74" y="4727"/>
                  </a:lnTo>
                  <a:lnTo>
                    <a:pt x="89" y="3278"/>
                  </a:lnTo>
                  <a:lnTo>
                    <a:pt x="118" y="1962"/>
                  </a:lnTo>
                  <a:lnTo>
                    <a:pt x="162" y="30"/>
                  </a:lnTo>
                  <a:lnTo>
                    <a:pt x="1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9"/>
            <p:cNvSpPr/>
            <p:nvPr/>
          </p:nvSpPr>
          <p:spPr>
            <a:xfrm>
              <a:off x="7020276" y="2892616"/>
              <a:ext cx="25445" cy="266679"/>
            </a:xfrm>
            <a:custGeom>
              <a:rect b="b" l="l" r="r" t="t"/>
              <a:pathLst>
                <a:path extrusionOk="0" h="19798" w="1889">
                  <a:moveTo>
                    <a:pt x="16" y="1"/>
                  </a:moveTo>
                  <a:lnTo>
                    <a:pt x="1" y="30"/>
                  </a:lnTo>
                  <a:lnTo>
                    <a:pt x="1" y="45"/>
                  </a:lnTo>
                  <a:lnTo>
                    <a:pt x="147" y="381"/>
                  </a:lnTo>
                  <a:lnTo>
                    <a:pt x="308" y="776"/>
                  </a:lnTo>
                  <a:lnTo>
                    <a:pt x="498" y="1332"/>
                  </a:lnTo>
                  <a:lnTo>
                    <a:pt x="718" y="2049"/>
                  </a:lnTo>
                  <a:lnTo>
                    <a:pt x="835" y="2459"/>
                  </a:lnTo>
                  <a:lnTo>
                    <a:pt x="952" y="2898"/>
                  </a:lnTo>
                  <a:lnTo>
                    <a:pt x="1069" y="3395"/>
                  </a:lnTo>
                  <a:lnTo>
                    <a:pt x="1186" y="3908"/>
                  </a:lnTo>
                  <a:lnTo>
                    <a:pt x="1289" y="4464"/>
                  </a:lnTo>
                  <a:lnTo>
                    <a:pt x="1391" y="5063"/>
                  </a:lnTo>
                  <a:lnTo>
                    <a:pt x="1493" y="5649"/>
                  </a:lnTo>
                  <a:lnTo>
                    <a:pt x="1567" y="6292"/>
                  </a:lnTo>
                  <a:lnTo>
                    <a:pt x="1640" y="6980"/>
                  </a:lnTo>
                  <a:lnTo>
                    <a:pt x="1713" y="7697"/>
                  </a:lnTo>
                  <a:lnTo>
                    <a:pt x="1771" y="8473"/>
                  </a:lnTo>
                  <a:lnTo>
                    <a:pt x="1801" y="9277"/>
                  </a:lnTo>
                  <a:lnTo>
                    <a:pt x="1830" y="10140"/>
                  </a:lnTo>
                  <a:lnTo>
                    <a:pt x="1830" y="11048"/>
                  </a:lnTo>
                  <a:lnTo>
                    <a:pt x="1801" y="11984"/>
                  </a:lnTo>
                  <a:lnTo>
                    <a:pt x="1771" y="12979"/>
                  </a:lnTo>
                  <a:lnTo>
                    <a:pt x="1698" y="14003"/>
                  </a:lnTo>
                  <a:lnTo>
                    <a:pt x="1610" y="15071"/>
                  </a:lnTo>
                  <a:lnTo>
                    <a:pt x="1479" y="16183"/>
                  </a:lnTo>
                  <a:lnTo>
                    <a:pt x="1332" y="17324"/>
                  </a:lnTo>
                  <a:lnTo>
                    <a:pt x="1142" y="18524"/>
                  </a:lnTo>
                  <a:lnTo>
                    <a:pt x="908" y="19753"/>
                  </a:lnTo>
                  <a:lnTo>
                    <a:pt x="923" y="19768"/>
                  </a:lnTo>
                  <a:lnTo>
                    <a:pt x="937" y="19783"/>
                  </a:lnTo>
                  <a:lnTo>
                    <a:pt x="952" y="19797"/>
                  </a:lnTo>
                  <a:lnTo>
                    <a:pt x="967" y="19783"/>
                  </a:lnTo>
                  <a:lnTo>
                    <a:pt x="981" y="19768"/>
                  </a:lnTo>
                  <a:lnTo>
                    <a:pt x="1201" y="18524"/>
                  </a:lnTo>
                  <a:lnTo>
                    <a:pt x="1391" y="17339"/>
                  </a:lnTo>
                  <a:lnTo>
                    <a:pt x="1552" y="16183"/>
                  </a:lnTo>
                  <a:lnTo>
                    <a:pt x="1669" y="15071"/>
                  </a:lnTo>
                  <a:lnTo>
                    <a:pt x="1771" y="14003"/>
                  </a:lnTo>
                  <a:lnTo>
                    <a:pt x="1830" y="12979"/>
                  </a:lnTo>
                  <a:lnTo>
                    <a:pt x="1874" y="11984"/>
                  </a:lnTo>
                  <a:lnTo>
                    <a:pt x="1888" y="11048"/>
                  </a:lnTo>
                  <a:lnTo>
                    <a:pt x="1888" y="10140"/>
                  </a:lnTo>
                  <a:lnTo>
                    <a:pt x="1874" y="9277"/>
                  </a:lnTo>
                  <a:lnTo>
                    <a:pt x="1830" y="8458"/>
                  </a:lnTo>
                  <a:lnTo>
                    <a:pt x="1786" y="7682"/>
                  </a:lnTo>
                  <a:lnTo>
                    <a:pt x="1713" y="6965"/>
                  </a:lnTo>
                  <a:lnTo>
                    <a:pt x="1640" y="6278"/>
                  </a:lnTo>
                  <a:lnTo>
                    <a:pt x="1552" y="5649"/>
                  </a:lnTo>
                  <a:lnTo>
                    <a:pt x="1464" y="5049"/>
                  </a:lnTo>
                  <a:lnTo>
                    <a:pt x="1362" y="4449"/>
                  </a:lnTo>
                  <a:lnTo>
                    <a:pt x="1245" y="3893"/>
                  </a:lnTo>
                  <a:lnTo>
                    <a:pt x="1142" y="3366"/>
                  </a:lnTo>
                  <a:lnTo>
                    <a:pt x="1025" y="2883"/>
                  </a:lnTo>
                  <a:lnTo>
                    <a:pt x="908" y="2430"/>
                  </a:lnTo>
                  <a:lnTo>
                    <a:pt x="791" y="2020"/>
                  </a:lnTo>
                  <a:lnTo>
                    <a:pt x="557" y="1303"/>
                  </a:lnTo>
                  <a:lnTo>
                    <a:pt x="367" y="747"/>
                  </a:lnTo>
                  <a:lnTo>
                    <a:pt x="206" y="352"/>
                  </a:lnTo>
                  <a:lnTo>
                    <a:pt x="59" y="16"/>
                  </a:lnTo>
                  <a:lnTo>
                    <a:pt x="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9"/>
            <p:cNvSpPr/>
            <p:nvPr/>
          </p:nvSpPr>
          <p:spPr>
            <a:xfrm>
              <a:off x="6947956" y="2057773"/>
              <a:ext cx="76873" cy="7112"/>
            </a:xfrm>
            <a:custGeom>
              <a:rect b="b" l="l" r="r" t="t"/>
              <a:pathLst>
                <a:path extrusionOk="0" h="528" w="5707">
                  <a:moveTo>
                    <a:pt x="2531" y="1"/>
                  </a:moveTo>
                  <a:lnTo>
                    <a:pt x="2093" y="15"/>
                  </a:lnTo>
                  <a:lnTo>
                    <a:pt x="1698" y="59"/>
                  </a:lnTo>
                  <a:lnTo>
                    <a:pt x="1332" y="103"/>
                  </a:lnTo>
                  <a:lnTo>
                    <a:pt x="1010" y="162"/>
                  </a:lnTo>
                  <a:lnTo>
                    <a:pt x="717" y="220"/>
                  </a:lnTo>
                  <a:lnTo>
                    <a:pt x="483" y="293"/>
                  </a:lnTo>
                  <a:lnTo>
                    <a:pt x="147" y="381"/>
                  </a:lnTo>
                  <a:lnTo>
                    <a:pt x="30" y="425"/>
                  </a:lnTo>
                  <a:lnTo>
                    <a:pt x="0" y="454"/>
                  </a:lnTo>
                  <a:lnTo>
                    <a:pt x="0" y="469"/>
                  </a:lnTo>
                  <a:lnTo>
                    <a:pt x="30" y="498"/>
                  </a:lnTo>
                  <a:lnTo>
                    <a:pt x="44" y="498"/>
                  </a:lnTo>
                  <a:lnTo>
                    <a:pt x="176" y="454"/>
                  </a:lnTo>
                  <a:lnTo>
                    <a:pt x="498" y="352"/>
                  </a:lnTo>
                  <a:lnTo>
                    <a:pt x="746" y="293"/>
                  </a:lnTo>
                  <a:lnTo>
                    <a:pt x="1024" y="235"/>
                  </a:lnTo>
                  <a:lnTo>
                    <a:pt x="1346" y="176"/>
                  </a:lnTo>
                  <a:lnTo>
                    <a:pt x="1698" y="132"/>
                  </a:lnTo>
                  <a:lnTo>
                    <a:pt x="2107" y="88"/>
                  </a:lnTo>
                  <a:lnTo>
                    <a:pt x="2531" y="74"/>
                  </a:lnTo>
                  <a:lnTo>
                    <a:pt x="3000" y="59"/>
                  </a:lnTo>
                  <a:lnTo>
                    <a:pt x="3483" y="88"/>
                  </a:lnTo>
                  <a:lnTo>
                    <a:pt x="3995" y="147"/>
                  </a:lnTo>
                  <a:lnTo>
                    <a:pt x="4536" y="235"/>
                  </a:lnTo>
                  <a:lnTo>
                    <a:pt x="4814" y="293"/>
                  </a:lnTo>
                  <a:lnTo>
                    <a:pt x="5092" y="366"/>
                  </a:lnTo>
                  <a:lnTo>
                    <a:pt x="5370" y="440"/>
                  </a:lnTo>
                  <a:lnTo>
                    <a:pt x="5663" y="527"/>
                  </a:lnTo>
                  <a:lnTo>
                    <a:pt x="5692" y="527"/>
                  </a:lnTo>
                  <a:lnTo>
                    <a:pt x="5706" y="513"/>
                  </a:lnTo>
                  <a:lnTo>
                    <a:pt x="5706" y="483"/>
                  </a:lnTo>
                  <a:lnTo>
                    <a:pt x="5677" y="469"/>
                  </a:lnTo>
                  <a:lnTo>
                    <a:pt x="5399" y="366"/>
                  </a:lnTo>
                  <a:lnTo>
                    <a:pt x="5107" y="293"/>
                  </a:lnTo>
                  <a:lnTo>
                    <a:pt x="4829" y="220"/>
                  </a:lnTo>
                  <a:lnTo>
                    <a:pt x="4551" y="162"/>
                  </a:lnTo>
                  <a:lnTo>
                    <a:pt x="4009" y="74"/>
                  </a:lnTo>
                  <a:lnTo>
                    <a:pt x="3483" y="30"/>
                  </a:lnTo>
                  <a:lnTo>
                    <a:pt x="3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5" name="Google Shape;1645;p49"/>
          <p:cNvSpPr txBox="1"/>
          <p:nvPr>
            <p:ph type="title"/>
          </p:nvPr>
        </p:nvSpPr>
        <p:spPr>
          <a:xfrm>
            <a:off x="717750" y="445025"/>
            <a:ext cx="7708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646" name="Google Shape;1646;p49"/>
          <p:cNvSpPr txBox="1"/>
          <p:nvPr>
            <p:ph idx="1" type="subTitle"/>
          </p:nvPr>
        </p:nvSpPr>
        <p:spPr>
          <a:xfrm>
            <a:off x="713250" y="1017725"/>
            <a:ext cx="7717500" cy="102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solidFill>
                  <a:schemeClr val="hlink"/>
                </a:solidFill>
                <a:hlinkClick r:id="rId3"/>
              </a:rPr>
              <a:t>Ai generated flat composition with doodle man interacting with neural network and set of isolated icons vector illustration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0" name="Shape 1650"/>
        <p:cNvGrpSpPr/>
        <p:nvPr/>
      </p:nvGrpSpPr>
      <p:grpSpPr>
        <a:xfrm>
          <a:off x="0" y="0"/>
          <a:ext cx="0" cy="0"/>
          <a:chOff x="0" y="0"/>
          <a:chExt cx="0" cy="0"/>
        </a:xfrm>
      </p:grpSpPr>
      <p:sp>
        <p:nvSpPr>
          <p:cNvPr id="1651" name="Google Shape;1651;p5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652" name="Google Shape;1652;p50"/>
          <p:cNvSpPr txBox="1"/>
          <p:nvPr>
            <p:ph idx="1" type="subTitle"/>
          </p:nvPr>
        </p:nvSpPr>
        <p:spPr>
          <a:xfrm>
            <a:off x="713225" y="1017725"/>
            <a:ext cx="7717500" cy="194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hlinkClick r:id="rId3"/>
              </a:rPr>
              <a:t>Ai generated flat composition with doodle man interacting with neural network and set of isolated icons vector illustration</a:t>
            </a:r>
            <a:endParaRPr/>
          </a:p>
          <a:p>
            <a:pPr indent="-304800" lvl="0" marL="457200" rtl="0" algn="l">
              <a:spcBef>
                <a:spcPts val="0"/>
              </a:spcBef>
              <a:spcAft>
                <a:spcPts val="0"/>
              </a:spcAft>
              <a:buSzPts val="1200"/>
              <a:buChar char="●"/>
            </a:pPr>
            <a:r>
              <a:rPr lang="en" u="sng">
                <a:solidFill>
                  <a:schemeClr val="hlink"/>
                </a:solidFill>
                <a:hlinkClick r:id="rId4"/>
              </a:rPr>
              <a:t>Artificial intelligence flat set with home robots and robotic equipment used in various spheres isolated on color background vector illustration</a:t>
            </a:r>
            <a:endParaRPr/>
          </a:p>
          <a:p>
            <a:pPr indent="0" lvl="0" marL="0" rtl="0" algn="l">
              <a:spcBef>
                <a:spcPts val="1000"/>
              </a:spcBef>
              <a:spcAft>
                <a:spcPts val="0"/>
              </a:spcAft>
              <a:buNone/>
            </a:pPr>
            <a:r>
              <a:rPr b="1" lang="en"/>
              <a:t>Photos</a:t>
            </a:r>
            <a:endParaRPr b="1"/>
          </a:p>
          <a:p>
            <a:pPr indent="-304800" lvl="0" marL="457200" rtl="0" algn="l">
              <a:spcBef>
                <a:spcPts val="0"/>
              </a:spcBef>
              <a:spcAft>
                <a:spcPts val="0"/>
              </a:spcAft>
              <a:buSzPts val="1200"/>
              <a:buChar char="●"/>
            </a:pPr>
            <a:r>
              <a:rPr lang="en" u="sng">
                <a:solidFill>
                  <a:schemeClr val="hlink"/>
                </a:solidFill>
                <a:hlinkClick r:id="rId5"/>
              </a:rPr>
              <a:t>Facial recognition collage concept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56" name="Shape 1656"/>
        <p:cNvGrpSpPr/>
        <p:nvPr/>
      </p:nvGrpSpPr>
      <p:grpSpPr>
        <a:xfrm>
          <a:off x="0" y="0"/>
          <a:ext cx="0" cy="0"/>
          <a:chOff x="0" y="0"/>
          <a:chExt cx="0" cy="0"/>
        </a:xfrm>
      </p:grpSpPr>
      <p:sp>
        <p:nvSpPr>
          <p:cNvPr id="1657" name="Google Shape;1657;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658" name="Google Shape;1658;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62" name="Shape 1662"/>
        <p:cNvGrpSpPr/>
        <p:nvPr/>
      </p:nvGrpSpPr>
      <p:grpSpPr>
        <a:xfrm>
          <a:off x="0" y="0"/>
          <a:ext cx="0" cy="0"/>
          <a:chOff x="0" y="0"/>
          <a:chExt cx="0" cy="0"/>
        </a:xfrm>
      </p:grpSpPr>
      <p:sp>
        <p:nvSpPr>
          <p:cNvPr id="1663" name="Google Shape;1663;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664" name="Google Shape;1664;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68" name="Shape 1668"/>
        <p:cNvGrpSpPr/>
        <p:nvPr/>
      </p:nvGrpSpPr>
      <p:grpSpPr>
        <a:xfrm>
          <a:off x="0" y="0"/>
          <a:ext cx="0" cy="0"/>
          <a:chOff x="0" y="0"/>
          <a:chExt cx="0" cy="0"/>
        </a:xfrm>
      </p:grpSpPr>
      <p:sp>
        <p:nvSpPr>
          <p:cNvPr id="1669" name="Google Shape;1669;p53"/>
          <p:cNvSpPr txBox="1"/>
          <p:nvPr/>
        </p:nvSpPr>
        <p:spPr>
          <a:xfrm>
            <a:off x="716700" y="1188000"/>
            <a:ext cx="7710600" cy="124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Epilogue</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t>
            </a:r>
            <a:r>
              <a:rPr b="1" lang="en" sz="1100" u="sng">
                <a:solidFill>
                  <a:schemeClr val="lt1"/>
                </a:solidFill>
                <a:hlinkClick r:id="rId3">
                  <a:extLst>
                    <a:ext uri="{A12FA001-AC4F-418D-AE19-62706E023703}">
                      <ahyp:hlinkClr val="tx"/>
                    </a:ext>
                  </a:extLst>
                </a:hlinkClick>
              </a:rPr>
              <a:t>https://fonts.google.com/specimen/Epilogue</a:t>
            </a:r>
            <a:r>
              <a:rPr b="1" lang="en" sz="1100">
                <a:solidFill>
                  <a:schemeClr val="lt1"/>
                </a:solidFill>
              </a:rPr>
              <a:t>)</a:t>
            </a:r>
            <a:endParaRPr b="1"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Epilogue Bold</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t>
            </a:r>
            <a:r>
              <a:rPr b="1" lang="en" sz="1100" u="sng">
                <a:solidFill>
                  <a:schemeClr val="lt1"/>
                </a:solidFill>
                <a:hlinkClick r:id="rId4">
                  <a:extLst>
                    <a:ext uri="{A12FA001-AC4F-418D-AE19-62706E023703}">
                      <ahyp:hlinkClr val="tx"/>
                    </a:ext>
                  </a:extLst>
                </a:hlinkClick>
              </a:rPr>
              <a:t>https://fonts.google.com/specimen/Epilogue</a:t>
            </a:r>
            <a:r>
              <a:rPr b="1" lang="en" sz="1100">
                <a:solidFill>
                  <a:schemeClr val="lt1"/>
                </a:solidFill>
              </a:rPr>
              <a:t>)</a:t>
            </a:r>
            <a:endParaRPr b="1" sz="1100">
              <a:solidFill>
                <a:schemeClr val="lt1"/>
              </a:solidFill>
            </a:endParaRPr>
          </a:p>
        </p:txBody>
      </p:sp>
      <p:sp>
        <p:nvSpPr>
          <p:cNvPr id="1670" name="Google Shape;1670;p53"/>
          <p:cNvSpPr/>
          <p:nvPr/>
        </p:nvSpPr>
        <p:spPr>
          <a:xfrm>
            <a:off x="2052650" y="2785875"/>
            <a:ext cx="791400" cy="754200"/>
          </a:xfrm>
          <a:prstGeom prst="roundRect">
            <a:avLst>
              <a:gd fmla="val 16667" name="adj"/>
            </a:avLst>
          </a:prstGeom>
          <a:solidFill>
            <a:srgbClr val="2233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3"/>
          <p:cNvSpPr/>
          <p:nvPr/>
        </p:nvSpPr>
        <p:spPr>
          <a:xfrm>
            <a:off x="3114470" y="2785875"/>
            <a:ext cx="791400" cy="754200"/>
          </a:xfrm>
          <a:prstGeom prst="roundRect">
            <a:avLst>
              <a:gd fmla="val 16667" name="adj"/>
            </a:avLst>
          </a:prstGeom>
          <a:solidFill>
            <a:srgbClr val="EFEF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3"/>
          <p:cNvSpPr/>
          <p:nvPr/>
        </p:nvSpPr>
        <p:spPr>
          <a:xfrm>
            <a:off x="4176289" y="2785875"/>
            <a:ext cx="791400" cy="754200"/>
          </a:xfrm>
          <a:prstGeom prst="roundRect">
            <a:avLst>
              <a:gd fmla="val 16667" name="adj"/>
            </a:avLst>
          </a:prstGeom>
          <a:solidFill>
            <a:srgbClr val="63565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3"/>
          <p:cNvSpPr txBox="1"/>
          <p:nvPr/>
        </p:nvSpPr>
        <p:spPr>
          <a:xfrm>
            <a:off x="2052650" y="2942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#223342</a:t>
            </a:r>
            <a:endParaRPr sz="1000">
              <a:solidFill>
                <a:srgbClr val="FFFFFF"/>
              </a:solidFill>
            </a:endParaRPr>
          </a:p>
        </p:txBody>
      </p:sp>
      <p:sp>
        <p:nvSpPr>
          <p:cNvPr id="1674" name="Google Shape;1674;p53"/>
          <p:cNvSpPr txBox="1"/>
          <p:nvPr/>
        </p:nvSpPr>
        <p:spPr>
          <a:xfrm>
            <a:off x="3114475" y="2942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#efefef</a:t>
            </a:r>
            <a:endParaRPr sz="1000"/>
          </a:p>
        </p:txBody>
      </p:sp>
      <p:sp>
        <p:nvSpPr>
          <p:cNvPr id="1675" name="Google Shape;1675;p53"/>
          <p:cNvSpPr txBox="1"/>
          <p:nvPr/>
        </p:nvSpPr>
        <p:spPr>
          <a:xfrm>
            <a:off x="4176300" y="2942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#635653</a:t>
            </a:r>
            <a:endParaRPr sz="1000">
              <a:solidFill>
                <a:srgbClr val="FFFFFF"/>
              </a:solidFill>
            </a:endParaRPr>
          </a:p>
        </p:txBody>
      </p:sp>
      <p:sp>
        <p:nvSpPr>
          <p:cNvPr id="1676" name="Google Shape;1676;p53"/>
          <p:cNvSpPr/>
          <p:nvPr/>
        </p:nvSpPr>
        <p:spPr>
          <a:xfrm>
            <a:off x="5238125" y="2785875"/>
            <a:ext cx="791400" cy="754200"/>
          </a:xfrm>
          <a:prstGeom prst="roundRect">
            <a:avLst>
              <a:gd fmla="val 16667" name="adj"/>
            </a:avLst>
          </a:prstGeom>
          <a:solidFill>
            <a:srgbClr val="7BFDA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3"/>
          <p:cNvSpPr txBox="1"/>
          <p:nvPr/>
        </p:nvSpPr>
        <p:spPr>
          <a:xfrm>
            <a:off x="5238125" y="2942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#7bfda1</a:t>
            </a:r>
            <a:endParaRPr sz="1000"/>
          </a:p>
        </p:txBody>
      </p:sp>
      <p:sp>
        <p:nvSpPr>
          <p:cNvPr id="1678" name="Google Shape;1678;p53"/>
          <p:cNvSpPr/>
          <p:nvPr/>
        </p:nvSpPr>
        <p:spPr>
          <a:xfrm>
            <a:off x="2583638" y="3716975"/>
            <a:ext cx="791400" cy="754200"/>
          </a:xfrm>
          <a:prstGeom prst="roundRect">
            <a:avLst>
              <a:gd fmla="val 16667" name="adj"/>
            </a:avLst>
          </a:prstGeom>
          <a:solidFill>
            <a:srgbClr val="D871B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3"/>
          <p:cNvSpPr/>
          <p:nvPr/>
        </p:nvSpPr>
        <p:spPr>
          <a:xfrm>
            <a:off x="3645457" y="3716975"/>
            <a:ext cx="791400" cy="754200"/>
          </a:xfrm>
          <a:prstGeom prst="roundRect">
            <a:avLst>
              <a:gd fmla="val 16667" name="adj"/>
            </a:avLst>
          </a:prstGeom>
          <a:solidFill>
            <a:srgbClr val="F1A6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3"/>
          <p:cNvSpPr/>
          <p:nvPr/>
        </p:nvSpPr>
        <p:spPr>
          <a:xfrm>
            <a:off x="4707277" y="3716975"/>
            <a:ext cx="791400" cy="754200"/>
          </a:xfrm>
          <a:prstGeom prst="roundRect">
            <a:avLst>
              <a:gd fmla="val 16667" name="adj"/>
            </a:avLst>
          </a:prstGeom>
          <a:solidFill>
            <a:srgbClr val="40A4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3"/>
          <p:cNvSpPr txBox="1"/>
          <p:nvPr/>
        </p:nvSpPr>
        <p:spPr>
          <a:xfrm>
            <a:off x="2583638" y="3874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#d871bb</a:t>
            </a:r>
            <a:endParaRPr sz="1000">
              <a:solidFill>
                <a:srgbClr val="FFFFFF"/>
              </a:solidFill>
            </a:endParaRPr>
          </a:p>
        </p:txBody>
      </p:sp>
      <p:sp>
        <p:nvSpPr>
          <p:cNvPr id="1682" name="Google Shape;1682;p53"/>
          <p:cNvSpPr txBox="1"/>
          <p:nvPr/>
        </p:nvSpPr>
        <p:spPr>
          <a:xfrm>
            <a:off x="3645463" y="3874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#f1a6fd</a:t>
            </a:r>
            <a:endParaRPr sz="1000">
              <a:solidFill>
                <a:schemeClr val="dk1"/>
              </a:solidFill>
            </a:endParaRPr>
          </a:p>
        </p:txBody>
      </p:sp>
      <p:sp>
        <p:nvSpPr>
          <p:cNvPr id="1683" name="Google Shape;1683;p53"/>
          <p:cNvSpPr txBox="1"/>
          <p:nvPr/>
        </p:nvSpPr>
        <p:spPr>
          <a:xfrm>
            <a:off x="4707288" y="3874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#40a4fd</a:t>
            </a:r>
            <a:endParaRPr sz="1000">
              <a:solidFill>
                <a:srgbClr val="FFFFFF"/>
              </a:solidFill>
            </a:endParaRPr>
          </a:p>
        </p:txBody>
      </p:sp>
      <p:sp>
        <p:nvSpPr>
          <p:cNvPr id="1684" name="Google Shape;1684;p53"/>
          <p:cNvSpPr/>
          <p:nvPr/>
        </p:nvSpPr>
        <p:spPr>
          <a:xfrm>
            <a:off x="5769113" y="3716975"/>
            <a:ext cx="791400" cy="754200"/>
          </a:xfrm>
          <a:prstGeom prst="roundRect">
            <a:avLst>
              <a:gd fmla="val 16667" name="adj"/>
            </a:avLst>
          </a:prstGeom>
          <a:solidFill>
            <a:srgbClr val="74D3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3"/>
          <p:cNvSpPr txBox="1"/>
          <p:nvPr/>
        </p:nvSpPr>
        <p:spPr>
          <a:xfrm>
            <a:off x="5769113" y="38740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#74d3fd</a:t>
            </a:r>
            <a:endParaRPr sz="1000"/>
          </a:p>
        </p:txBody>
      </p:sp>
      <p:sp>
        <p:nvSpPr>
          <p:cNvPr id="1686" name="Google Shape;1686;p53"/>
          <p:cNvSpPr/>
          <p:nvPr/>
        </p:nvSpPr>
        <p:spPr>
          <a:xfrm>
            <a:off x="6299950" y="2785875"/>
            <a:ext cx="791400" cy="754200"/>
          </a:xfrm>
          <a:prstGeom prst="roundRect">
            <a:avLst>
              <a:gd fmla="val 16667" name="adj"/>
            </a:avLst>
          </a:prstGeom>
          <a:solidFill>
            <a:srgbClr val="F97D8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3"/>
          <p:cNvSpPr txBox="1"/>
          <p:nvPr/>
        </p:nvSpPr>
        <p:spPr>
          <a:xfrm>
            <a:off x="6299950" y="2942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#f97d86</a:t>
            </a:r>
            <a:endParaRPr sz="1000">
              <a:solidFill>
                <a:srgbClr val="FFFFFF"/>
              </a:solidFill>
            </a:endParaRPr>
          </a:p>
        </p:txBody>
      </p:sp>
      <p:sp>
        <p:nvSpPr>
          <p:cNvPr id="1688" name="Google Shape;1688;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2" name="Shape 1692"/>
        <p:cNvGrpSpPr/>
        <p:nvPr/>
      </p:nvGrpSpPr>
      <p:grpSpPr>
        <a:xfrm>
          <a:off x="0" y="0"/>
          <a:ext cx="0" cy="0"/>
          <a:chOff x="0" y="0"/>
          <a:chExt cx="0" cy="0"/>
        </a:xfrm>
      </p:grpSpPr>
      <p:sp>
        <p:nvSpPr>
          <p:cNvPr id="1693" name="Google Shape;1693;p5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694" name="Google Shape;1694;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695" name="Google Shape;1695;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696" name="Google Shape;1696;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697" name="Google Shape;1697;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698" name="Google Shape;1698;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699" name="Google Shape;1699;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700" name="Google Shape;1700;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701" name="Google Shape;1701;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702" name="Google Shape;1702;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703" name="Google Shape;1703;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704" name="Google Shape;1704;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08" name="Shape 1708"/>
        <p:cNvGrpSpPr/>
        <p:nvPr/>
      </p:nvGrpSpPr>
      <p:grpSpPr>
        <a:xfrm>
          <a:off x="0" y="0"/>
          <a:ext cx="0" cy="0"/>
          <a:chOff x="0" y="0"/>
          <a:chExt cx="0" cy="0"/>
        </a:xfrm>
      </p:grpSpPr>
      <p:sp>
        <p:nvSpPr>
          <p:cNvPr id="1709" name="Google Shape;1709;p5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710" name="Google Shape;1710;p55"/>
          <p:cNvGrpSpPr/>
          <p:nvPr/>
        </p:nvGrpSpPr>
        <p:grpSpPr>
          <a:xfrm>
            <a:off x="5117640" y="3085736"/>
            <a:ext cx="474294" cy="551291"/>
            <a:chOff x="4727025" y="1332775"/>
            <a:chExt cx="59900" cy="69625"/>
          </a:xfrm>
        </p:grpSpPr>
        <p:sp>
          <p:nvSpPr>
            <p:cNvPr id="1711" name="Google Shape;1711;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55"/>
          <p:cNvGrpSpPr/>
          <p:nvPr/>
        </p:nvGrpSpPr>
        <p:grpSpPr>
          <a:xfrm>
            <a:off x="5731296" y="2314340"/>
            <a:ext cx="555653" cy="557031"/>
            <a:chOff x="4820425" y="1329900"/>
            <a:chExt cx="70175" cy="70350"/>
          </a:xfrm>
        </p:grpSpPr>
        <p:sp>
          <p:nvSpPr>
            <p:cNvPr id="1714" name="Google Shape;1714;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55"/>
          <p:cNvGrpSpPr/>
          <p:nvPr/>
        </p:nvGrpSpPr>
        <p:grpSpPr>
          <a:xfrm>
            <a:off x="6357664" y="2318845"/>
            <a:ext cx="582574" cy="533871"/>
            <a:chOff x="4903200" y="1331525"/>
            <a:chExt cx="73575" cy="67425"/>
          </a:xfrm>
        </p:grpSpPr>
        <p:sp>
          <p:nvSpPr>
            <p:cNvPr id="1719" name="Google Shape;1719;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 name="Google Shape;1721;p55"/>
          <p:cNvGrpSpPr/>
          <p:nvPr/>
        </p:nvGrpSpPr>
        <p:grpSpPr>
          <a:xfrm>
            <a:off x="5717142" y="3078709"/>
            <a:ext cx="583960" cy="565345"/>
            <a:chOff x="4815575" y="1416800"/>
            <a:chExt cx="73750" cy="71400"/>
          </a:xfrm>
        </p:grpSpPr>
        <p:sp>
          <p:nvSpPr>
            <p:cNvPr id="1722" name="Google Shape;1722;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55"/>
          <p:cNvGrpSpPr/>
          <p:nvPr/>
        </p:nvGrpSpPr>
        <p:grpSpPr>
          <a:xfrm>
            <a:off x="6351924" y="3108896"/>
            <a:ext cx="589898" cy="504970"/>
            <a:chOff x="4902475" y="1418875"/>
            <a:chExt cx="74500" cy="63775"/>
          </a:xfrm>
        </p:grpSpPr>
        <p:sp>
          <p:nvSpPr>
            <p:cNvPr id="1726" name="Google Shape;1726;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55"/>
          <p:cNvGrpSpPr/>
          <p:nvPr/>
        </p:nvGrpSpPr>
        <p:grpSpPr>
          <a:xfrm>
            <a:off x="5727139" y="3826000"/>
            <a:ext cx="563967" cy="567127"/>
            <a:chOff x="4818100" y="1507675"/>
            <a:chExt cx="71225" cy="71625"/>
          </a:xfrm>
        </p:grpSpPr>
        <p:sp>
          <p:nvSpPr>
            <p:cNvPr id="1729" name="Google Shape;1729;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55"/>
          <p:cNvGrpSpPr/>
          <p:nvPr/>
        </p:nvGrpSpPr>
        <p:grpSpPr>
          <a:xfrm>
            <a:off x="5040636" y="3829461"/>
            <a:ext cx="628301" cy="588505"/>
            <a:chOff x="4721450" y="1509475"/>
            <a:chExt cx="79350" cy="74325"/>
          </a:xfrm>
        </p:grpSpPr>
        <p:sp>
          <p:nvSpPr>
            <p:cNvPr id="1734" name="Google Shape;1734;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 name="Google Shape;1738;p55"/>
          <p:cNvGrpSpPr/>
          <p:nvPr/>
        </p:nvGrpSpPr>
        <p:grpSpPr>
          <a:xfrm>
            <a:off x="6386170" y="3814027"/>
            <a:ext cx="557038" cy="562772"/>
            <a:chOff x="4906800" y="1507500"/>
            <a:chExt cx="70350" cy="71075"/>
          </a:xfrm>
        </p:grpSpPr>
        <p:sp>
          <p:nvSpPr>
            <p:cNvPr id="1739" name="Google Shape;1739;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55"/>
          <p:cNvGrpSpPr/>
          <p:nvPr/>
        </p:nvGrpSpPr>
        <p:grpSpPr>
          <a:xfrm>
            <a:off x="4423778" y="2340963"/>
            <a:ext cx="517934" cy="517934"/>
            <a:chOff x="3736598" y="2170606"/>
            <a:chExt cx="404889" cy="404889"/>
          </a:xfrm>
        </p:grpSpPr>
        <p:sp>
          <p:nvSpPr>
            <p:cNvPr id="1745" name="Google Shape;1745;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 name="Google Shape;1749;p55"/>
          <p:cNvGrpSpPr/>
          <p:nvPr/>
        </p:nvGrpSpPr>
        <p:grpSpPr>
          <a:xfrm>
            <a:off x="3690839" y="2341061"/>
            <a:ext cx="586986" cy="517740"/>
            <a:chOff x="3161917" y="2170682"/>
            <a:chExt cx="458870" cy="404737"/>
          </a:xfrm>
        </p:grpSpPr>
        <p:sp>
          <p:nvSpPr>
            <p:cNvPr id="1750" name="Google Shape;1750;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55"/>
          <p:cNvGrpSpPr/>
          <p:nvPr/>
        </p:nvGrpSpPr>
        <p:grpSpPr>
          <a:xfrm>
            <a:off x="3713860" y="3102400"/>
            <a:ext cx="540943" cy="517963"/>
            <a:chOff x="3179914" y="2889488"/>
            <a:chExt cx="422876" cy="404911"/>
          </a:xfrm>
        </p:grpSpPr>
        <p:sp>
          <p:nvSpPr>
            <p:cNvPr id="1754" name="Google Shape;1754;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55"/>
          <p:cNvGrpSpPr/>
          <p:nvPr/>
        </p:nvGrpSpPr>
        <p:grpSpPr>
          <a:xfrm>
            <a:off x="4414654" y="3102358"/>
            <a:ext cx="536180" cy="518047"/>
            <a:chOff x="3729467" y="2889422"/>
            <a:chExt cx="419153" cy="404977"/>
          </a:xfrm>
        </p:grpSpPr>
        <p:sp>
          <p:nvSpPr>
            <p:cNvPr id="1761" name="Google Shape;1761;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55"/>
          <p:cNvGrpSpPr/>
          <p:nvPr/>
        </p:nvGrpSpPr>
        <p:grpSpPr>
          <a:xfrm>
            <a:off x="1951688" y="3445787"/>
            <a:ext cx="965351" cy="134611"/>
            <a:chOff x="4411970" y="2962952"/>
            <a:chExt cx="706544" cy="104212"/>
          </a:xfrm>
        </p:grpSpPr>
        <p:sp>
          <p:nvSpPr>
            <p:cNvPr id="1769" name="Google Shape;1769;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55"/>
          <p:cNvGrpSpPr/>
          <p:nvPr/>
        </p:nvGrpSpPr>
        <p:grpSpPr>
          <a:xfrm>
            <a:off x="1951688" y="3041077"/>
            <a:ext cx="960158" cy="289172"/>
            <a:chOff x="4411970" y="2726085"/>
            <a:chExt cx="643107" cy="193659"/>
          </a:xfrm>
        </p:grpSpPr>
        <p:sp>
          <p:nvSpPr>
            <p:cNvPr id="1774" name="Google Shape;1774;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55"/>
          <p:cNvGrpSpPr/>
          <p:nvPr/>
        </p:nvGrpSpPr>
        <p:grpSpPr>
          <a:xfrm>
            <a:off x="960185" y="3295400"/>
            <a:ext cx="811503" cy="252584"/>
            <a:chOff x="4411970" y="4340222"/>
            <a:chExt cx="779467" cy="242683"/>
          </a:xfrm>
        </p:grpSpPr>
        <p:sp>
          <p:nvSpPr>
            <p:cNvPr id="1778" name="Google Shape;1778;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55"/>
          <p:cNvGrpSpPr/>
          <p:nvPr/>
        </p:nvGrpSpPr>
        <p:grpSpPr>
          <a:xfrm>
            <a:off x="1951688" y="2709308"/>
            <a:ext cx="965160" cy="216230"/>
            <a:chOff x="4411970" y="2468674"/>
            <a:chExt cx="747317" cy="167425"/>
          </a:xfrm>
        </p:grpSpPr>
        <p:sp>
          <p:nvSpPr>
            <p:cNvPr id="1782" name="Google Shape;1782;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4" name="Google Shape;1784;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5" name="Google Shape;1785;p55"/>
          <p:cNvGrpSpPr/>
          <p:nvPr/>
        </p:nvGrpSpPr>
        <p:grpSpPr>
          <a:xfrm>
            <a:off x="959254" y="2334687"/>
            <a:ext cx="1959041" cy="208784"/>
            <a:chOff x="6336019" y="3733725"/>
            <a:chExt cx="2566206" cy="351310"/>
          </a:xfrm>
        </p:grpSpPr>
        <p:sp>
          <p:nvSpPr>
            <p:cNvPr id="1786" name="Google Shape;1786;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55"/>
          <p:cNvGrpSpPr/>
          <p:nvPr/>
        </p:nvGrpSpPr>
        <p:grpSpPr>
          <a:xfrm>
            <a:off x="1951688" y="3950602"/>
            <a:ext cx="946551" cy="153200"/>
            <a:chOff x="4404545" y="3301592"/>
            <a:chExt cx="782403" cy="129272"/>
          </a:xfrm>
        </p:grpSpPr>
        <p:sp>
          <p:nvSpPr>
            <p:cNvPr id="1791" name="Google Shape;1791;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 name="Google Shape;1793;p55"/>
          <p:cNvGrpSpPr/>
          <p:nvPr/>
        </p:nvGrpSpPr>
        <p:grpSpPr>
          <a:xfrm>
            <a:off x="1951688" y="3695937"/>
            <a:ext cx="962257" cy="139127"/>
            <a:chOff x="4411970" y="3131459"/>
            <a:chExt cx="710520" cy="117397"/>
          </a:xfrm>
        </p:grpSpPr>
        <p:sp>
          <p:nvSpPr>
            <p:cNvPr id="1794" name="Google Shape;1794;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96" name="Google Shape;1796;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7" name="Google Shape;1797;p55"/>
          <p:cNvGrpSpPr/>
          <p:nvPr/>
        </p:nvGrpSpPr>
        <p:grpSpPr>
          <a:xfrm>
            <a:off x="951833" y="3621603"/>
            <a:ext cx="823838" cy="458988"/>
            <a:chOff x="4411970" y="1801825"/>
            <a:chExt cx="734586" cy="409262"/>
          </a:xfrm>
        </p:grpSpPr>
        <p:sp>
          <p:nvSpPr>
            <p:cNvPr id="1798" name="Google Shape;1798;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55"/>
          <p:cNvGrpSpPr/>
          <p:nvPr/>
        </p:nvGrpSpPr>
        <p:grpSpPr>
          <a:xfrm>
            <a:off x="3056804" y="2339173"/>
            <a:ext cx="521514" cy="521514"/>
            <a:chOff x="5681300" y="2527788"/>
            <a:chExt cx="805800" cy="805800"/>
          </a:xfrm>
        </p:grpSpPr>
        <p:sp>
          <p:nvSpPr>
            <p:cNvPr id="1801" name="Google Shape;1801;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55"/>
          <p:cNvGrpSpPr/>
          <p:nvPr/>
        </p:nvGrpSpPr>
        <p:grpSpPr>
          <a:xfrm>
            <a:off x="3051044" y="3094865"/>
            <a:ext cx="533033" cy="533033"/>
            <a:chOff x="4049800" y="640400"/>
            <a:chExt cx="858900" cy="858900"/>
          </a:xfrm>
        </p:grpSpPr>
        <p:sp>
          <p:nvSpPr>
            <p:cNvPr id="1804" name="Google Shape;1804;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55"/>
          <p:cNvGrpSpPr/>
          <p:nvPr/>
        </p:nvGrpSpPr>
        <p:grpSpPr>
          <a:xfrm>
            <a:off x="2976527" y="3772543"/>
            <a:ext cx="682068" cy="682068"/>
            <a:chOff x="5080188" y="927900"/>
            <a:chExt cx="961200" cy="961200"/>
          </a:xfrm>
        </p:grpSpPr>
        <p:sp>
          <p:nvSpPr>
            <p:cNvPr id="1807" name="Google Shape;1807;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 name="Google Shape;1815;p55"/>
          <p:cNvGrpSpPr/>
          <p:nvPr/>
        </p:nvGrpSpPr>
        <p:grpSpPr>
          <a:xfrm>
            <a:off x="4440026" y="3869234"/>
            <a:ext cx="505650" cy="504006"/>
            <a:chOff x="6039282" y="1042577"/>
            <a:chExt cx="734315" cy="731929"/>
          </a:xfrm>
        </p:grpSpPr>
        <p:sp>
          <p:nvSpPr>
            <p:cNvPr id="1816" name="Google Shape;1816;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55"/>
          <p:cNvGrpSpPr/>
          <p:nvPr/>
        </p:nvGrpSpPr>
        <p:grpSpPr>
          <a:xfrm>
            <a:off x="5052628" y="2298862"/>
            <a:ext cx="567744" cy="602136"/>
            <a:chOff x="1825800" y="1651625"/>
            <a:chExt cx="539989" cy="571775"/>
          </a:xfrm>
        </p:grpSpPr>
        <p:sp>
          <p:nvSpPr>
            <p:cNvPr id="1838" name="Google Shape;1838;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55"/>
          <p:cNvGrpSpPr/>
          <p:nvPr/>
        </p:nvGrpSpPr>
        <p:grpSpPr>
          <a:xfrm>
            <a:off x="3727557" y="3855579"/>
            <a:ext cx="508123" cy="507955"/>
            <a:chOff x="1897577" y="2802432"/>
            <a:chExt cx="492176" cy="492014"/>
          </a:xfrm>
        </p:grpSpPr>
        <p:sp>
          <p:nvSpPr>
            <p:cNvPr id="1843" name="Google Shape;1843;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55"/>
          <p:cNvGrpSpPr/>
          <p:nvPr/>
        </p:nvGrpSpPr>
        <p:grpSpPr>
          <a:xfrm>
            <a:off x="959087" y="4169123"/>
            <a:ext cx="809227" cy="200842"/>
            <a:chOff x="2013045" y="4813233"/>
            <a:chExt cx="921986" cy="228854"/>
          </a:xfrm>
        </p:grpSpPr>
        <p:sp>
          <p:nvSpPr>
            <p:cNvPr id="1856" name="Google Shape;1856;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 name="Google Shape;1858;p55"/>
          <p:cNvGrpSpPr/>
          <p:nvPr/>
        </p:nvGrpSpPr>
        <p:grpSpPr>
          <a:xfrm>
            <a:off x="967547" y="2656004"/>
            <a:ext cx="792421" cy="269941"/>
            <a:chOff x="1046767" y="4756633"/>
            <a:chExt cx="859646" cy="292841"/>
          </a:xfrm>
        </p:grpSpPr>
        <p:sp>
          <p:nvSpPr>
            <p:cNvPr id="1859" name="Google Shape;1859;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2" name="Google Shape;1862;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6" name="Google Shape;1866;p55"/>
          <p:cNvGrpSpPr/>
          <p:nvPr/>
        </p:nvGrpSpPr>
        <p:grpSpPr>
          <a:xfrm>
            <a:off x="7103403" y="2550562"/>
            <a:ext cx="166473" cy="141497"/>
            <a:chOff x="4660325" y="1866850"/>
            <a:chExt cx="68350" cy="58100"/>
          </a:xfrm>
        </p:grpSpPr>
        <p:sp>
          <p:nvSpPr>
            <p:cNvPr id="1867" name="Google Shape;1867;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 name="Google Shape;1869;p55"/>
          <p:cNvGrpSpPr/>
          <p:nvPr/>
        </p:nvGrpSpPr>
        <p:grpSpPr>
          <a:xfrm>
            <a:off x="7412747" y="2576286"/>
            <a:ext cx="162515" cy="90049"/>
            <a:chOff x="4791775" y="1877500"/>
            <a:chExt cx="66725" cy="36975"/>
          </a:xfrm>
        </p:grpSpPr>
        <p:sp>
          <p:nvSpPr>
            <p:cNvPr id="1870" name="Google Shape;1870;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55"/>
          <p:cNvGrpSpPr/>
          <p:nvPr/>
        </p:nvGrpSpPr>
        <p:grpSpPr>
          <a:xfrm>
            <a:off x="7734460" y="2576286"/>
            <a:ext cx="144979" cy="90049"/>
            <a:chOff x="4923925" y="1877500"/>
            <a:chExt cx="59525" cy="36975"/>
          </a:xfrm>
        </p:grpSpPr>
        <p:sp>
          <p:nvSpPr>
            <p:cNvPr id="1873" name="Google Shape;1873;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55"/>
          <p:cNvGrpSpPr/>
          <p:nvPr/>
        </p:nvGrpSpPr>
        <p:grpSpPr>
          <a:xfrm>
            <a:off x="8028952" y="2558477"/>
            <a:ext cx="141447" cy="125667"/>
            <a:chOff x="5058450" y="1870100"/>
            <a:chExt cx="58075" cy="51600"/>
          </a:xfrm>
        </p:grpSpPr>
        <p:sp>
          <p:nvSpPr>
            <p:cNvPr id="1876" name="Google Shape;1876;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55"/>
          <p:cNvGrpSpPr/>
          <p:nvPr/>
        </p:nvGrpSpPr>
        <p:grpSpPr>
          <a:xfrm>
            <a:off x="7443466" y="2980885"/>
            <a:ext cx="101077" cy="107645"/>
            <a:chOff x="4811425" y="2065025"/>
            <a:chExt cx="41500" cy="44200"/>
          </a:xfrm>
        </p:grpSpPr>
        <p:sp>
          <p:nvSpPr>
            <p:cNvPr id="1879" name="Google Shape;1879;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55"/>
          <p:cNvGrpSpPr/>
          <p:nvPr/>
        </p:nvGrpSpPr>
        <p:grpSpPr>
          <a:xfrm>
            <a:off x="7735904" y="2981098"/>
            <a:ext cx="120867" cy="107218"/>
            <a:chOff x="4929875" y="2065025"/>
            <a:chExt cx="49625" cy="44025"/>
          </a:xfrm>
        </p:grpSpPr>
        <p:sp>
          <p:nvSpPr>
            <p:cNvPr id="1882" name="Google Shape;1882;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55"/>
          <p:cNvGrpSpPr/>
          <p:nvPr/>
        </p:nvGrpSpPr>
        <p:grpSpPr>
          <a:xfrm>
            <a:off x="8064572" y="2984112"/>
            <a:ext cx="70206" cy="101191"/>
            <a:chOff x="5083925" y="2066350"/>
            <a:chExt cx="28825" cy="41550"/>
          </a:xfrm>
        </p:grpSpPr>
        <p:sp>
          <p:nvSpPr>
            <p:cNvPr id="1885" name="Google Shape;1885;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55"/>
          <p:cNvGrpSpPr/>
          <p:nvPr/>
        </p:nvGrpSpPr>
        <p:grpSpPr>
          <a:xfrm>
            <a:off x="7096126" y="2999759"/>
            <a:ext cx="181026" cy="69896"/>
            <a:chOff x="4659775" y="2072775"/>
            <a:chExt cx="74325" cy="28700"/>
          </a:xfrm>
        </p:grpSpPr>
        <p:sp>
          <p:nvSpPr>
            <p:cNvPr id="1888" name="Google Shape;1888;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55"/>
          <p:cNvGrpSpPr/>
          <p:nvPr/>
        </p:nvGrpSpPr>
        <p:grpSpPr>
          <a:xfrm>
            <a:off x="8015982" y="2790324"/>
            <a:ext cx="167387" cy="89197"/>
            <a:chOff x="4662475" y="1976500"/>
            <a:chExt cx="68725" cy="36625"/>
          </a:xfrm>
        </p:grpSpPr>
        <p:sp>
          <p:nvSpPr>
            <p:cNvPr id="1892" name="Google Shape;1892;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55"/>
          <p:cNvGrpSpPr/>
          <p:nvPr/>
        </p:nvGrpSpPr>
        <p:grpSpPr>
          <a:xfrm>
            <a:off x="7712887" y="2793764"/>
            <a:ext cx="166899" cy="82317"/>
            <a:chOff x="4920150" y="1977875"/>
            <a:chExt cx="68525" cy="33800"/>
          </a:xfrm>
        </p:grpSpPr>
        <p:sp>
          <p:nvSpPr>
            <p:cNvPr id="1896" name="Google Shape;1896;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55"/>
          <p:cNvGrpSpPr/>
          <p:nvPr/>
        </p:nvGrpSpPr>
        <p:grpSpPr>
          <a:xfrm>
            <a:off x="7124044" y="3197682"/>
            <a:ext cx="125190" cy="127859"/>
            <a:chOff x="4676550" y="2160575"/>
            <a:chExt cx="51400" cy="52500"/>
          </a:xfrm>
        </p:grpSpPr>
        <p:sp>
          <p:nvSpPr>
            <p:cNvPr id="1900" name="Google Shape;1900;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 name="Google Shape;1903;p55"/>
          <p:cNvGrpSpPr/>
          <p:nvPr/>
        </p:nvGrpSpPr>
        <p:grpSpPr>
          <a:xfrm>
            <a:off x="7421302" y="3204714"/>
            <a:ext cx="145405" cy="113794"/>
            <a:chOff x="4768325" y="2163475"/>
            <a:chExt cx="59700" cy="46725"/>
          </a:xfrm>
        </p:grpSpPr>
        <p:sp>
          <p:nvSpPr>
            <p:cNvPr id="1904" name="Google Shape;1904;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6" name="Google Shape;1906;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2" name="Google Shape;1912;p55"/>
          <p:cNvGrpSpPr/>
          <p:nvPr/>
        </p:nvGrpSpPr>
        <p:grpSpPr>
          <a:xfrm>
            <a:off x="7437621" y="3459808"/>
            <a:ext cx="112768" cy="106853"/>
            <a:chOff x="4768575" y="2253950"/>
            <a:chExt cx="46300" cy="43875"/>
          </a:xfrm>
        </p:grpSpPr>
        <p:sp>
          <p:nvSpPr>
            <p:cNvPr id="1913" name="Google Shape;1913;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55"/>
          <p:cNvGrpSpPr/>
          <p:nvPr/>
        </p:nvGrpSpPr>
        <p:grpSpPr>
          <a:xfrm>
            <a:off x="7737243" y="3948834"/>
            <a:ext cx="118187" cy="146246"/>
            <a:chOff x="4960900" y="2433225"/>
            <a:chExt cx="48525" cy="60050"/>
          </a:xfrm>
        </p:grpSpPr>
        <p:sp>
          <p:nvSpPr>
            <p:cNvPr id="1916" name="Google Shape;1916;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 name="Google Shape;1918;p55"/>
          <p:cNvGrpSpPr/>
          <p:nvPr/>
        </p:nvGrpSpPr>
        <p:grpSpPr>
          <a:xfrm>
            <a:off x="7425808" y="4212895"/>
            <a:ext cx="136394" cy="143810"/>
            <a:chOff x="4854075" y="2527625"/>
            <a:chExt cx="56000" cy="59050"/>
          </a:xfrm>
        </p:grpSpPr>
        <p:sp>
          <p:nvSpPr>
            <p:cNvPr id="1919" name="Google Shape;1919;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1" name="Google Shape;1921;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4" name="Google Shape;1924;p55"/>
          <p:cNvGrpSpPr/>
          <p:nvPr/>
        </p:nvGrpSpPr>
        <p:grpSpPr>
          <a:xfrm>
            <a:off x="8050020" y="3676639"/>
            <a:ext cx="99312" cy="160797"/>
            <a:chOff x="5059700" y="2334775"/>
            <a:chExt cx="40775" cy="66025"/>
          </a:xfrm>
        </p:grpSpPr>
        <p:sp>
          <p:nvSpPr>
            <p:cNvPr id="1925" name="Google Shape;1925;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 name="Google Shape;1934;p55"/>
          <p:cNvGrpSpPr/>
          <p:nvPr/>
        </p:nvGrpSpPr>
        <p:grpSpPr>
          <a:xfrm>
            <a:off x="8007184" y="3941771"/>
            <a:ext cx="184984" cy="160371"/>
            <a:chOff x="5037700" y="2430325"/>
            <a:chExt cx="75950" cy="65850"/>
          </a:xfrm>
        </p:grpSpPr>
        <p:sp>
          <p:nvSpPr>
            <p:cNvPr id="1935" name="Google Shape;1935;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 name="Google Shape;1937;p55"/>
          <p:cNvGrpSpPr/>
          <p:nvPr/>
        </p:nvGrpSpPr>
        <p:grpSpPr>
          <a:xfrm>
            <a:off x="7426689" y="3708223"/>
            <a:ext cx="173014" cy="97629"/>
            <a:chOff x="4756975" y="2341800"/>
            <a:chExt cx="91975" cy="51925"/>
          </a:xfrm>
        </p:grpSpPr>
        <p:sp>
          <p:nvSpPr>
            <p:cNvPr id="1938" name="Google Shape;1938;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55"/>
          <p:cNvGrpSpPr/>
          <p:nvPr/>
        </p:nvGrpSpPr>
        <p:grpSpPr>
          <a:xfrm>
            <a:off x="7693626" y="4196920"/>
            <a:ext cx="212497" cy="175761"/>
            <a:chOff x="4943575" y="2516350"/>
            <a:chExt cx="98675" cy="81700"/>
          </a:xfrm>
        </p:grpSpPr>
        <p:sp>
          <p:nvSpPr>
            <p:cNvPr id="1959" name="Google Shape;1959;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7" name="Google Shape;2037;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5" name="Shape 2045"/>
        <p:cNvGrpSpPr/>
        <p:nvPr/>
      </p:nvGrpSpPr>
      <p:grpSpPr>
        <a:xfrm>
          <a:off x="0" y="0"/>
          <a:ext cx="0" cy="0"/>
          <a:chOff x="0" y="0"/>
          <a:chExt cx="0" cy="0"/>
        </a:xfrm>
      </p:grpSpPr>
      <p:grpSp>
        <p:nvGrpSpPr>
          <p:cNvPr id="2046" name="Google Shape;2046;p56"/>
          <p:cNvGrpSpPr/>
          <p:nvPr/>
        </p:nvGrpSpPr>
        <p:grpSpPr>
          <a:xfrm>
            <a:off x="6681268" y="3584496"/>
            <a:ext cx="560636" cy="516497"/>
            <a:chOff x="6652051" y="3714143"/>
            <a:chExt cx="560636" cy="516497"/>
          </a:xfrm>
        </p:grpSpPr>
        <p:grpSp>
          <p:nvGrpSpPr>
            <p:cNvPr id="2047" name="Google Shape;2047;p56"/>
            <p:cNvGrpSpPr/>
            <p:nvPr/>
          </p:nvGrpSpPr>
          <p:grpSpPr>
            <a:xfrm>
              <a:off x="6669657" y="3716715"/>
              <a:ext cx="466768" cy="464314"/>
              <a:chOff x="3139766" y="765669"/>
              <a:chExt cx="886380" cy="881888"/>
            </a:xfrm>
          </p:grpSpPr>
          <p:grpSp>
            <p:nvGrpSpPr>
              <p:cNvPr id="2048" name="Google Shape;2048;p56"/>
              <p:cNvGrpSpPr/>
              <p:nvPr/>
            </p:nvGrpSpPr>
            <p:grpSpPr>
              <a:xfrm>
                <a:off x="3139766" y="765669"/>
                <a:ext cx="886380" cy="881888"/>
                <a:chOff x="3139766" y="765669"/>
                <a:chExt cx="886380" cy="881888"/>
              </a:xfrm>
            </p:grpSpPr>
            <p:sp>
              <p:nvSpPr>
                <p:cNvPr id="2049" name="Google Shape;2049;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8" name="Google Shape;2058;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2" name="Google Shape;2062;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 name="Google Shape;2063;p56"/>
          <p:cNvGrpSpPr/>
          <p:nvPr/>
        </p:nvGrpSpPr>
        <p:grpSpPr>
          <a:xfrm>
            <a:off x="7679978" y="3065079"/>
            <a:ext cx="104231" cy="320340"/>
            <a:chOff x="7564426" y="3224343"/>
            <a:chExt cx="119985" cy="368801"/>
          </a:xfrm>
        </p:grpSpPr>
        <p:sp>
          <p:nvSpPr>
            <p:cNvPr id="2064" name="Google Shape;2064;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 name="Google Shape;2066;p56"/>
          <p:cNvGrpSpPr/>
          <p:nvPr/>
        </p:nvGrpSpPr>
        <p:grpSpPr>
          <a:xfrm>
            <a:off x="7379466" y="3059180"/>
            <a:ext cx="189489" cy="332132"/>
            <a:chOff x="8370831" y="3202002"/>
            <a:chExt cx="218129" cy="382376"/>
          </a:xfrm>
        </p:grpSpPr>
        <p:sp>
          <p:nvSpPr>
            <p:cNvPr id="2067" name="Google Shape;2067;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 name="Google Shape;2069;p56"/>
          <p:cNvGrpSpPr/>
          <p:nvPr/>
        </p:nvGrpSpPr>
        <p:grpSpPr>
          <a:xfrm>
            <a:off x="8102855" y="3470312"/>
            <a:ext cx="309429" cy="267000"/>
            <a:chOff x="6742064" y="3750480"/>
            <a:chExt cx="399315" cy="344560"/>
          </a:xfrm>
        </p:grpSpPr>
        <p:sp>
          <p:nvSpPr>
            <p:cNvPr id="2070" name="Google Shape;2070;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 name="Google Shape;2072;p56"/>
          <p:cNvGrpSpPr/>
          <p:nvPr/>
        </p:nvGrpSpPr>
        <p:grpSpPr>
          <a:xfrm>
            <a:off x="7641874" y="3821360"/>
            <a:ext cx="180437" cy="281608"/>
            <a:chOff x="7248525" y="3739696"/>
            <a:chExt cx="230531" cy="359790"/>
          </a:xfrm>
        </p:grpSpPr>
        <p:sp>
          <p:nvSpPr>
            <p:cNvPr id="2073" name="Google Shape;2073;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56"/>
          <p:cNvGrpSpPr/>
          <p:nvPr/>
        </p:nvGrpSpPr>
        <p:grpSpPr>
          <a:xfrm>
            <a:off x="7887794" y="3464584"/>
            <a:ext cx="162896" cy="278710"/>
            <a:chOff x="7601242" y="3729267"/>
            <a:chExt cx="222566" cy="380803"/>
          </a:xfrm>
        </p:grpSpPr>
        <p:sp>
          <p:nvSpPr>
            <p:cNvPr id="2076" name="Google Shape;2076;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8" name="Google Shape;2078;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9" name="Google Shape;2079;p56"/>
          <p:cNvGrpSpPr/>
          <p:nvPr/>
        </p:nvGrpSpPr>
        <p:grpSpPr>
          <a:xfrm>
            <a:off x="7377439" y="3465724"/>
            <a:ext cx="193543" cy="275990"/>
            <a:chOff x="8304647" y="3738687"/>
            <a:chExt cx="225076" cy="320956"/>
          </a:xfrm>
        </p:grpSpPr>
        <p:sp>
          <p:nvSpPr>
            <p:cNvPr id="2080" name="Google Shape;2080;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56"/>
          <p:cNvGrpSpPr/>
          <p:nvPr/>
        </p:nvGrpSpPr>
        <p:grpSpPr>
          <a:xfrm>
            <a:off x="7649932" y="3465724"/>
            <a:ext cx="178492" cy="275990"/>
            <a:chOff x="8615101" y="3738687"/>
            <a:chExt cx="207573" cy="320956"/>
          </a:xfrm>
        </p:grpSpPr>
        <p:sp>
          <p:nvSpPr>
            <p:cNvPr id="2084" name="Google Shape;2084;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7" name="Google Shape;2087;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8" name="Google Shape;2088;p56"/>
          <p:cNvGrpSpPr/>
          <p:nvPr/>
        </p:nvGrpSpPr>
        <p:grpSpPr>
          <a:xfrm>
            <a:off x="7875463" y="3868385"/>
            <a:ext cx="187557" cy="187557"/>
            <a:chOff x="8565775" y="671075"/>
            <a:chExt cx="441000" cy="441000"/>
          </a:xfrm>
        </p:grpSpPr>
        <p:sp>
          <p:nvSpPr>
            <p:cNvPr id="2089" name="Google Shape;2089;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1" name="Google Shape;2091;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3" name="Google Shape;2093;p56"/>
          <p:cNvGrpSpPr/>
          <p:nvPr/>
        </p:nvGrpSpPr>
        <p:grpSpPr>
          <a:xfrm>
            <a:off x="6029935" y="2940910"/>
            <a:ext cx="587865" cy="517731"/>
            <a:chOff x="6000718" y="3070557"/>
            <a:chExt cx="587865" cy="517731"/>
          </a:xfrm>
        </p:grpSpPr>
        <p:sp>
          <p:nvSpPr>
            <p:cNvPr id="2094" name="Google Shape;2094;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56"/>
          <p:cNvGrpSpPr/>
          <p:nvPr/>
        </p:nvGrpSpPr>
        <p:grpSpPr>
          <a:xfrm>
            <a:off x="6044740" y="3584570"/>
            <a:ext cx="557665" cy="516387"/>
            <a:chOff x="6015523" y="3714217"/>
            <a:chExt cx="557665" cy="516387"/>
          </a:xfrm>
        </p:grpSpPr>
        <p:grpSp>
          <p:nvGrpSpPr>
            <p:cNvPr id="2105" name="Google Shape;2105;p56"/>
            <p:cNvGrpSpPr/>
            <p:nvPr/>
          </p:nvGrpSpPr>
          <p:grpSpPr>
            <a:xfrm>
              <a:off x="6036094" y="3716980"/>
              <a:ext cx="529822" cy="510480"/>
              <a:chOff x="3148311" y="-545634"/>
              <a:chExt cx="1006118" cy="969572"/>
            </a:xfrm>
          </p:grpSpPr>
          <p:sp>
            <p:nvSpPr>
              <p:cNvPr id="2106" name="Google Shape;2106;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6" name="Google Shape;2116;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56"/>
          <p:cNvGrpSpPr/>
          <p:nvPr/>
        </p:nvGrpSpPr>
        <p:grpSpPr>
          <a:xfrm>
            <a:off x="6673522" y="2943981"/>
            <a:ext cx="576302" cy="511871"/>
            <a:chOff x="6644304" y="3073628"/>
            <a:chExt cx="576302" cy="511871"/>
          </a:xfrm>
        </p:grpSpPr>
        <p:grpSp>
          <p:nvGrpSpPr>
            <p:cNvPr id="2118" name="Google Shape;2118;p56"/>
            <p:cNvGrpSpPr/>
            <p:nvPr/>
          </p:nvGrpSpPr>
          <p:grpSpPr>
            <a:xfrm>
              <a:off x="6712169" y="3073651"/>
              <a:ext cx="481611" cy="506713"/>
              <a:chOff x="1833536" y="-546641"/>
              <a:chExt cx="914567" cy="962419"/>
            </a:xfrm>
          </p:grpSpPr>
          <p:grpSp>
            <p:nvGrpSpPr>
              <p:cNvPr id="2119" name="Google Shape;2119;p56"/>
              <p:cNvGrpSpPr/>
              <p:nvPr/>
            </p:nvGrpSpPr>
            <p:grpSpPr>
              <a:xfrm>
                <a:off x="1833536" y="-524249"/>
                <a:ext cx="914567" cy="940027"/>
                <a:chOff x="1833536" y="-524249"/>
                <a:chExt cx="914567" cy="940027"/>
              </a:xfrm>
            </p:grpSpPr>
            <p:sp>
              <p:nvSpPr>
                <p:cNvPr id="2120" name="Google Shape;2120;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5" name="Google Shape;2125;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9" name="Google Shape;2129;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56"/>
          <p:cNvGrpSpPr/>
          <p:nvPr/>
        </p:nvGrpSpPr>
        <p:grpSpPr>
          <a:xfrm>
            <a:off x="752796" y="2869970"/>
            <a:ext cx="2622876" cy="1333540"/>
            <a:chOff x="238125" y="1038125"/>
            <a:chExt cx="7146800" cy="3633625"/>
          </a:xfrm>
        </p:grpSpPr>
        <p:sp>
          <p:nvSpPr>
            <p:cNvPr id="2131" name="Google Shape;2131;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3" name="Google Shape;3703;p56"/>
          <p:cNvGrpSpPr/>
          <p:nvPr/>
        </p:nvGrpSpPr>
        <p:grpSpPr>
          <a:xfrm>
            <a:off x="5938558" y="1033351"/>
            <a:ext cx="2435960" cy="1297725"/>
            <a:chOff x="233350" y="949250"/>
            <a:chExt cx="7137300" cy="3802300"/>
          </a:xfrm>
        </p:grpSpPr>
        <p:sp>
          <p:nvSpPr>
            <p:cNvPr id="3704" name="Google Shape;3704;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56"/>
          <p:cNvGrpSpPr/>
          <p:nvPr/>
        </p:nvGrpSpPr>
        <p:grpSpPr>
          <a:xfrm>
            <a:off x="731715" y="995041"/>
            <a:ext cx="2665073" cy="1317140"/>
            <a:chOff x="793334" y="1192826"/>
            <a:chExt cx="2665073" cy="1317140"/>
          </a:xfrm>
        </p:grpSpPr>
        <p:sp>
          <p:nvSpPr>
            <p:cNvPr id="3756" name="Google Shape;3756;p5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6"/>
          <p:cNvGrpSpPr/>
          <p:nvPr/>
        </p:nvGrpSpPr>
        <p:grpSpPr>
          <a:xfrm>
            <a:off x="3450485" y="919691"/>
            <a:ext cx="2310381" cy="1488888"/>
            <a:chOff x="229225" y="549050"/>
            <a:chExt cx="7161750" cy="4615275"/>
          </a:xfrm>
        </p:grpSpPr>
        <p:sp>
          <p:nvSpPr>
            <p:cNvPr id="7724" name="Google Shape;7724;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6"/>
          <p:cNvGrpSpPr/>
          <p:nvPr/>
        </p:nvGrpSpPr>
        <p:grpSpPr>
          <a:xfrm>
            <a:off x="3548403" y="2849588"/>
            <a:ext cx="2310282" cy="1374222"/>
            <a:chOff x="238125" y="732525"/>
            <a:chExt cx="7130500" cy="4241425"/>
          </a:xfrm>
        </p:grpSpPr>
        <p:sp>
          <p:nvSpPr>
            <p:cNvPr id="7842" name="Google Shape;7842;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9" name="Shape 7959"/>
        <p:cNvGrpSpPr/>
        <p:nvPr/>
      </p:nvGrpSpPr>
      <p:grpSpPr>
        <a:xfrm>
          <a:off x="0" y="0"/>
          <a:ext cx="0" cy="0"/>
          <a:chOff x="0" y="0"/>
          <a:chExt cx="0" cy="0"/>
        </a:xfrm>
      </p:grpSpPr>
      <p:grpSp>
        <p:nvGrpSpPr>
          <p:cNvPr id="7960" name="Google Shape;7960;p57"/>
          <p:cNvGrpSpPr/>
          <p:nvPr/>
        </p:nvGrpSpPr>
        <p:grpSpPr>
          <a:xfrm>
            <a:off x="2100560" y="3398663"/>
            <a:ext cx="1102891" cy="760337"/>
            <a:chOff x="4967783" y="2151471"/>
            <a:chExt cx="3920692" cy="2702940"/>
          </a:xfrm>
        </p:grpSpPr>
        <p:grpSp>
          <p:nvGrpSpPr>
            <p:cNvPr id="7961" name="Google Shape;7961;p57"/>
            <p:cNvGrpSpPr/>
            <p:nvPr/>
          </p:nvGrpSpPr>
          <p:grpSpPr>
            <a:xfrm>
              <a:off x="5045709" y="2252109"/>
              <a:ext cx="3761071" cy="2501708"/>
              <a:chOff x="2691784" y="1805334"/>
              <a:chExt cx="3761071" cy="2501708"/>
            </a:xfrm>
          </p:grpSpPr>
          <p:sp>
            <p:nvSpPr>
              <p:cNvPr id="7962" name="Google Shape;7962;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7"/>
            <p:cNvGrpSpPr/>
            <p:nvPr/>
          </p:nvGrpSpPr>
          <p:grpSpPr>
            <a:xfrm>
              <a:off x="4967783" y="2151471"/>
              <a:ext cx="3920692" cy="2702940"/>
              <a:chOff x="2613858" y="1704696"/>
              <a:chExt cx="3920692" cy="2702940"/>
            </a:xfrm>
          </p:grpSpPr>
          <p:sp>
            <p:nvSpPr>
              <p:cNvPr id="7970" name="Google Shape;7970;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5" name="Google Shape;7975;p57"/>
          <p:cNvGrpSpPr/>
          <p:nvPr/>
        </p:nvGrpSpPr>
        <p:grpSpPr>
          <a:xfrm>
            <a:off x="3504468" y="1286940"/>
            <a:ext cx="1561911" cy="708580"/>
            <a:chOff x="3530532" y="1496185"/>
            <a:chExt cx="1561911" cy="708580"/>
          </a:xfrm>
        </p:grpSpPr>
        <p:grpSp>
          <p:nvGrpSpPr>
            <p:cNvPr id="7976" name="Google Shape;7976;p57"/>
            <p:cNvGrpSpPr/>
            <p:nvPr/>
          </p:nvGrpSpPr>
          <p:grpSpPr>
            <a:xfrm>
              <a:off x="3720318" y="1857562"/>
              <a:ext cx="1372125" cy="54"/>
              <a:chOff x="3720318" y="1857562"/>
              <a:chExt cx="1372125" cy="54"/>
            </a:xfrm>
          </p:grpSpPr>
          <p:cxnSp>
            <p:nvCxnSpPr>
              <p:cNvPr id="7977" name="Google Shape;7977;p57"/>
              <p:cNvCxnSpPr>
                <a:endCxn id="797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79" name="Google Shape;7979;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80" name="Google Shape;7980;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81" name="Google Shape;7981;p57"/>
              <p:cNvCxnSpPr>
                <a:stCxn id="797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982" name="Google Shape;7982;p57"/>
            <p:cNvGrpSpPr/>
            <p:nvPr/>
          </p:nvGrpSpPr>
          <p:grpSpPr>
            <a:xfrm>
              <a:off x="3567462" y="1496185"/>
              <a:ext cx="286500" cy="272914"/>
              <a:chOff x="3567462" y="1496185"/>
              <a:chExt cx="286500" cy="272914"/>
            </a:xfrm>
          </p:grpSpPr>
          <p:cxnSp>
            <p:nvCxnSpPr>
              <p:cNvPr id="7983" name="Google Shape;7983;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84" name="Google Shape;7984;p5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5" name="Google Shape;7985;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7" name="Google Shape;7987;p57"/>
            <p:cNvGrpSpPr/>
            <p:nvPr/>
          </p:nvGrpSpPr>
          <p:grpSpPr>
            <a:xfrm>
              <a:off x="3929014" y="1960574"/>
              <a:ext cx="286500" cy="242342"/>
              <a:chOff x="3929014" y="1960574"/>
              <a:chExt cx="286500" cy="242342"/>
            </a:xfrm>
          </p:grpSpPr>
          <p:cxnSp>
            <p:nvCxnSpPr>
              <p:cNvPr id="7988" name="Google Shape;7988;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989" name="Google Shape;7989;p5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57"/>
            <p:cNvGrpSpPr/>
            <p:nvPr/>
          </p:nvGrpSpPr>
          <p:grpSpPr>
            <a:xfrm>
              <a:off x="4290828" y="1496185"/>
              <a:ext cx="286500" cy="272914"/>
              <a:chOff x="4290828" y="1496185"/>
              <a:chExt cx="286500" cy="272914"/>
            </a:xfrm>
          </p:grpSpPr>
          <p:cxnSp>
            <p:nvCxnSpPr>
              <p:cNvPr id="7991" name="Google Shape;7991;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92" name="Google Shape;7992;p5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3" name="Google Shape;7993;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4" name="Google Shape;7994;p57"/>
            <p:cNvGrpSpPr/>
            <p:nvPr/>
          </p:nvGrpSpPr>
          <p:grpSpPr>
            <a:xfrm>
              <a:off x="4657726" y="1959674"/>
              <a:ext cx="286500" cy="245092"/>
              <a:chOff x="4657726" y="1959674"/>
              <a:chExt cx="286500" cy="245092"/>
            </a:xfrm>
          </p:grpSpPr>
          <p:cxnSp>
            <p:nvCxnSpPr>
              <p:cNvPr id="7995" name="Google Shape;7995;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996" name="Google Shape;7996;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7" name="Google Shape;7997;p57"/>
          <p:cNvGrpSpPr/>
          <p:nvPr/>
        </p:nvGrpSpPr>
        <p:grpSpPr>
          <a:xfrm>
            <a:off x="3486488" y="2149036"/>
            <a:ext cx="1597032" cy="378649"/>
            <a:chOff x="3512551" y="2358282"/>
            <a:chExt cx="1597032" cy="378649"/>
          </a:xfrm>
        </p:grpSpPr>
        <p:grpSp>
          <p:nvGrpSpPr>
            <p:cNvPr id="7998" name="Google Shape;7998;p57"/>
            <p:cNvGrpSpPr/>
            <p:nvPr/>
          </p:nvGrpSpPr>
          <p:grpSpPr>
            <a:xfrm>
              <a:off x="3738198" y="2553002"/>
              <a:ext cx="1145834" cy="117"/>
              <a:chOff x="3738198" y="2553002"/>
              <a:chExt cx="1145834" cy="117"/>
            </a:xfrm>
          </p:grpSpPr>
          <p:cxnSp>
            <p:nvCxnSpPr>
              <p:cNvPr id="7999" name="Google Shape;7999;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00" name="Google Shape;8000;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01" name="Google Shape;8001;p57"/>
              <p:cNvCxnSpPr>
                <a:stCxn id="8002" idx="6"/>
                <a:endCxn id="800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004" name="Google Shape;8004;p57"/>
            <p:cNvGrpSpPr/>
            <p:nvPr/>
          </p:nvGrpSpPr>
          <p:grpSpPr>
            <a:xfrm>
              <a:off x="3969644" y="2440153"/>
              <a:ext cx="225900" cy="296779"/>
              <a:chOff x="3969644" y="2440153"/>
              <a:chExt cx="225900" cy="296779"/>
            </a:xfrm>
          </p:grpSpPr>
          <p:cxnSp>
            <p:nvCxnSpPr>
              <p:cNvPr id="8005" name="Google Shape;8005;p5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003" name="Google Shape;8003;p5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57"/>
            <p:cNvGrpSpPr/>
            <p:nvPr/>
          </p:nvGrpSpPr>
          <p:grpSpPr>
            <a:xfrm>
              <a:off x="4426818" y="2358282"/>
              <a:ext cx="225600" cy="307471"/>
              <a:chOff x="4426818" y="2358282"/>
              <a:chExt cx="225600" cy="307471"/>
            </a:xfrm>
          </p:grpSpPr>
          <p:cxnSp>
            <p:nvCxnSpPr>
              <p:cNvPr id="8008" name="Google Shape;8008;p57"/>
              <p:cNvCxnSpPr>
                <a:stCxn id="8009"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010" name="Google Shape;8010;p5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57"/>
            <p:cNvGrpSpPr/>
            <p:nvPr/>
          </p:nvGrpSpPr>
          <p:grpSpPr>
            <a:xfrm>
              <a:off x="4883984" y="2440153"/>
              <a:ext cx="225600" cy="296479"/>
              <a:chOff x="4883984" y="2440153"/>
              <a:chExt cx="225600" cy="296479"/>
            </a:xfrm>
          </p:grpSpPr>
          <p:cxnSp>
            <p:nvCxnSpPr>
              <p:cNvPr id="8012" name="Google Shape;8012;p5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013" name="Google Shape;8013;p5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57"/>
            <p:cNvGrpSpPr/>
            <p:nvPr/>
          </p:nvGrpSpPr>
          <p:grpSpPr>
            <a:xfrm>
              <a:off x="3512551" y="2358356"/>
              <a:ext cx="225647" cy="307629"/>
              <a:chOff x="2182679" y="2005014"/>
              <a:chExt cx="792300" cy="1080158"/>
            </a:xfrm>
          </p:grpSpPr>
          <p:cxnSp>
            <p:nvCxnSpPr>
              <p:cNvPr id="8016" name="Google Shape;8016;p57"/>
              <p:cNvCxnSpPr>
                <a:stCxn id="801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002" name="Google Shape;8002;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8" name="Google Shape;8018;p57"/>
          <p:cNvGrpSpPr/>
          <p:nvPr/>
        </p:nvGrpSpPr>
        <p:grpSpPr>
          <a:xfrm>
            <a:off x="6846570" y="972834"/>
            <a:ext cx="1559809" cy="722610"/>
            <a:chOff x="634175" y="2986275"/>
            <a:chExt cx="3147949" cy="1458344"/>
          </a:xfrm>
        </p:grpSpPr>
        <p:cxnSp>
          <p:nvCxnSpPr>
            <p:cNvPr id="8019" name="Google Shape;8019;p57"/>
            <p:cNvCxnSpPr>
              <a:stCxn id="8020" idx="4"/>
              <a:endCxn id="802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022" name="Google Shape;8022;p57"/>
            <p:cNvCxnSpPr>
              <a:stCxn id="8021" idx="0"/>
              <a:endCxn id="802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024" name="Google Shape;8024;p57"/>
            <p:cNvCxnSpPr>
              <a:stCxn id="8023" idx="4"/>
              <a:endCxn id="802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026" name="Google Shape;8026;p57"/>
            <p:cNvCxnSpPr>
              <a:stCxn id="8025" idx="0"/>
              <a:endCxn id="802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027" name="Google Shape;8027;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3" name="Google Shape;8023;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0" name="Google Shape;8020;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5" name="Google Shape;8025;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1" name="Google Shape;8021;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028" name="Google Shape;8028;p57"/>
          <p:cNvGrpSpPr/>
          <p:nvPr/>
        </p:nvGrpSpPr>
        <p:grpSpPr>
          <a:xfrm>
            <a:off x="3500360" y="2682741"/>
            <a:ext cx="1570719" cy="294123"/>
            <a:chOff x="998425" y="1182125"/>
            <a:chExt cx="1065400" cy="199500"/>
          </a:xfrm>
        </p:grpSpPr>
        <p:sp>
          <p:nvSpPr>
            <p:cNvPr id="8029" name="Google Shape;8029;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57"/>
          <p:cNvGrpSpPr/>
          <p:nvPr/>
        </p:nvGrpSpPr>
        <p:grpSpPr>
          <a:xfrm>
            <a:off x="6843616" y="1800228"/>
            <a:ext cx="1565716" cy="366729"/>
            <a:chOff x="1247650" y="2075423"/>
            <a:chExt cx="6648477" cy="1557238"/>
          </a:xfrm>
        </p:grpSpPr>
        <p:sp>
          <p:nvSpPr>
            <p:cNvPr id="8035" name="Google Shape;8035;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57"/>
          <p:cNvGrpSpPr/>
          <p:nvPr/>
        </p:nvGrpSpPr>
        <p:grpSpPr>
          <a:xfrm>
            <a:off x="6827928" y="2949043"/>
            <a:ext cx="1597061" cy="663440"/>
            <a:chOff x="6796238" y="3158297"/>
            <a:chExt cx="1630319" cy="677257"/>
          </a:xfrm>
        </p:grpSpPr>
        <p:cxnSp>
          <p:nvCxnSpPr>
            <p:cNvPr id="8042" name="Google Shape;8042;p5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43" name="Google Shape;8043;p5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44" name="Google Shape;8044;p5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045" name="Google Shape;8045;p5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046" name="Google Shape;8046;p57"/>
            <p:cNvGrpSpPr/>
            <p:nvPr/>
          </p:nvGrpSpPr>
          <p:grpSpPr>
            <a:xfrm>
              <a:off x="6796238" y="3311904"/>
              <a:ext cx="1630319" cy="377697"/>
              <a:chOff x="6796238" y="3311904"/>
              <a:chExt cx="1630319" cy="377697"/>
            </a:xfrm>
          </p:grpSpPr>
          <p:sp>
            <p:nvSpPr>
              <p:cNvPr id="8047" name="Google Shape;8047;p5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0" name="Google Shape;8050;p57"/>
          <p:cNvGrpSpPr/>
          <p:nvPr/>
        </p:nvGrpSpPr>
        <p:grpSpPr>
          <a:xfrm>
            <a:off x="5349066" y="970435"/>
            <a:ext cx="1368606" cy="1593805"/>
            <a:chOff x="1839112" y="2209163"/>
            <a:chExt cx="1918159" cy="2233784"/>
          </a:xfrm>
        </p:grpSpPr>
        <p:sp>
          <p:nvSpPr>
            <p:cNvPr id="8051" name="Google Shape;8051;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4" name="Google Shape;8054;p57"/>
            <p:cNvCxnSpPr>
              <a:stCxn id="8051" idx="6"/>
              <a:endCxn id="805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55" name="Google Shape;8055;p57"/>
            <p:cNvCxnSpPr>
              <a:stCxn id="8052" idx="4"/>
              <a:endCxn id="805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057" name="Google Shape;8057;p57"/>
            <p:cNvCxnSpPr>
              <a:stCxn id="8056" idx="6"/>
              <a:endCxn id="805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58" name="Google Shape;8058;p57"/>
            <p:cNvCxnSpPr>
              <a:stCxn id="8053" idx="4"/>
              <a:endCxn id="805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056" name="Google Shape;8056;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1" name="Google Shape;8061;p57"/>
            <p:cNvCxnSpPr>
              <a:endCxn id="806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062" name="Google Shape;8062;p57"/>
          <p:cNvGrpSpPr/>
          <p:nvPr/>
        </p:nvGrpSpPr>
        <p:grpSpPr>
          <a:xfrm>
            <a:off x="3481439" y="976671"/>
            <a:ext cx="1637968" cy="154942"/>
            <a:chOff x="238125" y="2506075"/>
            <a:chExt cx="7115411" cy="673075"/>
          </a:xfrm>
        </p:grpSpPr>
        <p:sp>
          <p:nvSpPr>
            <p:cNvPr id="8063" name="Google Shape;8063;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57"/>
          <p:cNvGrpSpPr/>
          <p:nvPr/>
        </p:nvGrpSpPr>
        <p:grpSpPr>
          <a:xfrm>
            <a:off x="720124" y="1298269"/>
            <a:ext cx="2476762" cy="91743"/>
            <a:chOff x="1464850" y="436376"/>
            <a:chExt cx="6001362" cy="222300"/>
          </a:xfrm>
        </p:grpSpPr>
        <p:sp>
          <p:nvSpPr>
            <p:cNvPr id="8069" name="Google Shape;8069;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4" name="Google Shape;8074;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75" name="Google Shape;8075;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76" name="Google Shape;8076;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77" name="Google Shape;8077;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078" name="Google Shape;8078;p57"/>
          <p:cNvGrpSpPr/>
          <p:nvPr/>
        </p:nvGrpSpPr>
        <p:grpSpPr>
          <a:xfrm>
            <a:off x="706391" y="2533734"/>
            <a:ext cx="1452710" cy="651923"/>
            <a:chOff x="803162" y="2667727"/>
            <a:chExt cx="1411906" cy="633611"/>
          </a:xfrm>
        </p:grpSpPr>
        <p:cxnSp>
          <p:nvCxnSpPr>
            <p:cNvPr id="8079" name="Google Shape;8079;p57"/>
            <p:cNvCxnSpPr>
              <a:stCxn id="8080" idx="2"/>
              <a:endCxn id="8081"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82" name="Google Shape;8082;p57"/>
            <p:cNvCxnSpPr>
              <a:stCxn id="8083" idx="0"/>
              <a:endCxn id="8080"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84" name="Google Shape;8084;p57"/>
            <p:cNvCxnSpPr>
              <a:stCxn id="8083" idx="2"/>
              <a:endCxn id="8085"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86" name="Google Shape;8086;p57"/>
            <p:cNvCxnSpPr>
              <a:stCxn id="8087" idx="0"/>
              <a:endCxn id="8083"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88" name="Google Shape;8088;p57"/>
            <p:cNvCxnSpPr>
              <a:stCxn id="8081" idx="2"/>
              <a:endCxn id="8089"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90" name="Google Shape;8090;p57"/>
            <p:cNvCxnSpPr>
              <a:stCxn id="8091" idx="0"/>
              <a:endCxn id="8081"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087" name="Google Shape;8087;p5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85" name="Google Shape;8085;p5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91" name="Google Shape;8091;p5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89" name="Google Shape;8089;p5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81" name="Google Shape;8081;p5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83" name="Google Shape;8083;p5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80" name="Google Shape;8080;p5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092" name="Google Shape;8092;p57"/>
          <p:cNvGrpSpPr/>
          <p:nvPr/>
        </p:nvGrpSpPr>
        <p:grpSpPr>
          <a:xfrm>
            <a:off x="706393" y="969273"/>
            <a:ext cx="2518541" cy="209309"/>
            <a:chOff x="803163" y="1111966"/>
            <a:chExt cx="2447800" cy="203430"/>
          </a:xfrm>
        </p:grpSpPr>
        <p:grpSp>
          <p:nvGrpSpPr>
            <p:cNvPr id="8093" name="Google Shape;8093;p57"/>
            <p:cNvGrpSpPr/>
            <p:nvPr/>
          </p:nvGrpSpPr>
          <p:grpSpPr>
            <a:xfrm>
              <a:off x="1958180" y="1111966"/>
              <a:ext cx="588019" cy="121396"/>
              <a:chOff x="4808316" y="2800065"/>
              <a:chExt cx="1999386" cy="412910"/>
            </a:xfrm>
          </p:grpSpPr>
          <p:sp>
            <p:nvSpPr>
              <p:cNvPr id="8094" name="Google Shape;8094;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5" name="Google Shape;8095;p57"/>
              <p:cNvGrpSpPr/>
              <p:nvPr/>
            </p:nvGrpSpPr>
            <p:grpSpPr>
              <a:xfrm>
                <a:off x="4808316" y="2800065"/>
                <a:ext cx="92400" cy="411825"/>
                <a:chOff x="845575" y="2563700"/>
                <a:chExt cx="92400" cy="411825"/>
              </a:xfrm>
            </p:grpSpPr>
            <p:cxnSp>
              <p:nvCxnSpPr>
                <p:cNvPr id="8096" name="Google Shape;8096;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97" name="Google Shape;8097;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098" name="Google Shape;8098;p5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099" name="Google Shape;8099;p5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0" name="Google Shape;8100;p57"/>
            <p:cNvGrpSpPr/>
            <p:nvPr/>
          </p:nvGrpSpPr>
          <p:grpSpPr>
            <a:xfrm>
              <a:off x="803163" y="1111974"/>
              <a:ext cx="591158" cy="121545"/>
              <a:chOff x="803163" y="1111974"/>
              <a:chExt cx="591158" cy="121545"/>
            </a:xfrm>
          </p:grpSpPr>
          <p:grpSp>
            <p:nvGrpSpPr>
              <p:cNvPr id="8101" name="Google Shape;8101;p57"/>
              <p:cNvGrpSpPr/>
              <p:nvPr/>
            </p:nvGrpSpPr>
            <p:grpSpPr>
              <a:xfrm>
                <a:off x="803163" y="1111974"/>
                <a:ext cx="27175" cy="121077"/>
                <a:chOff x="845575" y="2563700"/>
                <a:chExt cx="92400" cy="411825"/>
              </a:xfrm>
            </p:grpSpPr>
            <p:cxnSp>
              <p:nvCxnSpPr>
                <p:cNvPr id="8102" name="Google Shape;8102;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03" name="Google Shape;8103;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4" name="Google Shape;8104;p5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57"/>
            <p:cNvGrpSpPr/>
            <p:nvPr/>
          </p:nvGrpSpPr>
          <p:grpSpPr>
            <a:xfrm>
              <a:off x="1381910" y="1194219"/>
              <a:ext cx="588341" cy="121177"/>
              <a:chOff x="1381910" y="1194219"/>
              <a:chExt cx="588341" cy="121177"/>
            </a:xfrm>
          </p:grpSpPr>
          <p:grpSp>
            <p:nvGrpSpPr>
              <p:cNvPr id="8106" name="Google Shape;8106;p57"/>
              <p:cNvGrpSpPr/>
              <p:nvPr/>
            </p:nvGrpSpPr>
            <p:grpSpPr>
              <a:xfrm rot="10800000">
                <a:off x="1381910" y="1194319"/>
                <a:ext cx="27175" cy="121077"/>
                <a:chOff x="2070100" y="2563700"/>
                <a:chExt cx="92400" cy="411825"/>
              </a:xfrm>
            </p:grpSpPr>
            <p:cxnSp>
              <p:nvCxnSpPr>
                <p:cNvPr id="8107" name="Google Shape;8107;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08" name="Google Shape;8108;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9" name="Google Shape;8109;p5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57"/>
            <p:cNvGrpSpPr/>
            <p:nvPr/>
          </p:nvGrpSpPr>
          <p:grpSpPr>
            <a:xfrm>
              <a:off x="2532079" y="1194219"/>
              <a:ext cx="704927" cy="121177"/>
              <a:chOff x="2532079" y="1194219"/>
              <a:chExt cx="704927" cy="121177"/>
            </a:xfrm>
          </p:grpSpPr>
          <p:grpSp>
            <p:nvGrpSpPr>
              <p:cNvPr id="8111" name="Google Shape;8111;p57"/>
              <p:cNvGrpSpPr/>
              <p:nvPr/>
            </p:nvGrpSpPr>
            <p:grpSpPr>
              <a:xfrm rot="10800000">
                <a:off x="2532079" y="1194319"/>
                <a:ext cx="27175" cy="121077"/>
                <a:chOff x="2070100" y="2563700"/>
                <a:chExt cx="92400" cy="411825"/>
              </a:xfrm>
            </p:grpSpPr>
            <p:cxnSp>
              <p:nvCxnSpPr>
                <p:cNvPr id="8112" name="Google Shape;8112;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13" name="Google Shape;8113;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4" name="Google Shape;8114;p5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5" name="Google Shape;8115;p57"/>
          <p:cNvGrpSpPr/>
          <p:nvPr/>
        </p:nvGrpSpPr>
        <p:grpSpPr>
          <a:xfrm>
            <a:off x="3499403" y="3665904"/>
            <a:ext cx="1567778" cy="491677"/>
            <a:chOff x="5194708" y="3484366"/>
            <a:chExt cx="3148148" cy="987304"/>
          </a:xfrm>
        </p:grpSpPr>
        <p:grpSp>
          <p:nvGrpSpPr>
            <p:cNvPr id="8116" name="Google Shape;8116;p57"/>
            <p:cNvGrpSpPr/>
            <p:nvPr/>
          </p:nvGrpSpPr>
          <p:grpSpPr>
            <a:xfrm>
              <a:off x="7531521" y="3484366"/>
              <a:ext cx="811335" cy="987304"/>
              <a:chOff x="3379425" y="1617275"/>
              <a:chExt cx="1090650" cy="1327200"/>
            </a:xfrm>
          </p:grpSpPr>
          <p:sp>
            <p:nvSpPr>
              <p:cNvPr id="8117" name="Google Shape;8117;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57"/>
            <p:cNvGrpSpPr/>
            <p:nvPr/>
          </p:nvGrpSpPr>
          <p:grpSpPr>
            <a:xfrm>
              <a:off x="6752546" y="3484366"/>
              <a:ext cx="811428" cy="987304"/>
              <a:chOff x="2332275" y="1617275"/>
              <a:chExt cx="1090775" cy="1327200"/>
            </a:xfrm>
          </p:grpSpPr>
          <p:sp>
            <p:nvSpPr>
              <p:cNvPr id="8121" name="Google Shape;8121;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57"/>
            <p:cNvGrpSpPr/>
            <p:nvPr/>
          </p:nvGrpSpPr>
          <p:grpSpPr>
            <a:xfrm>
              <a:off x="5973664" y="3484366"/>
              <a:ext cx="811335" cy="987304"/>
              <a:chOff x="1285250" y="1617275"/>
              <a:chExt cx="1090650" cy="1327200"/>
            </a:xfrm>
          </p:grpSpPr>
          <p:sp>
            <p:nvSpPr>
              <p:cNvPr id="8125" name="Google Shape;8125;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57"/>
            <p:cNvGrpSpPr/>
            <p:nvPr/>
          </p:nvGrpSpPr>
          <p:grpSpPr>
            <a:xfrm>
              <a:off x="5194708" y="3484366"/>
              <a:ext cx="811409" cy="987304"/>
              <a:chOff x="238125" y="1617275"/>
              <a:chExt cx="1090750" cy="1327200"/>
            </a:xfrm>
          </p:grpSpPr>
          <p:sp>
            <p:nvSpPr>
              <p:cNvPr id="8129" name="Google Shape;8129;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2" name="Google Shape;8132;p57"/>
          <p:cNvGrpSpPr/>
          <p:nvPr/>
        </p:nvGrpSpPr>
        <p:grpSpPr>
          <a:xfrm>
            <a:off x="3460012" y="3146315"/>
            <a:ext cx="1616964" cy="346256"/>
            <a:chOff x="1808063" y="4294338"/>
            <a:chExt cx="3370782" cy="721817"/>
          </a:xfrm>
        </p:grpSpPr>
        <p:sp>
          <p:nvSpPr>
            <p:cNvPr id="8133" name="Google Shape;8133;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57"/>
          <p:cNvGrpSpPr/>
          <p:nvPr/>
        </p:nvGrpSpPr>
        <p:grpSpPr>
          <a:xfrm>
            <a:off x="738224" y="3432344"/>
            <a:ext cx="1295882" cy="646587"/>
            <a:chOff x="834100" y="3642869"/>
            <a:chExt cx="1259483" cy="628426"/>
          </a:xfrm>
        </p:grpSpPr>
        <p:sp>
          <p:nvSpPr>
            <p:cNvPr id="8144" name="Google Shape;8144;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9" name="Google Shape;8169;p57"/>
            <p:cNvGrpSpPr/>
            <p:nvPr/>
          </p:nvGrpSpPr>
          <p:grpSpPr>
            <a:xfrm>
              <a:off x="1360364" y="3847835"/>
              <a:ext cx="208119" cy="224359"/>
              <a:chOff x="1360769" y="3847100"/>
              <a:chExt cx="208119" cy="224359"/>
            </a:xfrm>
          </p:grpSpPr>
          <p:sp>
            <p:nvSpPr>
              <p:cNvPr id="8170" name="Google Shape;8170;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0" name="Google Shape;8190;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57"/>
          <p:cNvGrpSpPr/>
          <p:nvPr/>
        </p:nvGrpSpPr>
        <p:grpSpPr>
          <a:xfrm rot="5400000">
            <a:off x="5951337" y="3228841"/>
            <a:ext cx="164064" cy="1414916"/>
            <a:chOff x="4428249" y="1369375"/>
            <a:chExt cx="36905" cy="429569"/>
          </a:xfrm>
        </p:grpSpPr>
        <p:sp>
          <p:nvSpPr>
            <p:cNvPr id="8205" name="Google Shape;8205;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57"/>
          <p:cNvGrpSpPr/>
          <p:nvPr/>
        </p:nvGrpSpPr>
        <p:grpSpPr>
          <a:xfrm flipH="1" rot="10800000">
            <a:off x="5323766" y="2817385"/>
            <a:ext cx="1419207" cy="24808"/>
            <a:chOff x="219558" y="4738465"/>
            <a:chExt cx="5852400" cy="102300"/>
          </a:xfrm>
        </p:grpSpPr>
        <p:cxnSp>
          <p:nvCxnSpPr>
            <p:cNvPr id="8238" name="Google Shape;8238;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239" name="Google Shape;8239;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57"/>
          <p:cNvGrpSpPr/>
          <p:nvPr/>
        </p:nvGrpSpPr>
        <p:grpSpPr>
          <a:xfrm>
            <a:off x="5335084" y="3190448"/>
            <a:ext cx="1396570" cy="385016"/>
            <a:chOff x="5286284" y="2966544"/>
            <a:chExt cx="1396570" cy="385016"/>
          </a:xfrm>
        </p:grpSpPr>
        <p:cxnSp>
          <p:nvCxnSpPr>
            <p:cNvPr id="8245" name="Google Shape;8245;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246" name="Google Shape;8246;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247" name="Google Shape;8247;p57"/>
            <p:cNvGrpSpPr/>
            <p:nvPr/>
          </p:nvGrpSpPr>
          <p:grpSpPr>
            <a:xfrm>
              <a:off x="5287688" y="3173364"/>
              <a:ext cx="1395166" cy="74100"/>
              <a:chOff x="5287688" y="3173364"/>
              <a:chExt cx="1395166" cy="74100"/>
            </a:xfrm>
          </p:grpSpPr>
          <p:cxnSp>
            <p:nvCxnSpPr>
              <p:cNvPr id="8248" name="Google Shape;8248;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249" name="Google Shape;8249;p5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250" name="Google Shape;8250;p5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1" name="Google Shape;8251;p5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2" name="Google Shape;8252;p5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3" name="Google Shape;8253;p5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4" name="Google Shape;8254;p5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5" name="Google Shape;8255;p5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256" name="Google Shape;8256;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257" name="Google Shape;8257;p57"/>
          <p:cNvGrpSpPr/>
          <p:nvPr/>
        </p:nvGrpSpPr>
        <p:grpSpPr>
          <a:xfrm>
            <a:off x="2021150" y="1609224"/>
            <a:ext cx="1182276" cy="662027"/>
            <a:chOff x="2029517" y="1732295"/>
            <a:chExt cx="1149068" cy="643432"/>
          </a:xfrm>
        </p:grpSpPr>
        <p:grpSp>
          <p:nvGrpSpPr>
            <p:cNvPr id="8258" name="Google Shape;8258;p57"/>
            <p:cNvGrpSpPr/>
            <p:nvPr/>
          </p:nvGrpSpPr>
          <p:grpSpPr>
            <a:xfrm>
              <a:off x="2708660" y="1746937"/>
              <a:ext cx="455427" cy="244429"/>
              <a:chOff x="2700693" y="1746937"/>
              <a:chExt cx="455427" cy="244429"/>
            </a:xfrm>
          </p:grpSpPr>
          <p:grpSp>
            <p:nvGrpSpPr>
              <p:cNvPr id="8259" name="Google Shape;8259;p57"/>
              <p:cNvGrpSpPr/>
              <p:nvPr/>
            </p:nvGrpSpPr>
            <p:grpSpPr>
              <a:xfrm>
                <a:off x="2905682" y="1782817"/>
                <a:ext cx="250438" cy="208549"/>
                <a:chOff x="2905682" y="1782817"/>
                <a:chExt cx="250438" cy="208549"/>
              </a:xfrm>
            </p:grpSpPr>
            <p:cxnSp>
              <p:nvCxnSpPr>
                <p:cNvPr id="8260" name="Google Shape;8260;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61" name="Google Shape;8261;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57"/>
              <p:cNvGrpSpPr/>
              <p:nvPr/>
            </p:nvGrpSpPr>
            <p:grpSpPr>
              <a:xfrm>
                <a:off x="2700693" y="1746937"/>
                <a:ext cx="449967" cy="72374"/>
                <a:chOff x="2700693" y="1746937"/>
                <a:chExt cx="449967" cy="72374"/>
              </a:xfrm>
            </p:grpSpPr>
            <p:cxnSp>
              <p:nvCxnSpPr>
                <p:cNvPr id="8263" name="Google Shape;8263;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64" name="Google Shape;8264;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5" name="Google Shape;8265;p57"/>
            <p:cNvGrpSpPr/>
            <p:nvPr/>
          </p:nvGrpSpPr>
          <p:grpSpPr>
            <a:xfrm>
              <a:off x="2029517" y="1732295"/>
              <a:ext cx="1149068" cy="643432"/>
              <a:chOff x="2029517" y="1732295"/>
              <a:chExt cx="1149068" cy="643432"/>
            </a:xfrm>
          </p:grpSpPr>
          <p:grpSp>
            <p:nvGrpSpPr>
              <p:cNvPr id="8266" name="Google Shape;8266;p57"/>
              <p:cNvGrpSpPr/>
              <p:nvPr/>
            </p:nvGrpSpPr>
            <p:grpSpPr>
              <a:xfrm>
                <a:off x="2703618" y="2103152"/>
                <a:ext cx="474966" cy="260017"/>
                <a:chOff x="2703618" y="2103152"/>
                <a:chExt cx="474966" cy="260017"/>
              </a:xfrm>
            </p:grpSpPr>
            <p:grpSp>
              <p:nvGrpSpPr>
                <p:cNvPr id="8267" name="Google Shape;8267;p57"/>
                <p:cNvGrpSpPr/>
                <p:nvPr/>
              </p:nvGrpSpPr>
              <p:grpSpPr>
                <a:xfrm>
                  <a:off x="2703618" y="2290640"/>
                  <a:ext cx="450291" cy="72529"/>
                  <a:chOff x="2703618" y="2290640"/>
                  <a:chExt cx="450291" cy="72529"/>
                </a:xfrm>
              </p:grpSpPr>
              <p:cxnSp>
                <p:nvCxnSpPr>
                  <p:cNvPr id="8268" name="Google Shape;8268;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69" name="Google Shape;8269;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57"/>
                <p:cNvGrpSpPr/>
                <p:nvPr/>
              </p:nvGrpSpPr>
              <p:grpSpPr>
                <a:xfrm>
                  <a:off x="2908607" y="2103152"/>
                  <a:ext cx="269977" cy="223538"/>
                  <a:chOff x="2908607" y="2103152"/>
                  <a:chExt cx="269977" cy="223538"/>
                </a:xfrm>
              </p:grpSpPr>
              <p:cxnSp>
                <p:nvCxnSpPr>
                  <p:cNvPr id="8271" name="Google Shape;8271;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72" name="Google Shape;8272;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3" name="Google Shape;8273;p57"/>
              <p:cNvGrpSpPr/>
              <p:nvPr/>
            </p:nvGrpSpPr>
            <p:grpSpPr>
              <a:xfrm>
                <a:off x="2029517" y="1732295"/>
                <a:ext cx="685827" cy="643432"/>
                <a:chOff x="2029517" y="1732295"/>
                <a:chExt cx="685827" cy="643432"/>
              </a:xfrm>
            </p:grpSpPr>
            <p:sp>
              <p:nvSpPr>
                <p:cNvPr id="8274" name="Google Shape;8274;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5" name="Google Shape;8275;p57"/>
                <p:cNvGrpSpPr/>
                <p:nvPr/>
              </p:nvGrpSpPr>
              <p:grpSpPr>
                <a:xfrm>
                  <a:off x="2158948" y="1732295"/>
                  <a:ext cx="556396" cy="333108"/>
                  <a:chOff x="2158948" y="1732295"/>
                  <a:chExt cx="556396" cy="333108"/>
                </a:xfrm>
              </p:grpSpPr>
              <p:cxnSp>
                <p:nvCxnSpPr>
                  <p:cNvPr id="8276" name="Google Shape;8276;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77" name="Google Shape;8277;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57"/>
                <p:cNvGrpSpPr/>
                <p:nvPr/>
              </p:nvGrpSpPr>
              <p:grpSpPr>
                <a:xfrm>
                  <a:off x="2159908" y="2065057"/>
                  <a:ext cx="550884" cy="310670"/>
                  <a:chOff x="2159908" y="2065057"/>
                  <a:chExt cx="550884" cy="310670"/>
                </a:xfrm>
              </p:grpSpPr>
              <p:cxnSp>
                <p:nvCxnSpPr>
                  <p:cNvPr id="8279" name="Google Shape;8279;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80" name="Google Shape;8280;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281" name="Google Shape;8281;p57"/>
          <p:cNvGrpSpPr/>
          <p:nvPr/>
        </p:nvGrpSpPr>
        <p:grpSpPr>
          <a:xfrm>
            <a:off x="706399" y="1556837"/>
            <a:ext cx="962651" cy="810058"/>
            <a:chOff x="844912" y="1681380"/>
            <a:chExt cx="935611" cy="787305"/>
          </a:xfrm>
        </p:grpSpPr>
        <p:grpSp>
          <p:nvGrpSpPr>
            <p:cNvPr id="8282" name="Google Shape;8282;p57"/>
            <p:cNvGrpSpPr/>
            <p:nvPr/>
          </p:nvGrpSpPr>
          <p:grpSpPr>
            <a:xfrm>
              <a:off x="844912" y="1819635"/>
              <a:ext cx="329836" cy="510016"/>
              <a:chOff x="844912" y="1819635"/>
              <a:chExt cx="329836" cy="510016"/>
            </a:xfrm>
          </p:grpSpPr>
          <p:sp>
            <p:nvSpPr>
              <p:cNvPr id="8283" name="Google Shape;8283;p5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57"/>
            <p:cNvGrpSpPr/>
            <p:nvPr/>
          </p:nvGrpSpPr>
          <p:grpSpPr>
            <a:xfrm>
              <a:off x="1284601" y="2158168"/>
              <a:ext cx="495923" cy="310517"/>
              <a:chOff x="1284601" y="2158168"/>
              <a:chExt cx="495923" cy="310517"/>
            </a:xfrm>
          </p:grpSpPr>
          <p:sp>
            <p:nvSpPr>
              <p:cNvPr id="8290" name="Google Shape;8290;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1" name="Google Shape;8291;p57"/>
              <p:cNvGrpSpPr/>
              <p:nvPr/>
            </p:nvGrpSpPr>
            <p:grpSpPr>
              <a:xfrm>
                <a:off x="1507666" y="2158168"/>
                <a:ext cx="272858" cy="310517"/>
                <a:chOff x="1507666" y="2158168"/>
                <a:chExt cx="272858" cy="310517"/>
              </a:xfrm>
            </p:grpSpPr>
            <p:grpSp>
              <p:nvGrpSpPr>
                <p:cNvPr id="8292" name="Google Shape;8292;p57"/>
                <p:cNvGrpSpPr/>
                <p:nvPr/>
              </p:nvGrpSpPr>
              <p:grpSpPr>
                <a:xfrm>
                  <a:off x="1507666" y="2176104"/>
                  <a:ext cx="166395" cy="273149"/>
                  <a:chOff x="1507666" y="2176104"/>
                  <a:chExt cx="166395" cy="273149"/>
                </a:xfrm>
              </p:grpSpPr>
              <p:sp>
                <p:nvSpPr>
                  <p:cNvPr id="8293" name="Google Shape;8293;p5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0" name="Google Shape;8300;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2" name="Google Shape;8302;p57"/>
            <p:cNvGrpSpPr/>
            <p:nvPr/>
          </p:nvGrpSpPr>
          <p:grpSpPr>
            <a:xfrm>
              <a:off x="1284601" y="1681380"/>
              <a:ext cx="495923" cy="310517"/>
              <a:chOff x="1284601" y="1681380"/>
              <a:chExt cx="495923" cy="310517"/>
            </a:xfrm>
          </p:grpSpPr>
          <p:sp>
            <p:nvSpPr>
              <p:cNvPr id="8303" name="Google Shape;8303;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4" name="Google Shape;8304;p57"/>
              <p:cNvGrpSpPr/>
              <p:nvPr/>
            </p:nvGrpSpPr>
            <p:grpSpPr>
              <a:xfrm>
                <a:off x="1507666" y="1681380"/>
                <a:ext cx="272858" cy="310517"/>
                <a:chOff x="1507666" y="1681380"/>
                <a:chExt cx="272858" cy="310517"/>
              </a:xfrm>
            </p:grpSpPr>
            <p:grpSp>
              <p:nvGrpSpPr>
                <p:cNvPr id="8305" name="Google Shape;8305;p57"/>
                <p:cNvGrpSpPr/>
                <p:nvPr/>
              </p:nvGrpSpPr>
              <p:grpSpPr>
                <a:xfrm>
                  <a:off x="1507666" y="1700120"/>
                  <a:ext cx="166395" cy="272984"/>
                  <a:chOff x="1507666" y="1700120"/>
                  <a:chExt cx="166395" cy="272984"/>
                </a:xfrm>
              </p:grpSpPr>
              <p:sp>
                <p:nvSpPr>
                  <p:cNvPr id="8306" name="Google Shape;8306;p5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3" name="Google Shape;8313;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15" name="Google Shape;8315;p57"/>
          <p:cNvGrpSpPr/>
          <p:nvPr/>
        </p:nvGrpSpPr>
        <p:grpSpPr>
          <a:xfrm>
            <a:off x="6815339" y="2324267"/>
            <a:ext cx="1622269" cy="552443"/>
            <a:chOff x="6894650" y="2574740"/>
            <a:chExt cx="1445100" cy="492111"/>
          </a:xfrm>
        </p:grpSpPr>
        <p:sp>
          <p:nvSpPr>
            <p:cNvPr id="8316" name="Google Shape;8316;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1" name="Google Shape;8321;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322" name="Google Shape;8322;p57"/>
          <p:cNvGrpSpPr/>
          <p:nvPr/>
        </p:nvGrpSpPr>
        <p:grpSpPr>
          <a:xfrm>
            <a:off x="6834882" y="3698522"/>
            <a:ext cx="1583206" cy="475705"/>
            <a:chOff x="6953919" y="3907920"/>
            <a:chExt cx="1377300" cy="475705"/>
          </a:xfrm>
        </p:grpSpPr>
        <p:cxnSp>
          <p:nvCxnSpPr>
            <p:cNvPr id="8323" name="Google Shape;8323;p5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324" name="Google Shape;8324;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325" name="Google Shape;8325;p5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326" name="Google Shape;8326;p5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327" name="Google Shape;8327;p5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328" name="Google Shape;8328;p57"/>
          <p:cNvGrpSpPr/>
          <p:nvPr/>
        </p:nvGrpSpPr>
        <p:grpSpPr>
          <a:xfrm>
            <a:off x="2338470" y="2459668"/>
            <a:ext cx="836286" cy="824529"/>
            <a:chOff x="2389399" y="2595741"/>
            <a:chExt cx="812796" cy="801369"/>
          </a:xfrm>
        </p:grpSpPr>
        <p:grpSp>
          <p:nvGrpSpPr>
            <p:cNvPr id="8329" name="Google Shape;8329;p57"/>
            <p:cNvGrpSpPr/>
            <p:nvPr/>
          </p:nvGrpSpPr>
          <p:grpSpPr>
            <a:xfrm>
              <a:off x="2492145" y="2881565"/>
              <a:ext cx="607300" cy="229751"/>
              <a:chOff x="2492145" y="2881565"/>
              <a:chExt cx="607300" cy="229751"/>
            </a:xfrm>
          </p:grpSpPr>
          <p:sp>
            <p:nvSpPr>
              <p:cNvPr id="8330" name="Google Shape;8330;p5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57"/>
            <p:cNvGrpSpPr/>
            <p:nvPr/>
          </p:nvGrpSpPr>
          <p:grpSpPr>
            <a:xfrm>
              <a:off x="2389399" y="2595741"/>
              <a:ext cx="812796" cy="296825"/>
              <a:chOff x="2389399" y="2595741"/>
              <a:chExt cx="812796" cy="296825"/>
            </a:xfrm>
          </p:grpSpPr>
          <p:grpSp>
            <p:nvGrpSpPr>
              <p:cNvPr id="8334" name="Google Shape;8334;p57"/>
              <p:cNvGrpSpPr/>
              <p:nvPr/>
            </p:nvGrpSpPr>
            <p:grpSpPr>
              <a:xfrm>
                <a:off x="2389399" y="2595741"/>
                <a:ext cx="363638" cy="296825"/>
                <a:chOff x="2389399" y="2595741"/>
                <a:chExt cx="363638" cy="296825"/>
              </a:xfrm>
            </p:grpSpPr>
            <p:grpSp>
              <p:nvGrpSpPr>
                <p:cNvPr id="8335" name="Google Shape;8335;p57"/>
                <p:cNvGrpSpPr/>
                <p:nvPr/>
              </p:nvGrpSpPr>
              <p:grpSpPr>
                <a:xfrm>
                  <a:off x="2493852" y="2794333"/>
                  <a:ext cx="259185" cy="98232"/>
                  <a:chOff x="2493852" y="2794333"/>
                  <a:chExt cx="259185" cy="98232"/>
                </a:xfrm>
              </p:grpSpPr>
              <p:sp>
                <p:nvSpPr>
                  <p:cNvPr id="8336" name="Google Shape;8336;p5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57"/>
                <p:cNvGrpSpPr/>
                <p:nvPr/>
              </p:nvGrpSpPr>
              <p:grpSpPr>
                <a:xfrm>
                  <a:off x="2389399" y="2595741"/>
                  <a:ext cx="224343" cy="182054"/>
                  <a:chOff x="2389399" y="2595741"/>
                  <a:chExt cx="224343" cy="182054"/>
                </a:xfrm>
              </p:grpSpPr>
              <p:sp>
                <p:nvSpPr>
                  <p:cNvPr id="8340" name="Google Shape;8340;p5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2" name="Google Shape;8342;p57"/>
              <p:cNvGrpSpPr/>
              <p:nvPr/>
            </p:nvGrpSpPr>
            <p:grpSpPr>
              <a:xfrm>
                <a:off x="2683630" y="2595741"/>
                <a:ext cx="224334" cy="296825"/>
                <a:chOff x="2683630" y="2595741"/>
                <a:chExt cx="224334" cy="296825"/>
              </a:xfrm>
            </p:grpSpPr>
            <p:grpSp>
              <p:nvGrpSpPr>
                <p:cNvPr id="8343" name="Google Shape;8343;p57"/>
                <p:cNvGrpSpPr/>
                <p:nvPr/>
              </p:nvGrpSpPr>
              <p:grpSpPr>
                <a:xfrm>
                  <a:off x="2788083" y="2794333"/>
                  <a:ext cx="15356" cy="98232"/>
                  <a:chOff x="2788083" y="2794333"/>
                  <a:chExt cx="15356" cy="98232"/>
                </a:xfrm>
              </p:grpSpPr>
              <p:sp>
                <p:nvSpPr>
                  <p:cNvPr id="8344" name="Google Shape;8344;p5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7"/>
                <p:cNvGrpSpPr/>
                <p:nvPr/>
              </p:nvGrpSpPr>
              <p:grpSpPr>
                <a:xfrm>
                  <a:off x="2683630" y="2595741"/>
                  <a:ext cx="224334" cy="182054"/>
                  <a:chOff x="2683630" y="2595741"/>
                  <a:chExt cx="224334" cy="182054"/>
                </a:xfrm>
              </p:grpSpPr>
              <p:sp>
                <p:nvSpPr>
                  <p:cNvPr id="8348" name="Google Shape;8348;p5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0" name="Google Shape;8350;p57"/>
              <p:cNvGrpSpPr/>
              <p:nvPr/>
            </p:nvGrpSpPr>
            <p:grpSpPr>
              <a:xfrm>
                <a:off x="2838475" y="2595741"/>
                <a:ext cx="363719" cy="296825"/>
                <a:chOff x="2838475" y="2595741"/>
                <a:chExt cx="363719" cy="296825"/>
              </a:xfrm>
            </p:grpSpPr>
            <p:grpSp>
              <p:nvGrpSpPr>
                <p:cNvPr id="8351" name="Google Shape;8351;p57"/>
                <p:cNvGrpSpPr/>
                <p:nvPr/>
              </p:nvGrpSpPr>
              <p:grpSpPr>
                <a:xfrm>
                  <a:off x="2838475" y="2794333"/>
                  <a:ext cx="259185" cy="98232"/>
                  <a:chOff x="2838475" y="2794333"/>
                  <a:chExt cx="259185" cy="98232"/>
                </a:xfrm>
              </p:grpSpPr>
              <p:sp>
                <p:nvSpPr>
                  <p:cNvPr id="8352" name="Google Shape;8352;p5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57"/>
                <p:cNvGrpSpPr/>
                <p:nvPr/>
              </p:nvGrpSpPr>
              <p:grpSpPr>
                <a:xfrm>
                  <a:off x="2977852" y="2595741"/>
                  <a:ext cx="224343" cy="182054"/>
                  <a:chOff x="2977852" y="2595741"/>
                  <a:chExt cx="224343" cy="182054"/>
                </a:xfrm>
              </p:grpSpPr>
              <p:sp>
                <p:nvSpPr>
                  <p:cNvPr id="8356" name="Google Shape;8356;p5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58" name="Google Shape;8358;p57"/>
            <p:cNvGrpSpPr/>
            <p:nvPr/>
          </p:nvGrpSpPr>
          <p:grpSpPr>
            <a:xfrm>
              <a:off x="2389399" y="3100241"/>
              <a:ext cx="812796" cy="296869"/>
              <a:chOff x="2389399" y="3100241"/>
              <a:chExt cx="812796" cy="296869"/>
            </a:xfrm>
          </p:grpSpPr>
          <p:grpSp>
            <p:nvGrpSpPr>
              <p:cNvPr id="8359" name="Google Shape;8359;p57"/>
              <p:cNvGrpSpPr/>
              <p:nvPr/>
            </p:nvGrpSpPr>
            <p:grpSpPr>
              <a:xfrm>
                <a:off x="2683630" y="3100241"/>
                <a:ext cx="224334" cy="296869"/>
                <a:chOff x="2683630" y="3100241"/>
                <a:chExt cx="224334" cy="296869"/>
              </a:xfrm>
            </p:grpSpPr>
            <p:grpSp>
              <p:nvGrpSpPr>
                <p:cNvPr id="8360" name="Google Shape;8360;p57"/>
                <p:cNvGrpSpPr/>
                <p:nvPr/>
              </p:nvGrpSpPr>
              <p:grpSpPr>
                <a:xfrm>
                  <a:off x="2788083" y="3100241"/>
                  <a:ext cx="15356" cy="98237"/>
                  <a:chOff x="2788083" y="3100241"/>
                  <a:chExt cx="15356" cy="98237"/>
                </a:xfrm>
              </p:grpSpPr>
              <p:sp>
                <p:nvSpPr>
                  <p:cNvPr id="8361" name="Google Shape;8361;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57"/>
                <p:cNvGrpSpPr/>
                <p:nvPr/>
              </p:nvGrpSpPr>
              <p:grpSpPr>
                <a:xfrm>
                  <a:off x="2683630" y="3215065"/>
                  <a:ext cx="224334" cy="182045"/>
                  <a:chOff x="2683630" y="3215065"/>
                  <a:chExt cx="224334" cy="182045"/>
                </a:xfrm>
              </p:grpSpPr>
              <p:sp>
                <p:nvSpPr>
                  <p:cNvPr id="8365" name="Google Shape;8365;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7" name="Google Shape;8367;p57"/>
              <p:cNvGrpSpPr/>
              <p:nvPr/>
            </p:nvGrpSpPr>
            <p:grpSpPr>
              <a:xfrm>
                <a:off x="2389399" y="3100241"/>
                <a:ext cx="363638" cy="296869"/>
                <a:chOff x="2389399" y="3100241"/>
                <a:chExt cx="363638" cy="296869"/>
              </a:xfrm>
            </p:grpSpPr>
            <p:grpSp>
              <p:nvGrpSpPr>
                <p:cNvPr id="8368" name="Google Shape;8368;p57"/>
                <p:cNvGrpSpPr/>
                <p:nvPr/>
              </p:nvGrpSpPr>
              <p:grpSpPr>
                <a:xfrm>
                  <a:off x="2493852" y="3100241"/>
                  <a:ext cx="259185" cy="98237"/>
                  <a:chOff x="2493852" y="3100241"/>
                  <a:chExt cx="259185" cy="98237"/>
                </a:xfrm>
              </p:grpSpPr>
              <p:sp>
                <p:nvSpPr>
                  <p:cNvPr id="8369" name="Google Shape;8369;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57"/>
                <p:cNvGrpSpPr/>
                <p:nvPr/>
              </p:nvGrpSpPr>
              <p:grpSpPr>
                <a:xfrm>
                  <a:off x="2389399" y="3215065"/>
                  <a:ext cx="224343" cy="182045"/>
                  <a:chOff x="2389399" y="3215065"/>
                  <a:chExt cx="224343" cy="182045"/>
                </a:xfrm>
              </p:grpSpPr>
              <p:sp>
                <p:nvSpPr>
                  <p:cNvPr id="8373" name="Google Shape;8373;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5" name="Google Shape;8375;p57"/>
              <p:cNvGrpSpPr/>
              <p:nvPr/>
            </p:nvGrpSpPr>
            <p:grpSpPr>
              <a:xfrm>
                <a:off x="2838475" y="3100241"/>
                <a:ext cx="363719" cy="296869"/>
                <a:chOff x="2838475" y="3100241"/>
                <a:chExt cx="363719" cy="296869"/>
              </a:xfrm>
            </p:grpSpPr>
            <p:grpSp>
              <p:nvGrpSpPr>
                <p:cNvPr id="8376" name="Google Shape;8376;p57"/>
                <p:cNvGrpSpPr/>
                <p:nvPr/>
              </p:nvGrpSpPr>
              <p:grpSpPr>
                <a:xfrm>
                  <a:off x="2838475" y="3100241"/>
                  <a:ext cx="259185" cy="98237"/>
                  <a:chOff x="2838475" y="3100241"/>
                  <a:chExt cx="259185" cy="98237"/>
                </a:xfrm>
              </p:grpSpPr>
              <p:sp>
                <p:nvSpPr>
                  <p:cNvPr id="8377" name="Google Shape;8377;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57"/>
                <p:cNvGrpSpPr/>
                <p:nvPr/>
              </p:nvGrpSpPr>
              <p:grpSpPr>
                <a:xfrm>
                  <a:off x="2977852" y="3215065"/>
                  <a:ext cx="224343" cy="182045"/>
                  <a:chOff x="2977852" y="3215065"/>
                  <a:chExt cx="224343" cy="182045"/>
                </a:xfrm>
              </p:grpSpPr>
              <p:sp>
                <p:nvSpPr>
                  <p:cNvPr id="8381" name="Google Shape;8381;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635" name="Google Shape;635;p31"/>
          <p:cNvSpPr txBox="1"/>
          <p:nvPr>
            <p:ph idx="2" type="title"/>
          </p:nvPr>
        </p:nvSpPr>
        <p:spPr>
          <a:xfrm>
            <a:off x="1614363" y="1670098"/>
            <a:ext cx="7347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36" name="Google Shape;636;p31"/>
          <p:cNvSpPr txBox="1"/>
          <p:nvPr>
            <p:ph idx="3" type="title"/>
          </p:nvPr>
        </p:nvSpPr>
        <p:spPr>
          <a:xfrm>
            <a:off x="1614363" y="3179728"/>
            <a:ext cx="7347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37" name="Google Shape;637;p31"/>
          <p:cNvSpPr txBox="1"/>
          <p:nvPr>
            <p:ph idx="4" type="title"/>
          </p:nvPr>
        </p:nvSpPr>
        <p:spPr>
          <a:xfrm>
            <a:off x="4204638" y="1670098"/>
            <a:ext cx="7347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38" name="Google Shape;638;p31"/>
          <p:cNvSpPr txBox="1"/>
          <p:nvPr>
            <p:ph idx="5" type="title"/>
          </p:nvPr>
        </p:nvSpPr>
        <p:spPr>
          <a:xfrm>
            <a:off x="4204638" y="3179728"/>
            <a:ext cx="7347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639" name="Google Shape;639;p31"/>
          <p:cNvSpPr txBox="1"/>
          <p:nvPr>
            <p:ph idx="6" type="title"/>
          </p:nvPr>
        </p:nvSpPr>
        <p:spPr>
          <a:xfrm>
            <a:off x="6794913" y="1670098"/>
            <a:ext cx="7347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40" name="Google Shape;640;p31"/>
          <p:cNvSpPr txBox="1"/>
          <p:nvPr>
            <p:ph idx="7" type="title"/>
          </p:nvPr>
        </p:nvSpPr>
        <p:spPr>
          <a:xfrm>
            <a:off x="6794913" y="3179728"/>
            <a:ext cx="7347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641" name="Google Shape;641;p31"/>
          <p:cNvSpPr txBox="1"/>
          <p:nvPr>
            <p:ph idx="1" type="subTitle"/>
          </p:nvPr>
        </p:nvSpPr>
        <p:spPr>
          <a:xfrm>
            <a:off x="716613" y="2160125"/>
            <a:ext cx="2530200" cy="50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642" name="Google Shape;642;p31"/>
          <p:cNvSpPr txBox="1"/>
          <p:nvPr>
            <p:ph idx="8" type="subTitle"/>
          </p:nvPr>
        </p:nvSpPr>
        <p:spPr>
          <a:xfrm>
            <a:off x="3306900" y="2160125"/>
            <a:ext cx="2530200" cy="50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&amp; solution</a:t>
            </a:r>
            <a:endParaRPr/>
          </a:p>
        </p:txBody>
      </p:sp>
      <p:sp>
        <p:nvSpPr>
          <p:cNvPr id="643" name="Google Shape;643;p31"/>
          <p:cNvSpPr txBox="1"/>
          <p:nvPr>
            <p:ph idx="9" type="subTitle"/>
          </p:nvPr>
        </p:nvSpPr>
        <p:spPr>
          <a:xfrm>
            <a:off x="5897188" y="2160125"/>
            <a:ext cx="2530200" cy="50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opportunity</a:t>
            </a:r>
            <a:endParaRPr/>
          </a:p>
        </p:txBody>
      </p:sp>
      <p:sp>
        <p:nvSpPr>
          <p:cNvPr id="644" name="Google Shape;644;p31"/>
          <p:cNvSpPr txBox="1"/>
          <p:nvPr>
            <p:ph idx="13" type="subTitle"/>
          </p:nvPr>
        </p:nvSpPr>
        <p:spPr>
          <a:xfrm>
            <a:off x="716613" y="3669800"/>
            <a:ext cx="2530200" cy="50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demo</a:t>
            </a:r>
            <a:endParaRPr/>
          </a:p>
        </p:txBody>
      </p:sp>
      <p:sp>
        <p:nvSpPr>
          <p:cNvPr id="645" name="Google Shape;645;p31"/>
          <p:cNvSpPr txBox="1"/>
          <p:nvPr>
            <p:ph idx="14" type="subTitle"/>
          </p:nvPr>
        </p:nvSpPr>
        <p:spPr>
          <a:xfrm>
            <a:off x="3306900" y="3669800"/>
            <a:ext cx="2530200" cy="50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&amp; timeline</a:t>
            </a:r>
            <a:endParaRPr/>
          </a:p>
        </p:txBody>
      </p:sp>
      <p:sp>
        <p:nvSpPr>
          <p:cNvPr id="646" name="Google Shape;646;p31"/>
          <p:cNvSpPr txBox="1"/>
          <p:nvPr>
            <p:ph idx="15" type="subTitle"/>
          </p:nvPr>
        </p:nvSpPr>
        <p:spPr>
          <a:xfrm>
            <a:off x="5897188" y="3669800"/>
            <a:ext cx="2530200" cy="50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Financial &amp; metrics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6" name="Shape 8386"/>
        <p:cNvGrpSpPr/>
        <p:nvPr/>
      </p:nvGrpSpPr>
      <p:grpSpPr>
        <a:xfrm>
          <a:off x="0" y="0"/>
          <a:ext cx="0" cy="0"/>
          <a:chOff x="0" y="0"/>
          <a:chExt cx="0" cy="0"/>
        </a:xfrm>
      </p:grpSpPr>
      <p:grpSp>
        <p:nvGrpSpPr>
          <p:cNvPr id="8387" name="Google Shape;8387;p58"/>
          <p:cNvGrpSpPr/>
          <p:nvPr/>
        </p:nvGrpSpPr>
        <p:grpSpPr>
          <a:xfrm>
            <a:off x="702088" y="3155922"/>
            <a:ext cx="2390414" cy="1024800"/>
            <a:chOff x="728925" y="3296613"/>
            <a:chExt cx="2390414" cy="1024800"/>
          </a:xfrm>
        </p:grpSpPr>
        <p:grpSp>
          <p:nvGrpSpPr>
            <p:cNvPr id="8388" name="Google Shape;8388;p58"/>
            <p:cNvGrpSpPr/>
            <p:nvPr/>
          </p:nvGrpSpPr>
          <p:grpSpPr>
            <a:xfrm>
              <a:off x="728925" y="3619800"/>
              <a:ext cx="2390414" cy="500893"/>
              <a:chOff x="728925" y="3619800"/>
              <a:chExt cx="2390414" cy="500893"/>
            </a:xfrm>
          </p:grpSpPr>
          <p:sp>
            <p:nvSpPr>
              <p:cNvPr id="8389" name="Google Shape;8389;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90" name="Google Shape;8390;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91" name="Google Shape;8391;p58"/>
            <p:cNvGrpSpPr/>
            <p:nvPr/>
          </p:nvGrpSpPr>
          <p:grpSpPr>
            <a:xfrm>
              <a:off x="1348050" y="3296613"/>
              <a:ext cx="1706152" cy="1024800"/>
              <a:chOff x="1348050" y="3296613"/>
              <a:chExt cx="1706152" cy="1024800"/>
            </a:xfrm>
          </p:grpSpPr>
          <p:sp>
            <p:nvSpPr>
              <p:cNvPr id="8392" name="Google Shape;8392;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93" name="Google Shape;8393;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94" name="Google Shape;8394;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95" name="Google Shape;8395;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96" name="Google Shape;8396;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97" name="Google Shape;8397;p58"/>
            <p:cNvGrpSpPr/>
            <p:nvPr/>
          </p:nvGrpSpPr>
          <p:grpSpPr>
            <a:xfrm>
              <a:off x="1455707" y="3654858"/>
              <a:ext cx="1491150" cy="417657"/>
              <a:chOff x="1455707" y="3654858"/>
              <a:chExt cx="1491150" cy="417657"/>
            </a:xfrm>
          </p:grpSpPr>
          <p:sp>
            <p:nvSpPr>
              <p:cNvPr id="8398" name="Google Shape;8398;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18" name="Google Shape;8418;p58"/>
          <p:cNvGraphicFramePr/>
          <p:nvPr/>
        </p:nvGraphicFramePr>
        <p:xfrm>
          <a:off x="5937787" y="2153834"/>
          <a:ext cx="3000000" cy="3000000"/>
        </p:xfrm>
        <a:graphic>
          <a:graphicData uri="http://schemas.openxmlformats.org/drawingml/2006/table">
            <a:tbl>
              <a:tblPr>
                <a:noFill/>
                <a:tableStyleId>{4F39B65B-C902-42AA-86E6-3570F873BDAC}</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419" name="Google Shape;8419;p58"/>
          <p:cNvGrpSpPr/>
          <p:nvPr/>
        </p:nvGrpSpPr>
        <p:grpSpPr>
          <a:xfrm>
            <a:off x="710464" y="981599"/>
            <a:ext cx="2396505" cy="976502"/>
            <a:chOff x="749309" y="1112739"/>
            <a:chExt cx="2371603" cy="976502"/>
          </a:xfrm>
        </p:grpSpPr>
        <p:grpSp>
          <p:nvGrpSpPr>
            <p:cNvPr id="8420" name="Google Shape;8420;p58"/>
            <p:cNvGrpSpPr/>
            <p:nvPr/>
          </p:nvGrpSpPr>
          <p:grpSpPr>
            <a:xfrm>
              <a:off x="1092126" y="1112739"/>
              <a:ext cx="2028786" cy="975464"/>
              <a:chOff x="1092126" y="1112739"/>
              <a:chExt cx="2028786" cy="975464"/>
            </a:xfrm>
          </p:grpSpPr>
          <p:sp>
            <p:nvSpPr>
              <p:cNvPr id="8421" name="Google Shape;8421;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58"/>
            <p:cNvGrpSpPr/>
            <p:nvPr/>
          </p:nvGrpSpPr>
          <p:grpSpPr>
            <a:xfrm>
              <a:off x="749309" y="1112739"/>
              <a:ext cx="314700" cy="975464"/>
              <a:chOff x="749309" y="1112739"/>
              <a:chExt cx="314700" cy="975464"/>
            </a:xfrm>
          </p:grpSpPr>
          <p:sp>
            <p:nvSpPr>
              <p:cNvPr id="8446" name="Google Shape;8446;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0" name="Google Shape;8450;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454" name="Google Shape;8454;p58"/>
          <p:cNvGraphicFramePr/>
          <p:nvPr/>
        </p:nvGraphicFramePr>
        <p:xfrm>
          <a:off x="5937812" y="981584"/>
          <a:ext cx="3000000" cy="3000000"/>
        </p:xfrm>
        <a:graphic>
          <a:graphicData uri="http://schemas.openxmlformats.org/drawingml/2006/table">
            <a:tbl>
              <a:tblPr>
                <a:noFill/>
                <a:tableStyleId>{4F39B65B-C902-42AA-86E6-3570F873BDAC}</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455" name="Google Shape;8455;p58"/>
          <p:cNvGraphicFramePr/>
          <p:nvPr/>
        </p:nvGraphicFramePr>
        <p:xfrm>
          <a:off x="3358675" y="2153834"/>
          <a:ext cx="3000000" cy="3000000"/>
        </p:xfrm>
        <a:graphic>
          <a:graphicData uri="http://schemas.openxmlformats.org/drawingml/2006/table">
            <a:tbl>
              <a:tblPr>
                <a:noFill/>
                <a:tableStyleId>{4F39B65B-C902-42AA-86E6-3570F873BDAC}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456" name="Google Shape;8456;p58"/>
          <p:cNvGrpSpPr/>
          <p:nvPr/>
        </p:nvGrpSpPr>
        <p:grpSpPr>
          <a:xfrm>
            <a:off x="3360661" y="3144795"/>
            <a:ext cx="2363377" cy="1047062"/>
            <a:chOff x="3358399" y="3285485"/>
            <a:chExt cx="2363377" cy="1047062"/>
          </a:xfrm>
        </p:grpSpPr>
        <p:grpSp>
          <p:nvGrpSpPr>
            <p:cNvPr id="8457" name="Google Shape;8457;p58"/>
            <p:cNvGrpSpPr/>
            <p:nvPr/>
          </p:nvGrpSpPr>
          <p:grpSpPr>
            <a:xfrm>
              <a:off x="3358412" y="3285485"/>
              <a:ext cx="2363244" cy="139500"/>
              <a:chOff x="3358412" y="3285485"/>
              <a:chExt cx="2363244" cy="139500"/>
            </a:xfrm>
          </p:grpSpPr>
          <p:sp>
            <p:nvSpPr>
              <p:cNvPr id="8458" name="Google Shape;8458;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58"/>
            <p:cNvGrpSpPr/>
            <p:nvPr/>
          </p:nvGrpSpPr>
          <p:grpSpPr>
            <a:xfrm>
              <a:off x="3358412" y="3466996"/>
              <a:ext cx="2363244" cy="139500"/>
              <a:chOff x="3358412" y="3466996"/>
              <a:chExt cx="2363244" cy="139500"/>
            </a:xfrm>
          </p:grpSpPr>
          <p:sp>
            <p:nvSpPr>
              <p:cNvPr id="8464" name="Google Shape;8464;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58"/>
            <p:cNvGrpSpPr/>
            <p:nvPr/>
          </p:nvGrpSpPr>
          <p:grpSpPr>
            <a:xfrm>
              <a:off x="3358412" y="3648507"/>
              <a:ext cx="2363244" cy="139500"/>
              <a:chOff x="3358412" y="3648507"/>
              <a:chExt cx="2363244" cy="139500"/>
            </a:xfrm>
          </p:grpSpPr>
          <p:sp>
            <p:nvSpPr>
              <p:cNvPr id="8470" name="Google Shape;8470;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58"/>
            <p:cNvGrpSpPr/>
            <p:nvPr/>
          </p:nvGrpSpPr>
          <p:grpSpPr>
            <a:xfrm>
              <a:off x="3358412" y="3830018"/>
              <a:ext cx="2363244" cy="139500"/>
              <a:chOff x="3358412" y="3830018"/>
              <a:chExt cx="2363244" cy="139500"/>
            </a:xfrm>
          </p:grpSpPr>
          <p:sp>
            <p:nvSpPr>
              <p:cNvPr id="8476" name="Google Shape;8476;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58"/>
            <p:cNvGrpSpPr/>
            <p:nvPr/>
          </p:nvGrpSpPr>
          <p:grpSpPr>
            <a:xfrm>
              <a:off x="3358399" y="4011514"/>
              <a:ext cx="2363377" cy="139537"/>
              <a:chOff x="3294800" y="4134603"/>
              <a:chExt cx="2638876" cy="152400"/>
            </a:xfrm>
          </p:grpSpPr>
          <p:sp>
            <p:nvSpPr>
              <p:cNvPr id="8482" name="Google Shape;8482;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58"/>
            <p:cNvGrpSpPr/>
            <p:nvPr/>
          </p:nvGrpSpPr>
          <p:grpSpPr>
            <a:xfrm>
              <a:off x="3358399" y="4193010"/>
              <a:ext cx="2363377" cy="139537"/>
              <a:chOff x="3294800" y="4134603"/>
              <a:chExt cx="2638876" cy="152400"/>
            </a:xfrm>
          </p:grpSpPr>
          <p:sp>
            <p:nvSpPr>
              <p:cNvPr id="8488" name="Google Shape;8488;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93" name="Google Shape;8493;p58"/>
          <p:cNvGraphicFramePr/>
          <p:nvPr/>
        </p:nvGraphicFramePr>
        <p:xfrm>
          <a:off x="711463" y="2153834"/>
          <a:ext cx="3000000" cy="3000000"/>
        </p:xfrm>
        <a:graphic>
          <a:graphicData uri="http://schemas.openxmlformats.org/drawingml/2006/table">
            <a:tbl>
              <a:tblPr>
                <a:noFill/>
                <a:tableStyleId>{4F39B65B-C902-42AA-86E6-3570F873BDAC}</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494" name="Google Shape;8494;p58"/>
          <p:cNvGrpSpPr/>
          <p:nvPr/>
        </p:nvGrpSpPr>
        <p:grpSpPr>
          <a:xfrm>
            <a:off x="4161132" y="2557649"/>
            <a:ext cx="1302095" cy="60959"/>
            <a:chOff x="3558802" y="4011427"/>
            <a:chExt cx="1866000" cy="111300"/>
          </a:xfrm>
        </p:grpSpPr>
        <p:sp>
          <p:nvSpPr>
            <p:cNvPr id="8495" name="Google Shape;8495;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58"/>
          <p:cNvGrpSpPr/>
          <p:nvPr/>
        </p:nvGrpSpPr>
        <p:grpSpPr>
          <a:xfrm>
            <a:off x="4706620" y="2839808"/>
            <a:ext cx="914340" cy="60959"/>
            <a:chOff x="3558802" y="4011427"/>
            <a:chExt cx="1866000" cy="111300"/>
          </a:xfrm>
        </p:grpSpPr>
        <p:sp>
          <p:nvSpPr>
            <p:cNvPr id="8498" name="Google Shape;8498;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58"/>
          <p:cNvGrpSpPr/>
          <p:nvPr/>
        </p:nvGrpSpPr>
        <p:grpSpPr>
          <a:xfrm>
            <a:off x="5871419" y="3167606"/>
            <a:ext cx="2522867" cy="1001454"/>
            <a:chOff x="1904318" y="789980"/>
            <a:chExt cx="1489472" cy="606868"/>
          </a:xfrm>
        </p:grpSpPr>
        <p:cxnSp>
          <p:nvCxnSpPr>
            <p:cNvPr id="8501" name="Google Shape;8501;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02" name="Google Shape;8502;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03" name="Google Shape;8503;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504" name="Google Shape;8504;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505" name="Google Shape;8505;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506" name="Google Shape;8506;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507" name="Google Shape;8507;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508" name="Google Shape;8508;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515" name="Google Shape;8515;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516" name="Google Shape;8516;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517" name="Google Shape;8517;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8"/>
          <p:cNvGrpSpPr/>
          <p:nvPr/>
        </p:nvGrpSpPr>
        <p:grpSpPr>
          <a:xfrm>
            <a:off x="3355824" y="951642"/>
            <a:ext cx="2363393" cy="1005865"/>
            <a:chOff x="3292400" y="1193188"/>
            <a:chExt cx="2615240" cy="1131075"/>
          </a:xfrm>
        </p:grpSpPr>
        <p:sp>
          <p:nvSpPr>
            <p:cNvPr id="8519" name="Google Shape;8519;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20" name="Google Shape;8520;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21" name="Google Shape;8521;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522" name="Google Shape;8522;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523" name="Google Shape;8523;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524" name="Google Shape;8524;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525" name="Google Shape;8525;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526" name="Google Shape;8526;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527" name="Google Shape;8527;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528" name="Google Shape;8528;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529" name="Google Shape;8529;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30" name="Google Shape;8530;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531" name="Google Shape;8531;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32" name="Google Shape;8532;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533" name="Google Shape;8533;p58"/>
            <p:cNvGrpSpPr/>
            <p:nvPr/>
          </p:nvGrpSpPr>
          <p:grpSpPr>
            <a:xfrm>
              <a:off x="3748438" y="1378608"/>
              <a:ext cx="2159202" cy="903971"/>
              <a:chOff x="1683525" y="2179850"/>
              <a:chExt cx="4519050" cy="2134525"/>
            </a:xfrm>
          </p:grpSpPr>
          <p:sp>
            <p:nvSpPr>
              <p:cNvPr id="8534" name="Google Shape;8534;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35" name="Google Shape;8535;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36" name="Google Shape;8536;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37" name="Google Shape;8537;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38" name="Google Shape;8538;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39" name="Google Shape;8539;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40" name="Google Shape;8540;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41" name="Google Shape;8541;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42" name="Google Shape;8542;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43" name="Google Shape;8543;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44" name="Google Shape;8544;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45" name="Google Shape;8545;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9" name="Shape 8549"/>
        <p:cNvGrpSpPr/>
        <p:nvPr/>
      </p:nvGrpSpPr>
      <p:grpSpPr>
        <a:xfrm>
          <a:off x="0" y="0"/>
          <a:ext cx="0" cy="0"/>
          <a:chOff x="0" y="0"/>
          <a:chExt cx="0" cy="0"/>
        </a:xfrm>
      </p:grpSpPr>
      <p:grpSp>
        <p:nvGrpSpPr>
          <p:cNvPr id="8550" name="Google Shape;8550;p59"/>
          <p:cNvGrpSpPr/>
          <p:nvPr/>
        </p:nvGrpSpPr>
        <p:grpSpPr>
          <a:xfrm>
            <a:off x="4796690" y="970936"/>
            <a:ext cx="745431" cy="718863"/>
            <a:chOff x="4249973" y="1201875"/>
            <a:chExt cx="1958568" cy="1888762"/>
          </a:xfrm>
        </p:grpSpPr>
        <p:sp>
          <p:nvSpPr>
            <p:cNvPr id="8551" name="Google Shape;8551;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2" name="Google Shape;8552;p59"/>
            <p:cNvGrpSpPr/>
            <p:nvPr/>
          </p:nvGrpSpPr>
          <p:grpSpPr>
            <a:xfrm>
              <a:off x="5853086" y="1789142"/>
              <a:ext cx="355454" cy="1048099"/>
              <a:chOff x="5576108" y="2016725"/>
              <a:chExt cx="565200" cy="1666560"/>
            </a:xfrm>
          </p:grpSpPr>
          <p:sp>
            <p:nvSpPr>
              <p:cNvPr id="8553" name="Google Shape;8553;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54" name="Google Shape;8554;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59"/>
            <p:cNvGrpSpPr/>
            <p:nvPr/>
          </p:nvGrpSpPr>
          <p:grpSpPr>
            <a:xfrm>
              <a:off x="4869455" y="2691676"/>
              <a:ext cx="1013897" cy="398961"/>
              <a:chOff x="4012057" y="3451825"/>
              <a:chExt cx="1612175" cy="634379"/>
            </a:xfrm>
          </p:grpSpPr>
          <p:sp>
            <p:nvSpPr>
              <p:cNvPr id="8556" name="Google Shape;8556;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57" name="Google Shape;8557;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59"/>
            <p:cNvGrpSpPr/>
            <p:nvPr/>
          </p:nvGrpSpPr>
          <p:grpSpPr>
            <a:xfrm>
              <a:off x="4276937" y="2155961"/>
              <a:ext cx="651965" cy="891358"/>
              <a:chOff x="3069908" y="2599997"/>
              <a:chExt cx="1036675" cy="1417328"/>
            </a:xfrm>
          </p:grpSpPr>
          <p:sp>
            <p:nvSpPr>
              <p:cNvPr id="8559" name="Google Shape;8559;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60" name="Google Shape;8560;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59"/>
            <p:cNvGrpSpPr/>
            <p:nvPr/>
          </p:nvGrpSpPr>
          <p:grpSpPr>
            <a:xfrm>
              <a:off x="5054918" y="1201875"/>
              <a:ext cx="999548" cy="602711"/>
              <a:chOff x="4306958" y="1082925"/>
              <a:chExt cx="1589359" cy="958358"/>
            </a:xfrm>
          </p:grpSpPr>
          <p:sp>
            <p:nvSpPr>
              <p:cNvPr id="8562" name="Google Shape;8562;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63" name="Google Shape;8563;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59"/>
            <p:cNvGrpSpPr/>
            <p:nvPr/>
          </p:nvGrpSpPr>
          <p:grpSpPr>
            <a:xfrm>
              <a:off x="4249973" y="1303451"/>
              <a:ext cx="799317" cy="841334"/>
              <a:chOff x="3027033" y="1244439"/>
              <a:chExt cx="1270977" cy="1337786"/>
            </a:xfrm>
          </p:grpSpPr>
          <p:sp>
            <p:nvSpPr>
              <p:cNvPr id="8565" name="Google Shape;8565;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66" name="Google Shape;8566;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7" name="Google Shape;8567;p59"/>
          <p:cNvGrpSpPr/>
          <p:nvPr/>
        </p:nvGrpSpPr>
        <p:grpSpPr>
          <a:xfrm>
            <a:off x="713063" y="1849386"/>
            <a:ext cx="761767" cy="729896"/>
            <a:chOff x="2657744" y="2337745"/>
            <a:chExt cx="832987" cy="798137"/>
          </a:xfrm>
        </p:grpSpPr>
        <p:sp>
          <p:nvSpPr>
            <p:cNvPr id="8568" name="Google Shape;8568;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9"/>
          <p:cNvGrpSpPr/>
          <p:nvPr/>
        </p:nvGrpSpPr>
        <p:grpSpPr>
          <a:xfrm>
            <a:off x="3224027" y="1852592"/>
            <a:ext cx="685569" cy="723586"/>
            <a:chOff x="3398134" y="2057755"/>
            <a:chExt cx="704087" cy="743130"/>
          </a:xfrm>
        </p:grpSpPr>
        <p:grpSp>
          <p:nvGrpSpPr>
            <p:cNvPr id="8575" name="Google Shape;8575;p59"/>
            <p:cNvGrpSpPr/>
            <p:nvPr/>
          </p:nvGrpSpPr>
          <p:grpSpPr>
            <a:xfrm>
              <a:off x="3398134" y="2290183"/>
              <a:ext cx="315300" cy="219900"/>
              <a:chOff x="3398134" y="2290183"/>
              <a:chExt cx="315300" cy="219900"/>
            </a:xfrm>
          </p:grpSpPr>
          <p:sp>
            <p:nvSpPr>
              <p:cNvPr id="8576" name="Google Shape;8576;p5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77" name="Google Shape;8577;p59"/>
              <p:cNvCxnSpPr>
                <a:stCxn id="857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578" name="Google Shape;8578;p59"/>
            <p:cNvGrpSpPr/>
            <p:nvPr/>
          </p:nvGrpSpPr>
          <p:grpSpPr>
            <a:xfrm>
              <a:off x="3547823" y="2467358"/>
              <a:ext cx="219900" cy="333527"/>
              <a:chOff x="3547823" y="2467358"/>
              <a:chExt cx="219900" cy="333527"/>
            </a:xfrm>
          </p:grpSpPr>
          <p:sp>
            <p:nvSpPr>
              <p:cNvPr id="8579" name="Google Shape;8579;p5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80" name="Google Shape;8580;p5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581" name="Google Shape;8581;p59"/>
            <p:cNvGrpSpPr/>
            <p:nvPr/>
          </p:nvGrpSpPr>
          <p:grpSpPr>
            <a:xfrm>
              <a:off x="3734138" y="2467358"/>
              <a:ext cx="219900" cy="333527"/>
              <a:chOff x="3734138" y="2467358"/>
              <a:chExt cx="219900" cy="333527"/>
            </a:xfrm>
          </p:grpSpPr>
          <p:sp>
            <p:nvSpPr>
              <p:cNvPr id="8582" name="Google Shape;8582;p5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83" name="Google Shape;8583;p5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584" name="Google Shape;8584;p59"/>
            <p:cNvGrpSpPr/>
            <p:nvPr/>
          </p:nvGrpSpPr>
          <p:grpSpPr>
            <a:xfrm>
              <a:off x="3787560" y="2288011"/>
              <a:ext cx="314661" cy="219900"/>
              <a:chOff x="3787560" y="2288011"/>
              <a:chExt cx="314661" cy="219900"/>
            </a:xfrm>
          </p:grpSpPr>
          <p:sp>
            <p:nvSpPr>
              <p:cNvPr id="8585" name="Google Shape;8585;p5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86" name="Google Shape;8586;p5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587" name="Google Shape;8587;p59"/>
            <p:cNvGrpSpPr/>
            <p:nvPr/>
          </p:nvGrpSpPr>
          <p:grpSpPr>
            <a:xfrm>
              <a:off x="3637290" y="2057755"/>
              <a:ext cx="219900" cy="335499"/>
              <a:chOff x="3637290" y="2057755"/>
              <a:chExt cx="219900" cy="335499"/>
            </a:xfrm>
          </p:grpSpPr>
          <p:sp>
            <p:nvSpPr>
              <p:cNvPr id="8588" name="Google Shape;8588;p5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589" name="Google Shape;8589;p5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590" name="Google Shape;8590;p59"/>
          <p:cNvGrpSpPr/>
          <p:nvPr/>
        </p:nvGrpSpPr>
        <p:grpSpPr>
          <a:xfrm>
            <a:off x="4899249" y="1859288"/>
            <a:ext cx="710153" cy="710153"/>
            <a:chOff x="5007123" y="2079403"/>
            <a:chExt cx="687600" cy="687600"/>
          </a:xfrm>
        </p:grpSpPr>
        <p:sp>
          <p:nvSpPr>
            <p:cNvPr id="8591" name="Google Shape;8591;p5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59"/>
          <p:cNvGrpSpPr/>
          <p:nvPr/>
        </p:nvGrpSpPr>
        <p:grpSpPr>
          <a:xfrm>
            <a:off x="5708687" y="1853794"/>
            <a:ext cx="720998" cy="721183"/>
            <a:chOff x="5797446" y="2063053"/>
            <a:chExt cx="698100" cy="698280"/>
          </a:xfrm>
        </p:grpSpPr>
        <p:sp>
          <p:nvSpPr>
            <p:cNvPr id="8596" name="Google Shape;8596;p5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59"/>
          <p:cNvGrpSpPr/>
          <p:nvPr/>
        </p:nvGrpSpPr>
        <p:grpSpPr>
          <a:xfrm>
            <a:off x="8153834" y="3499399"/>
            <a:ext cx="280585" cy="673164"/>
            <a:chOff x="8075075" y="3754290"/>
            <a:chExt cx="255612" cy="613194"/>
          </a:xfrm>
        </p:grpSpPr>
        <p:grpSp>
          <p:nvGrpSpPr>
            <p:cNvPr id="8601" name="Google Shape;8601;p59"/>
            <p:cNvGrpSpPr/>
            <p:nvPr/>
          </p:nvGrpSpPr>
          <p:grpSpPr>
            <a:xfrm>
              <a:off x="8075075" y="3754290"/>
              <a:ext cx="255612" cy="613194"/>
              <a:chOff x="8075075" y="3754290"/>
              <a:chExt cx="255612" cy="613194"/>
            </a:xfrm>
          </p:grpSpPr>
          <p:sp>
            <p:nvSpPr>
              <p:cNvPr id="8602" name="Google Shape;8602;p5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4" name="Google Shape;8604;p5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59"/>
          <p:cNvGrpSpPr/>
          <p:nvPr/>
        </p:nvGrpSpPr>
        <p:grpSpPr>
          <a:xfrm>
            <a:off x="5270892" y="3488196"/>
            <a:ext cx="470352" cy="683745"/>
            <a:chOff x="1697726" y="3244179"/>
            <a:chExt cx="788124" cy="1146069"/>
          </a:xfrm>
        </p:grpSpPr>
        <p:sp>
          <p:nvSpPr>
            <p:cNvPr id="8606" name="Google Shape;8606;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8" name="Google Shape;8608;p5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9" name="Google Shape;8609;p59"/>
          <p:cNvGrpSpPr/>
          <p:nvPr/>
        </p:nvGrpSpPr>
        <p:grpSpPr>
          <a:xfrm>
            <a:off x="5892043" y="3499398"/>
            <a:ext cx="293891" cy="293845"/>
            <a:chOff x="6134814" y="3754290"/>
            <a:chExt cx="293891" cy="293845"/>
          </a:xfrm>
        </p:grpSpPr>
        <p:sp>
          <p:nvSpPr>
            <p:cNvPr id="8610" name="Google Shape;8610;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59"/>
          <p:cNvGrpSpPr/>
          <p:nvPr/>
        </p:nvGrpSpPr>
        <p:grpSpPr>
          <a:xfrm>
            <a:off x="5892043" y="3878069"/>
            <a:ext cx="293891" cy="293891"/>
            <a:chOff x="6134814" y="4086186"/>
            <a:chExt cx="293891" cy="293891"/>
          </a:xfrm>
        </p:grpSpPr>
        <p:sp>
          <p:nvSpPr>
            <p:cNvPr id="8613" name="Google Shape;8613;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5" name="Google Shape;8615;p5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7" name="Google Shape;8617;p59"/>
          <p:cNvGrpSpPr/>
          <p:nvPr/>
        </p:nvGrpSpPr>
        <p:grpSpPr>
          <a:xfrm>
            <a:off x="7817018" y="2706762"/>
            <a:ext cx="622883" cy="621944"/>
            <a:chOff x="1187048" y="238125"/>
            <a:chExt cx="5256397" cy="5248476"/>
          </a:xfrm>
        </p:grpSpPr>
        <p:sp>
          <p:nvSpPr>
            <p:cNvPr id="8618" name="Google Shape;8618;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59"/>
          <p:cNvGrpSpPr/>
          <p:nvPr/>
        </p:nvGrpSpPr>
        <p:grpSpPr>
          <a:xfrm>
            <a:off x="2274123" y="2716370"/>
            <a:ext cx="1310987" cy="612407"/>
            <a:chOff x="238125" y="1188750"/>
            <a:chExt cx="7140450" cy="3335550"/>
          </a:xfrm>
        </p:grpSpPr>
        <p:sp>
          <p:nvSpPr>
            <p:cNvPr id="8623" name="Google Shape;8623;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59"/>
          <p:cNvGrpSpPr/>
          <p:nvPr/>
        </p:nvGrpSpPr>
        <p:grpSpPr>
          <a:xfrm>
            <a:off x="6599995" y="2706925"/>
            <a:ext cx="1110299" cy="621702"/>
            <a:chOff x="238125" y="1335475"/>
            <a:chExt cx="5418735" cy="3034175"/>
          </a:xfrm>
        </p:grpSpPr>
        <p:sp>
          <p:nvSpPr>
            <p:cNvPr id="8629" name="Google Shape;8629;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9"/>
          <p:cNvGrpSpPr/>
          <p:nvPr/>
        </p:nvGrpSpPr>
        <p:grpSpPr>
          <a:xfrm>
            <a:off x="5417655" y="2703822"/>
            <a:ext cx="1074451" cy="627181"/>
            <a:chOff x="5359127" y="2910889"/>
            <a:chExt cx="1097723" cy="640831"/>
          </a:xfrm>
        </p:grpSpPr>
        <p:grpSp>
          <p:nvGrpSpPr>
            <p:cNvPr id="8633" name="Google Shape;8633;p59"/>
            <p:cNvGrpSpPr/>
            <p:nvPr/>
          </p:nvGrpSpPr>
          <p:grpSpPr>
            <a:xfrm>
              <a:off x="5929791" y="3263088"/>
              <a:ext cx="527060" cy="287097"/>
              <a:chOff x="5929791" y="3263088"/>
              <a:chExt cx="527060" cy="287097"/>
            </a:xfrm>
          </p:grpSpPr>
          <p:sp>
            <p:nvSpPr>
              <p:cNvPr id="8634" name="Google Shape;8634;p5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35" name="Google Shape;8635;p5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36" name="Google Shape;8636;p59"/>
            <p:cNvGrpSpPr/>
            <p:nvPr/>
          </p:nvGrpSpPr>
          <p:grpSpPr>
            <a:xfrm>
              <a:off x="5359127" y="3263089"/>
              <a:ext cx="526428" cy="288631"/>
              <a:chOff x="5359127" y="3263089"/>
              <a:chExt cx="526428" cy="288631"/>
            </a:xfrm>
          </p:grpSpPr>
          <p:sp>
            <p:nvSpPr>
              <p:cNvPr id="8637" name="Google Shape;8637;p5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38" name="Google Shape;8638;p5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39" name="Google Shape;8639;p59"/>
            <p:cNvGrpSpPr/>
            <p:nvPr/>
          </p:nvGrpSpPr>
          <p:grpSpPr>
            <a:xfrm>
              <a:off x="5551525" y="2910889"/>
              <a:ext cx="520901" cy="610283"/>
              <a:chOff x="5551525" y="2910889"/>
              <a:chExt cx="520901" cy="610283"/>
            </a:xfrm>
          </p:grpSpPr>
          <p:sp>
            <p:nvSpPr>
              <p:cNvPr id="8640" name="Google Shape;8640;p5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41" name="Google Shape;8641;p5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42" name="Google Shape;8642;p59"/>
            <p:cNvGrpSpPr/>
            <p:nvPr/>
          </p:nvGrpSpPr>
          <p:grpSpPr>
            <a:xfrm>
              <a:off x="5743962" y="2919100"/>
              <a:ext cx="623674" cy="284502"/>
              <a:chOff x="5743962" y="2919100"/>
              <a:chExt cx="623674" cy="284502"/>
            </a:xfrm>
          </p:grpSpPr>
          <p:sp>
            <p:nvSpPr>
              <p:cNvPr id="8643" name="Google Shape;8643;p5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44" name="Google Shape;8644;p5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645" name="Google Shape;8645;p59"/>
          <p:cNvGrpSpPr/>
          <p:nvPr/>
        </p:nvGrpSpPr>
        <p:grpSpPr>
          <a:xfrm>
            <a:off x="7568868" y="1854534"/>
            <a:ext cx="874976" cy="719600"/>
            <a:chOff x="7608988" y="2093194"/>
            <a:chExt cx="817276" cy="672147"/>
          </a:xfrm>
        </p:grpSpPr>
        <p:cxnSp>
          <p:nvCxnSpPr>
            <p:cNvPr id="8646" name="Google Shape;8646;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47" name="Google Shape;8647;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48" name="Google Shape;8648;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49" name="Google Shape;8649;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50" name="Google Shape;8650;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651" name="Google Shape;8651;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652" name="Google Shape;8652;p59"/>
            <p:cNvGrpSpPr/>
            <p:nvPr/>
          </p:nvGrpSpPr>
          <p:grpSpPr>
            <a:xfrm>
              <a:off x="7721175" y="2093194"/>
              <a:ext cx="599587" cy="623846"/>
              <a:chOff x="7721175" y="2093194"/>
              <a:chExt cx="599587" cy="623846"/>
            </a:xfrm>
          </p:grpSpPr>
          <p:grpSp>
            <p:nvGrpSpPr>
              <p:cNvPr id="8653" name="Google Shape;8653;p59"/>
              <p:cNvGrpSpPr/>
              <p:nvPr/>
            </p:nvGrpSpPr>
            <p:grpSpPr>
              <a:xfrm>
                <a:off x="7721175" y="2093194"/>
                <a:ext cx="291605" cy="623846"/>
                <a:chOff x="9405575" y="2061418"/>
                <a:chExt cx="291605" cy="623846"/>
              </a:xfrm>
            </p:grpSpPr>
            <p:sp>
              <p:nvSpPr>
                <p:cNvPr id="8654" name="Google Shape;8654;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59"/>
              <p:cNvGrpSpPr/>
              <p:nvPr/>
            </p:nvGrpSpPr>
            <p:grpSpPr>
              <a:xfrm flipH="1">
                <a:off x="8029157" y="2093194"/>
                <a:ext cx="291605" cy="623846"/>
                <a:chOff x="9405575" y="2061418"/>
                <a:chExt cx="291605" cy="623846"/>
              </a:xfrm>
            </p:grpSpPr>
            <p:sp>
              <p:nvSpPr>
                <p:cNvPr id="8662" name="Google Shape;8662;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69" name="Google Shape;8669;p59"/>
          <p:cNvGrpSpPr/>
          <p:nvPr/>
        </p:nvGrpSpPr>
        <p:grpSpPr>
          <a:xfrm>
            <a:off x="4013304" y="970936"/>
            <a:ext cx="712557" cy="785901"/>
            <a:chOff x="4206459" y="1191441"/>
            <a:chExt cx="712557" cy="785901"/>
          </a:xfrm>
        </p:grpSpPr>
        <p:sp>
          <p:nvSpPr>
            <p:cNvPr id="8670" name="Google Shape;8670;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4" name="Google Shape;8674;p59"/>
            <p:cNvGrpSpPr/>
            <p:nvPr/>
          </p:nvGrpSpPr>
          <p:grpSpPr>
            <a:xfrm>
              <a:off x="4644280" y="1290523"/>
              <a:ext cx="143716" cy="29463"/>
              <a:chOff x="4644280" y="1290523"/>
              <a:chExt cx="143716" cy="29463"/>
            </a:xfrm>
          </p:grpSpPr>
          <p:sp>
            <p:nvSpPr>
              <p:cNvPr id="8675" name="Google Shape;8675;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59"/>
            <p:cNvGrpSpPr/>
            <p:nvPr/>
          </p:nvGrpSpPr>
          <p:grpSpPr>
            <a:xfrm>
              <a:off x="4356567" y="1191441"/>
              <a:ext cx="143690" cy="29488"/>
              <a:chOff x="4356567" y="1191441"/>
              <a:chExt cx="143690" cy="29488"/>
            </a:xfrm>
          </p:grpSpPr>
          <p:sp>
            <p:nvSpPr>
              <p:cNvPr id="8680" name="Google Shape;8680;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59"/>
            <p:cNvGrpSpPr/>
            <p:nvPr/>
          </p:nvGrpSpPr>
          <p:grpSpPr>
            <a:xfrm>
              <a:off x="4339009" y="1863727"/>
              <a:ext cx="143703" cy="29476"/>
              <a:chOff x="4339009" y="1863727"/>
              <a:chExt cx="143703" cy="29476"/>
            </a:xfrm>
          </p:grpSpPr>
          <p:sp>
            <p:nvSpPr>
              <p:cNvPr id="8685" name="Google Shape;8685;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59"/>
            <p:cNvGrpSpPr/>
            <p:nvPr/>
          </p:nvGrpSpPr>
          <p:grpSpPr>
            <a:xfrm>
              <a:off x="4206459" y="1607315"/>
              <a:ext cx="29539" cy="142899"/>
              <a:chOff x="4206459" y="1607315"/>
              <a:chExt cx="29539" cy="142899"/>
            </a:xfrm>
          </p:grpSpPr>
          <p:sp>
            <p:nvSpPr>
              <p:cNvPr id="8690" name="Google Shape;8690;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4" name="Google Shape;8694;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8" name="Google Shape;8698;p59"/>
            <p:cNvGrpSpPr/>
            <p:nvPr/>
          </p:nvGrpSpPr>
          <p:grpSpPr>
            <a:xfrm>
              <a:off x="4889463" y="1423737"/>
              <a:ext cx="29552" cy="142899"/>
              <a:chOff x="4889463" y="1423737"/>
              <a:chExt cx="29552" cy="142899"/>
            </a:xfrm>
          </p:grpSpPr>
          <p:sp>
            <p:nvSpPr>
              <p:cNvPr id="8699" name="Google Shape;8699;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59"/>
            <p:cNvGrpSpPr/>
            <p:nvPr/>
          </p:nvGrpSpPr>
          <p:grpSpPr>
            <a:xfrm>
              <a:off x="4771663" y="1876896"/>
              <a:ext cx="108651" cy="100447"/>
              <a:chOff x="4771663" y="1876896"/>
              <a:chExt cx="108651" cy="100447"/>
            </a:xfrm>
          </p:grpSpPr>
          <p:sp>
            <p:nvSpPr>
              <p:cNvPr id="8704" name="Google Shape;8704;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8" name="Google Shape;8708;p59"/>
          <p:cNvGrpSpPr/>
          <p:nvPr/>
        </p:nvGrpSpPr>
        <p:grpSpPr>
          <a:xfrm>
            <a:off x="4008780" y="1854159"/>
            <a:ext cx="791287" cy="720350"/>
            <a:chOff x="267375" y="1071875"/>
            <a:chExt cx="470500" cy="428550"/>
          </a:xfrm>
        </p:grpSpPr>
        <p:sp>
          <p:nvSpPr>
            <p:cNvPr id="8709" name="Google Shape;8709;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59"/>
          <p:cNvGrpSpPr/>
          <p:nvPr/>
        </p:nvGrpSpPr>
        <p:grpSpPr>
          <a:xfrm>
            <a:off x="709275" y="3498789"/>
            <a:ext cx="1408444" cy="673166"/>
            <a:chOff x="712664" y="3693287"/>
            <a:chExt cx="1460738" cy="698160"/>
          </a:xfrm>
        </p:grpSpPr>
        <p:grpSp>
          <p:nvGrpSpPr>
            <p:cNvPr id="8718" name="Google Shape;8718;p59"/>
            <p:cNvGrpSpPr/>
            <p:nvPr/>
          </p:nvGrpSpPr>
          <p:grpSpPr>
            <a:xfrm>
              <a:off x="1380079" y="4133090"/>
              <a:ext cx="234048" cy="258099"/>
              <a:chOff x="1380079" y="4133090"/>
              <a:chExt cx="234048" cy="258099"/>
            </a:xfrm>
          </p:grpSpPr>
          <p:sp>
            <p:nvSpPr>
              <p:cNvPr id="8719" name="Google Shape;8719;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59"/>
            <p:cNvGrpSpPr/>
            <p:nvPr/>
          </p:nvGrpSpPr>
          <p:grpSpPr>
            <a:xfrm>
              <a:off x="884610" y="3864082"/>
              <a:ext cx="1118566" cy="527275"/>
              <a:chOff x="890961" y="3865463"/>
              <a:chExt cx="1115221" cy="525698"/>
            </a:xfrm>
          </p:grpSpPr>
          <p:sp>
            <p:nvSpPr>
              <p:cNvPr id="8723" name="Google Shape;8723;p5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59"/>
            <p:cNvGrpSpPr/>
            <p:nvPr/>
          </p:nvGrpSpPr>
          <p:grpSpPr>
            <a:xfrm>
              <a:off x="712664" y="3693287"/>
              <a:ext cx="1460738" cy="698160"/>
              <a:chOff x="712664" y="3693025"/>
              <a:chExt cx="1460738" cy="698160"/>
            </a:xfrm>
          </p:grpSpPr>
          <p:sp>
            <p:nvSpPr>
              <p:cNvPr id="8727" name="Google Shape;8727;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3" name="Google Shape;8733;p59"/>
          <p:cNvGrpSpPr/>
          <p:nvPr/>
        </p:nvGrpSpPr>
        <p:grpSpPr>
          <a:xfrm>
            <a:off x="3146990" y="970936"/>
            <a:ext cx="795485" cy="738831"/>
            <a:chOff x="3348603" y="1236445"/>
            <a:chExt cx="749256" cy="695894"/>
          </a:xfrm>
        </p:grpSpPr>
        <p:grpSp>
          <p:nvGrpSpPr>
            <p:cNvPr id="8734" name="Google Shape;8734;p59"/>
            <p:cNvGrpSpPr/>
            <p:nvPr/>
          </p:nvGrpSpPr>
          <p:grpSpPr>
            <a:xfrm>
              <a:off x="3583779" y="1236445"/>
              <a:ext cx="293795" cy="285811"/>
              <a:chOff x="3750225" y="1774000"/>
              <a:chExt cx="149575" cy="145525"/>
            </a:xfrm>
          </p:grpSpPr>
          <p:sp>
            <p:nvSpPr>
              <p:cNvPr id="8735" name="Google Shape;8735;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59"/>
            <p:cNvGrpSpPr/>
            <p:nvPr/>
          </p:nvGrpSpPr>
          <p:grpSpPr>
            <a:xfrm>
              <a:off x="3775534" y="1462599"/>
              <a:ext cx="322325" cy="285958"/>
              <a:chOff x="3847850" y="1889150"/>
              <a:chExt cx="164100" cy="145600"/>
            </a:xfrm>
          </p:grpSpPr>
          <p:sp>
            <p:nvSpPr>
              <p:cNvPr id="8738" name="Google Shape;8738;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9"/>
            <p:cNvGrpSpPr/>
            <p:nvPr/>
          </p:nvGrpSpPr>
          <p:grpSpPr>
            <a:xfrm>
              <a:off x="3545329" y="1646528"/>
              <a:ext cx="293746" cy="285811"/>
              <a:chOff x="3730650" y="1982800"/>
              <a:chExt cx="149550" cy="145525"/>
            </a:xfrm>
          </p:grpSpPr>
          <p:sp>
            <p:nvSpPr>
              <p:cNvPr id="8741" name="Google Shape;8741;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59"/>
            <p:cNvGrpSpPr/>
            <p:nvPr/>
          </p:nvGrpSpPr>
          <p:grpSpPr>
            <a:xfrm>
              <a:off x="3348603" y="1415046"/>
              <a:ext cx="294384" cy="284387"/>
              <a:chOff x="3630494" y="1864938"/>
              <a:chExt cx="149875" cy="144800"/>
            </a:xfrm>
          </p:grpSpPr>
          <p:sp>
            <p:nvSpPr>
              <p:cNvPr id="8744" name="Google Shape;8744;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6" name="Google Shape;8746;p59"/>
          <p:cNvGrpSpPr/>
          <p:nvPr/>
        </p:nvGrpSpPr>
        <p:grpSpPr>
          <a:xfrm>
            <a:off x="2268517" y="3493832"/>
            <a:ext cx="1324924" cy="678083"/>
            <a:chOff x="2413923" y="3711366"/>
            <a:chExt cx="1374117" cy="703260"/>
          </a:xfrm>
        </p:grpSpPr>
        <p:grpSp>
          <p:nvGrpSpPr>
            <p:cNvPr id="8747" name="Google Shape;8747;p59"/>
            <p:cNvGrpSpPr/>
            <p:nvPr/>
          </p:nvGrpSpPr>
          <p:grpSpPr>
            <a:xfrm>
              <a:off x="2413923" y="3711366"/>
              <a:ext cx="1374117" cy="703260"/>
              <a:chOff x="2413923" y="3711366"/>
              <a:chExt cx="1374117" cy="703260"/>
            </a:xfrm>
          </p:grpSpPr>
          <p:sp>
            <p:nvSpPr>
              <p:cNvPr id="8748" name="Google Shape;8748;p5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9" name="Google Shape;8749;p59"/>
              <p:cNvGrpSpPr/>
              <p:nvPr/>
            </p:nvGrpSpPr>
            <p:grpSpPr>
              <a:xfrm>
                <a:off x="2600284" y="3808654"/>
                <a:ext cx="234506" cy="138009"/>
                <a:chOff x="2600284" y="3808654"/>
                <a:chExt cx="234506" cy="138009"/>
              </a:xfrm>
            </p:grpSpPr>
            <p:sp>
              <p:nvSpPr>
                <p:cNvPr id="8750" name="Google Shape;8750;p5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1" name="Google Shape;8751;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52" name="Google Shape;8752;p59"/>
              <p:cNvGrpSpPr/>
              <p:nvPr/>
            </p:nvGrpSpPr>
            <p:grpSpPr>
              <a:xfrm>
                <a:off x="3359659" y="3805664"/>
                <a:ext cx="232294" cy="141000"/>
                <a:chOff x="3359659" y="3805664"/>
                <a:chExt cx="232294" cy="141000"/>
              </a:xfrm>
            </p:grpSpPr>
            <p:sp>
              <p:nvSpPr>
                <p:cNvPr id="8753" name="Google Shape;8753;p5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4" name="Google Shape;8754;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55" name="Google Shape;8755;p59"/>
              <p:cNvGrpSpPr/>
              <p:nvPr/>
            </p:nvGrpSpPr>
            <p:grpSpPr>
              <a:xfrm>
                <a:off x="3067316" y="3711366"/>
                <a:ext cx="66900" cy="166809"/>
                <a:chOff x="3067316" y="3711366"/>
                <a:chExt cx="66900" cy="166809"/>
              </a:xfrm>
            </p:grpSpPr>
            <p:sp>
              <p:nvSpPr>
                <p:cNvPr id="8756" name="Google Shape;8756;p5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7" name="Google Shape;8757;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58" name="Google Shape;8758;p59"/>
              <p:cNvGrpSpPr/>
              <p:nvPr/>
            </p:nvGrpSpPr>
            <p:grpSpPr>
              <a:xfrm>
                <a:off x="2413923" y="4058666"/>
                <a:ext cx="224119" cy="66900"/>
                <a:chOff x="2413923" y="4058666"/>
                <a:chExt cx="224119" cy="66900"/>
              </a:xfrm>
            </p:grpSpPr>
            <p:sp>
              <p:nvSpPr>
                <p:cNvPr id="8759" name="Google Shape;8759;p5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0" name="Google Shape;8760;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61" name="Google Shape;8761;p59"/>
              <p:cNvGrpSpPr/>
              <p:nvPr/>
            </p:nvGrpSpPr>
            <p:grpSpPr>
              <a:xfrm>
                <a:off x="3564643" y="4058666"/>
                <a:ext cx="223397" cy="66900"/>
                <a:chOff x="3564643" y="4058666"/>
                <a:chExt cx="223397" cy="66900"/>
              </a:xfrm>
            </p:grpSpPr>
            <p:sp>
              <p:nvSpPr>
                <p:cNvPr id="8762" name="Google Shape;8762;p5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3" name="Google Shape;8763;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764" name="Google Shape;8764;p59"/>
            <p:cNvGrpSpPr/>
            <p:nvPr/>
          </p:nvGrpSpPr>
          <p:grpSpPr>
            <a:xfrm>
              <a:off x="2633353" y="3965763"/>
              <a:ext cx="933975" cy="445687"/>
              <a:chOff x="2633353" y="3965763"/>
              <a:chExt cx="933975" cy="445687"/>
            </a:xfrm>
          </p:grpSpPr>
          <p:sp>
            <p:nvSpPr>
              <p:cNvPr id="8765" name="Google Shape;8765;p5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7" name="Google Shape;8767;p59"/>
          <p:cNvGrpSpPr/>
          <p:nvPr/>
        </p:nvGrpSpPr>
        <p:grpSpPr>
          <a:xfrm>
            <a:off x="6392789" y="1044380"/>
            <a:ext cx="1131087" cy="587383"/>
            <a:chOff x="238125" y="999450"/>
            <a:chExt cx="7140700" cy="3708225"/>
          </a:xfrm>
        </p:grpSpPr>
        <p:sp>
          <p:nvSpPr>
            <p:cNvPr id="8768" name="Google Shape;8768;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59"/>
          <p:cNvGrpSpPr/>
          <p:nvPr/>
        </p:nvGrpSpPr>
        <p:grpSpPr>
          <a:xfrm>
            <a:off x="3744240" y="3493874"/>
            <a:ext cx="1375854" cy="678131"/>
            <a:chOff x="3913765" y="3641905"/>
            <a:chExt cx="1522805" cy="750560"/>
          </a:xfrm>
        </p:grpSpPr>
        <p:grpSp>
          <p:nvGrpSpPr>
            <p:cNvPr id="8778" name="Google Shape;8778;p59"/>
            <p:cNvGrpSpPr/>
            <p:nvPr/>
          </p:nvGrpSpPr>
          <p:grpSpPr>
            <a:xfrm>
              <a:off x="3913765" y="3997002"/>
              <a:ext cx="1522805" cy="395463"/>
              <a:chOff x="3913765" y="3997002"/>
              <a:chExt cx="1522805" cy="395463"/>
            </a:xfrm>
          </p:grpSpPr>
          <p:grpSp>
            <p:nvGrpSpPr>
              <p:cNvPr id="8779" name="Google Shape;8779;p59"/>
              <p:cNvGrpSpPr/>
              <p:nvPr/>
            </p:nvGrpSpPr>
            <p:grpSpPr>
              <a:xfrm>
                <a:off x="3913765" y="4138659"/>
                <a:ext cx="507602" cy="253806"/>
                <a:chOff x="3913765" y="4138659"/>
                <a:chExt cx="507602" cy="253806"/>
              </a:xfrm>
            </p:grpSpPr>
            <p:sp>
              <p:nvSpPr>
                <p:cNvPr id="8780" name="Google Shape;8780;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782" name="Google Shape;8782;p59"/>
              <p:cNvGrpSpPr/>
              <p:nvPr/>
            </p:nvGrpSpPr>
            <p:grpSpPr>
              <a:xfrm>
                <a:off x="4421361" y="3997002"/>
                <a:ext cx="507618" cy="395463"/>
                <a:chOff x="4421361" y="3997002"/>
                <a:chExt cx="507618" cy="395463"/>
              </a:xfrm>
            </p:grpSpPr>
            <p:sp>
              <p:nvSpPr>
                <p:cNvPr id="8783" name="Google Shape;8783;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59"/>
              <p:cNvGrpSpPr/>
              <p:nvPr/>
            </p:nvGrpSpPr>
            <p:grpSpPr>
              <a:xfrm>
                <a:off x="4928973" y="4189418"/>
                <a:ext cx="507596" cy="203047"/>
                <a:chOff x="4928973" y="4189418"/>
                <a:chExt cx="507596" cy="203047"/>
              </a:xfrm>
            </p:grpSpPr>
            <p:sp>
              <p:nvSpPr>
                <p:cNvPr id="8786" name="Google Shape;8786;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8" name="Google Shape;8788;p59"/>
            <p:cNvGrpSpPr/>
            <p:nvPr/>
          </p:nvGrpSpPr>
          <p:grpSpPr>
            <a:xfrm>
              <a:off x="4482186" y="3641905"/>
              <a:ext cx="397605" cy="349784"/>
              <a:chOff x="2906375" y="1159725"/>
              <a:chExt cx="1860575" cy="1636800"/>
            </a:xfrm>
          </p:grpSpPr>
          <p:sp>
            <p:nvSpPr>
              <p:cNvPr id="8789" name="Google Shape;8789;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3" name="Google Shape;8793;p59"/>
          <p:cNvGrpSpPr/>
          <p:nvPr/>
        </p:nvGrpSpPr>
        <p:grpSpPr>
          <a:xfrm>
            <a:off x="6528949" y="1853801"/>
            <a:ext cx="940737" cy="721067"/>
            <a:chOff x="6599718" y="2068734"/>
            <a:chExt cx="940737" cy="721067"/>
          </a:xfrm>
        </p:grpSpPr>
        <p:sp>
          <p:nvSpPr>
            <p:cNvPr id="8794" name="Google Shape;8794;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0" name="Google Shape;8800;p59"/>
            <p:cNvGrpSpPr/>
            <p:nvPr/>
          </p:nvGrpSpPr>
          <p:grpSpPr>
            <a:xfrm>
              <a:off x="6836957" y="2068734"/>
              <a:ext cx="461892" cy="721067"/>
              <a:chOff x="6836957" y="2068734"/>
              <a:chExt cx="461892" cy="721067"/>
            </a:xfrm>
          </p:grpSpPr>
          <p:sp>
            <p:nvSpPr>
              <p:cNvPr id="8801" name="Google Shape;8801;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7" name="Google Shape;8807;p59"/>
              <p:cNvGrpSpPr/>
              <p:nvPr/>
            </p:nvGrpSpPr>
            <p:grpSpPr>
              <a:xfrm>
                <a:off x="6836957" y="2068734"/>
                <a:ext cx="461892" cy="721067"/>
                <a:chOff x="6836957" y="2068734"/>
                <a:chExt cx="461892" cy="721067"/>
              </a:xfrm>
            </p:grpSpPr>
            <p:sp>
              <p:nvSpPr>
                <p:cNvPr id="8808" name="Google Shape;8808;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15" name="Google Shape;8815;p59"/>
          <p:cNvGrpSpPr/>
          <p:nvPr/>
        </p:nvGrpSpPr>
        <p:grpSpPr>
          <a:xfrm>
            <a:off x="2412267" y="1858147"/>
            <a:ext cx="712577" cy="712374"/>
            <a:chOff x="2559249" y="2069323"/>
            <a:chExt cx="685566" cy="685634"/>
          </a:xfrm>
        </p:grpSpPr>
        <p:sp>
          <p:nvSpPr>
            <p:cNvPr id="8816" name="Google Shape;8816;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59"/>
          <p:cNvGrpSpPr/>
          <p:nvPr/>
        </p:nvGrpSpPr>
        <p:grpSpPr>
          <a:xfrm>
            <a:off x="7594705" y="970936"/>
            <a:ext cx="845645" cy="711911"/>
            <a:chOff x="951975" y="315800"/>
            <a:chExt cx="5860325" cy="4933550"/>
          </a:xfrm>
        </p:grpSpPr>
        <p:sp>
          <p:nvSpPr>
            <p:cNvPr id="8830" name="Google Shape;8830;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59"/>
          <p:cNvGrpSpPr/>
          <p:nvPr/>
        </p:nvGrpSpPr>
        <p:grpSpPr>
          <a:xfrm>
            <a:off x="3691834" y="2707045"/>
            <a:ext cx="1617932" cy="621724"/>
            <a:chOff x="3862800" y="3038525"/>
            <a:chExt cx="1329006" cy="510698"/>
          </a:xfrm>
        </p:grpSpPr>
        <p:sp>
          <p:nvSpPr>
            <p:cNvPr id="8839" name="Google Shape;8839;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1" name="Google Shape;8841;p59"/>
            <p:cNvGrpSpPr/>
            <p:nvPr/>
          </p:nvGrpSpPr>
          <p:grpSpPr>
            <a:xfrm>
              <a:off x="3967075" y="3040337"/>
              <a:ext cx="1019927" cy="402126"/>
              <a:chOff x="3967075" y="3040337"/>
              <a:chExt cx="1019927" cy="402126"/>
            </a:xfrm>
          </p:grpSpPr>
          <p:sp>
            <p:nvSpPr>
              <p:cNvPr id="8842" name="Google Shape;8842;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59"/>
            <p:cNvGrpSpPr/>
            <p:nvPr/>
          </p:nvGrpSpPr>
          <p:grpSpPr>
            <a:xfrm>
              <a:off x="4186700" y="3040337"/>
              <a:ext cx="390475" cy="183289"/>
              <a:chOff x="4186700" y="3040337"/>
              <a:chExt cx="390475" cy="183289"/>
            </a:xfrm>
          </p:grpSpPr>
          <p:sp>
            <p:nvSpPr>
              <p:cNvPr id="8845" name="Google Shape;8845;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59"/>
            <p:cNvGrpSpPr/>
            <p:nvPr/>
          </p:nvGrpSpPr>
          <p:grpSpPr>
            <a:xfrm>
              <a:off x="4073727" y="3040337"/>
              <a:ext cx="697794" cy="296263"/>
              <a:chOff x="4073727" y="3040337"/>
              <a:chExt cx="697794" cy="296263"/>
            </a:xfrm>
          </p:grpSpPr>
          <p:sp>
            <p:nvSpPr>
              <p:cNvPr id="8848" name="Google Shape;8848;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59"/>
            <p:cNvGrpSpPr/>
            <p:nvPr/>
          </p:nvGrpSpPr>
          <p:grpSpPr>
            <a:xfrm>
              <a:off x="3862800" y="3038525"/>
              <a:ext cx="1329006" cy="510698"/>
              <a:chOff x="3862800" y="3038525"/>
              <a:chExt cx="1329006" cy="510698"/>
            </a:xfrm>
          </p:grpSpPr>
          <p:sp>
            <p:nvSpPr>
              <p:cNvPr id="8851" name="Google Shape;8851;p5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3" name="Google Shape;8853;p59"/>
          <p:cNvGrpSpPr/>
          <p:nvPr/>
        </p:nvGrpSpPr>
        <p:grpSpPr>
          <a:xfrm>
            <a:off x="700156" y="970936"/>
            <a:ext cx="883205" cy="775176"/>
            <a:chOff x="649648" y="271400"/>
            <a:chExt cx="6215377" cy="5455143"/>
          </a:xfrm>
        </p:grpSpPr>
        <p:sp>
          <p:nvSpPr>
            <p:cNvPr id="8854" name="Google Shape;8854;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59"/>
          <p:cNvGrpSpPr/>
          <p:nvPr/>
        </p:nvGrpSpPr>
        <p:grpSpPr>
          <a:xfrm>
            <a:off x="2308457" y="970936"/>
            <a:ext cx="767704" cy="815489"/>
            <a:chOff x="2499700" y="1135950"/>
            <a:chExt cx="732402" cy="777990"/>
          </a:xfrm>
        </p:grpSpPr>
        <p:grpSp>
          <p:nvGrpSpPr>
            <p:cNvPr id="8867" name="Google Shape;8867;p59"/>
            <p:cNvGrpSpPr/>
            <p:nvPr/>
          </p:nvGrpSpPr>
          <p:grpSpPr>
            <a:xfrm>
              <a:off x="2499700" y="1135950"/>
              <a:ext cx="732402" cy="694705"/>
              <a:chOff x="2499700" y="1135950"/>
              <a:chExt cx="732402" cy="694705"/>
            </a:xfrm>
          </p:grpSpPr>
          <p:sp>
            <p:nvSpPr>
              <p:cNvPr id="8868" name="Google Shape;8868;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59"/>
            <p:cNvGrpSpPr/>
            <p:nvPr/>
          </p:nvGrpSpPr>
          <p:grpSpPr>
            <a:xfrm>
              <a:off x="2517909" y="1188726"/>
              <a:ext cx="702702" cy="725214"/>
              <a:chOff x="2517909" y="1188726"/>
              <a:chExt cx="702702" cy="725214"/>
            </a:xfrm>
          </p:grpSpPr>
          <p:sp>
            <p:nvSpPr>
              <p:cNvPr id="8896" name="Google Shape;8896;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1" name="Google Shape;8901;p59"/>
          <p:cNvGrpSpPr/>
          <p:nvPr/>
        </p:nvGrpSpPr>
        <p:grpSpPr>
          <a:xfrm>
            <a:off x="1654189" y="970936"/>
            <a:ext cx="583439" cy="870229"/>
            <a:chOff x="1716825" y="1121550"/>
            <a:chExt cx="622800" cy="928938"/>
          </a:xfrm>
        </p:grpSpPr>
        <p:grpSp>
          <p:nvGrpSpPr>
            <p:cNvPr id="8902" name="Google Shape;8902;p59"/>
            <p:cNvGrpSpPr/>
            <p:nvPr/>
          </p:nvGrpSpPr>
          <p:grpSpPr>
            <a:xfrm>
              <a:off x="1716825" y="1121550"/>
              <a:ext cx="622800" cy="928938"/>
              <a:chOff x="1716825" y="1121550"/>
              <a:chExt cx="622800" cy="928938"/>
            </a:xfrm>
          </p:grpSpPr>
          <p:cxnSp>
            <p:nvCxnSpPr>
              <p:cNvPr id="8903" name="Google Shape;8903;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904" name="Google Shape;8904;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59"/>
            <p:cNvGrpSpPr/>
            <p:nvPr/>
          </p:nvGrpSpPr>
          <p:grpSpPr>
            <a:xfrm>
              <a:off x="1768050" y="1172775"/>
              <a:ext cx="520200" cy="832000"/>
              <a:chOff x="1768050" y="1172775"/>
              <a:chExt cx="520200" cy="832000"/>
            </a:xfrm>
          </p:grpSpPr>
          <p:cxnSp>
            <p:nvCxnSpPr>
              <p:cNvPr id="8906" name="Google Shape;8906;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907" name="Google Shape;8907;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59"/>
            <p:cNvGrpSpPr/>
            <p:nvPr/>
          </p:nvGrpSpPr>
          <p:grpSpPr>
            <a:xfrm>
              <a:off x="1820100" y="1225475"/>
              <a:ext cx="416400" cy="729575"/>
              <a:chOff x="1820100" y="1225475"/>
              <a:chExt cx="416400" cy="729575"/>
            </a:xfrm>
          </p:grpSpPr>
          <p:cxnSp>
            <p:nvCxnSpPr>
              <p:cNvPr id="8909" name="Google Shape;8909;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910" name="Google Shape;8910;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59"/>
            <p:cNvGrpSpPr/>
            <p:nvPr/>
          </p:nvGrpSpPr>
          <p:grpSpPr>
            <a:xfrm>
              <a:off x="1874250" y="1278825"/>
              <a:ext cx="308100" cy="605275"/>
              <a:chOff x="1874250" y="1278825"/>
              <a:chExt cx="308100" cy="605275"/>
            </a:xfrm>
          </p:grpSpPr>
          <p:cxnSp>
            <p:nvCxnSpPr>
              <p:cNvPr id="8912" name="Google Shape;8912;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913" name="Google Shape;8913;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4" name="Google Shape;8914;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59"/>
          <p:cNvGrpSpPr/>
          <p:nvPr/>
        </p:nvGrpSpPr>
        <p:grpSpPr>
          <a:xfrm>
            <a:off x="1574012" y="1857258"/>
            <a:ext cx="739072" cy="714152"/>
            <a:chOff x="4334725" y="1355875"/>
            <a:chExt cx="3106650" cy="3001900"/>
          </a:xfrm>
        </p:grpSpPr>
        <p:grpSp>
          <p:nvGrpSpPr>
            <p:cNvPr id="8916" name="Google Shape;8916;p59"/>
            <p:cNvGrpSpPr/>
            <p:nvPr/>
          </p:nvGrpSpPr>
          <p:grpSpPr>
            <a:xfrm>
              <a:off x="4516050" y="1724875"/>
              <a:ext cx="2693725" cy="2632900"/>
              <a:chOff x="4516050" y="1724875"/>
              <a:chExt cx="2693725" cy="2632900"/>
            </a:xfrm>
          </p:grpSpPr>
          <p:sp>
            <p:nvSpPr>
              <p:cNvPr id="8917" name="Google Shape;8917;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59"/>
            <p:cNvGrpSpPr/>
            <p:nvPr/>
          </p:nvGrpSpPr>
          <p:grpSpPr>
            <a:xfrm>
              <a:off x="4334725" y="1355875"/>
              <a:ext cx="3106650" cy="2709650"/>
              <a:chOff x="4334725" y="1355875"/>
              <a:chExt cx="3106650" cy="2709650"/>
            </a:xfrm>
          </p:grpSpPr>
          <p:sp>
            <p:nvSpPr>
              <p:cNvPr id="8921" name="Google Shape;8921;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4" name="Google Shape;8924;p59"/>
          <p:cNvGrpSpPr/>
          <p:nvPr/>
        </p:nvGrpSpPr>
        <p:grpSpPr>
          <a:xfrm>
            <a:off x="7690961" y="3488029"/>
            <a:ext cx="312074" cy="684173"/>
            <a:chOff x="7645573" y="3754300"/>
            <a:chExt cx="293855" cy="644170"/>
          </a:xfrm>
        </p:grpSpPr>
        <p:sp>
          <p:nvSpPr>
            <p:cNvPr id="8925" name="Google Shape;8925;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59"/>
          <p:cNvGrpSpPr/>
          <p:nvPr/>
        </p:nvGrpSpPr>
        <p:grpSpPr>
          <a:xfrm>
            <a:off x="5612949" y="970936"/>
            <a:ext cx="709011" cy="739359"/>
            <a:chOff x="5830645" y="1256617"/>
            <a:chExt cx="530340" cy="553040"/>
          </a:xfrm>
        </p:grpSpPr>
        <p:grpSp>
          <p:nvGrpSpPr>
            <p:cNvPr id="8928" name="Google Shape;8928;p59"/>
            <p:cNvGrpSpPr/>
            <p:nvPr/>
          </p:nvGrpSpPr>
          <p:grpSpPr>
            <a:xfrm>
              <a:off x="5830645" y="1256617"/>
              <a:ext cx="259743" cy="269909"/>
              <a:chOff x="5830645" y="1256617"/>
              <a:chExt cx="259743" cy="269909"/>
            </a:xfrm>
          </p:grpSpPr>
          <p:sp>
            <p:nvSpPr>
              <p:cNvPr id="8929" name="Google Shape;8929;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59"/>
            <p:cNvGrpSpPr/>
            <p:nvPr/>
          </p:nvGrpSpPr>
          <p:grpSpPr>
            <a:xfrm>
              <a:off x="6101293" y="1256617"/>
              <a:ext cx="259692" cy="269909"/>
              <a:chOff x="6101293" y="1256617"/>
              <a:chExt cx="259692" cy="269909"/>
            </a:xfrm>
          </p:grpSpPr>
          <p:sp>
            <p:nvSpPr>
              <p:cNvPr id="8932" name="Google Shape;8932;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59"/>
            <p:cNvGrpSpPr/>
            <p:nvPr/>
          </p:nvGrpSpPr>
          <p:grpSpPr>
            <a:xfrm>
              <a:off x="5830645" y="1539749"/>
              <a:ext cx="259692" cy="269909"/>
              <a:chOff x="5830645" y="1539749"/>
              <a:chExt cx="259692" cy="269909"/>
            </a:xfrm>
          </p:grpSpPr>
          <p:sp>
            <p:nvSpPr>
              <p:cNvPr id="8935" name="Google Shape;8935;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59"/>
            <p:cNvGrpSpPr/>
            <p:nvPr/>
          </p:nvGrpSpPr>
          <p:grpSpPr>
            <a:xfrm>
              <a:off x="6101293" y="1539749"/>
              <a:ext cx="259692" cy="269909"/>
              <a:chOff x="6101293" y="1539749"/>
              <a:chExt cx="259692" cy="269909"/>
            </a:xfrm>
          </p:grpSpPr>
          <p:sp>
            <p:nvSpPr>
              <p:cNvPr id="8938" name="Google Shape;8938;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0" name="Google Shape;8940;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59"/>
          <p:cNvGrpSpPr/>
          <p:nvPr/>
        </p:nvGrpSpPr>
        <p:grpSpPr>
          <a:xfrm>
            <a:off x="714444" y="2707052"/>
            <a:ext cx="1452955" cy="621360"/>
            <a:chOff x="732422" y="2990152"/>
            <a:chExt cx="1337773" cy="572102"/>
          </a:xfrm>
        </p:grpSpPr>
        <p:sp>
          <p:nvSpPr>
            <p:cNvPr id="8942" name="Google Shape;8942;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1" name="Shape 8951"/>
        <p:cNvGrpSpPr/>
        <p:nvPr/>
      </p:nvGrpSpPr>
      <p:grpSpPr>
        <a:xfrm>
          <a:off x="0" y="0"/>
          <a:ext cx="0" cy="0"/>
          <a:chOff x="0" y="0"/>
          <a:chExt cx="0" cy="0"/>
        </a:xfrm>
      </p:grpSpPr>
      <p:grpSp>
        <p:nvGrpSpPr>
          <p:cNvPr id="8952" name="Google Shape;8952;p60"/>
          <p:cNvGrpSpPr/>
          <p:nvPr/>
        </p:nvGrpSpPr>
        <p:grpSpPr>
          <a:xfrm>
            <a:off x="708579" y="965872"/>
            <a:ext cx="1636117" cy="1526144"/>
            <a:chOff x="729238" y="1179665"/>
            <a:chExt cx="1636117" cy="1526144"/>
          </a:xfrm>
        </p:grpSpPr>
        <p:grpSp>
          <p:nvGrpSpPr>
            <p:cNvPr id="8953" name="Google Shape;8953;p60"/>
            <p:cNvGrpSpPr/>
            <p:nvPr/>
          </p:nvGrpSpPr>
          <p:grpSpPr>
            <a:xfrm>
              <a:off x="729238" y="1179665"/>
              <a:ext cx="80700" cy="1526144"/>
              <a:chOff x="729238" y="1179665"/>
              <a:chExt cx="80700" cy="1526144"/>
            </a:xfrm>
          </p:grpSpPr>
          <p:sp>
            <p:nvSpPr>
              <p:cNvPr id="8954" name="Google Shape;8954;p6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60"/>
            <p:cNvGrpSpPr/>
            <p:nvPr/>
          </p:nvGrpSpPr>
          <p:grpSpPr>
            <a:xfrm>
              <a:off x="903098" y="1179665"/>
              <a:ext cx="80700" cy="1526144"/>
              <a:chOff x="903098" y="1179665"/>
              <a:chExt cx="80700" cy="1526144"/>
            </a:xfrm>
          </p:grpSpPr>
          <p:sp>
            <p:nvSpPr>
              <p:cNvPr id="8965" name="Google Shape;8965;p6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60"/>
            <p:cNvGrpSpPr/>
            <p:nvPr/>
          </p:nvGrpSpPr>
          <p:grpSpPr>
            <a:xfrm>
              <a:off x="1076958" y="1179665"/>
              <a:ext cx="80700" cy="1526144"/>
              <a:chOff x="1076958" y="1179665"/>
              <a:chExt cx="80700" cy="1526144"/>
            </a:xfrm>
          </p:grpSpPr>
          <p:sp>
            <p:nvSpPr>
              <p:cNvPr id="8976" name="Google Shape;8976;p6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60"/>
            <p:cNvGrpSpPr/>
            <p:nvPr/>
          </p:nvGrpSpPr>
          <p:grpSpPr>
            <a:xfrm>
              <a:off x="1247707" y="1179665"/>
              <a:ext cx="80700" cy="1526144"/>
              <a:chOff x="1247707" y="1179665"/>
              <a:chExt cx="80700" cy="1526144"/>
            </a:xfrm>
          </p:grpSpPr>
          <p:sp>
            <p:nvSpPr>
              <p:cNvPr id="8987" name="Google Shape;8987;p6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60"/>
            <p:cNvGrpSpPr/>
            <p:nvPr/>
          </p:nvGrpSpPr>
          <p:grpSpPr>
            <a:xfrm>
              <a:off x="1421567" y="1179665"/>
              <a:ext cx="80700" cy="1526144"/>
              <a:chOff x="1421567" y="1179665"/>
              <a:chExt cx="80700" cy="1526144"/>
            </a:xfrm>
          </p:grpSpPr>
          <p:sp>
            <p:nvSpPr>
              <p:cNvPr id="8998" name="Google Shape;8998;p6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60"/>
            <p:cNvGrpSpPr/>
            <p:nvPr/>
          </p:nvGrpSpPr>
          <p:grpSpPr>
            <a:xfrm>
              <a:off x="1592327" y="1179665"/>
              <a:ext cx="80700" cy="1526144"/>
              <a:chOff x="1592327" y="1179665"/>
              <a:chExt cx="80700" cy="1526144"/>
            </a:xfrm>
          </p:grpSpPr>
          <p:sp>
            <p:nvSpPr>
              <p:cNvPr id="9009" name="Google Shape;9009;p6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60"/>
            <p:cNvGrpSpPr/>
            <p:nvPr/>
          </p:nvGrpSpPr>
          <p:grpSpPr>
            <a:xfrm>
              <a:off x="1766187" y="1179665"/>
              <a:ext cx="80700" cy="1526144"/>
              <a:chOff x="1766187" y="1179665"/>
              <a:chExt cx="80700" cy="1526144"/>
            </a:xfrm>
          </p:grpSpPr>
          <p:sp>
            <p:nvSpPr>
              <p:cNvPr id="9020" name="Google Shape;9020;p6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60"/>
            <p:cNvGrpSpPr/>
            <p:nvPr/>
          </p:nvGrpSpPr>
          <p:grpSpPr>
            <a:xfrm>
              <a:off x="1936935" y="1179665"/>
              <a:ext cx="80700" cy="1526144"/>
              <a:chOff x="1936935" y="1179665"/>
              <a:chExt cx="80700" cy="1526144"/>
            </a:xfrm>
          </p:grpSpPr>
          <p:sp>
            <p:nvSpPr>
              <p:cNvPr id="9031" name="Google Shape;9031;p6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60"/>
            <p:cNvGrpSpPr/>
            <p:nvPr/>
          </p:nvGrpSpPr>
          <p:grpSpPr>
            <a:xfrm>
              <a:off x="2110795" y="1179665"/>
              <a:ext cx="80700" cy="1526144"/>
              <a:chOff x="2110795" y="1179665"/>
              <a:chExt cx="80700" cy="1526144"/>
            </a:xfrm>
          </p:grpSpPr>
          <p:sp>
            <p:nvSpPr>
              <p:cNvPr id="9042" name="Google Shape;9042;p6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60"/>
            <p:cNvGrpSpPr/>
            <p:nvPr/>
          </p:nvGrpSpPr>
          <p:grpSpPr>
            <a:xfrm>
              <a:off x="2284655" y="1179665"/>
              <a:ext cx="80700" cy="1526144"/>
              <a:chOff x="2284655" y="1179665"/>
              <a:chExt cx="80700" cy="1526144"/>
            </a:xfrm>
          </p:grpSpPr>
          <p:sp>
            <p:nvSpPr>
              <p:cNvPr id="9053" name="Google Shape;9053;p6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3" name="Google Shape;9063;p60"/>
          <p:cNvGrpSpPr/>
          <p:nvPr/>
        </p:nvGrpSpPr>
        <p:grpSpPr>
          <a:xfrm>
            <a:off x="2603245" y="985011"/>
            <a:ext cx="1364248" cy="1102133"/>
            <a:chOff x="2623904" y="1198803"/>
            <a:chExt cx="1364248" cy="1102133"/>
          </a:xfrm>
        </p:grpSpPr>
        <p:grpSp>
          <p:nvGrpSpPr>
            <p:cNvPr id="9064" name="Google Shape;9064;p60"/>
            <p:cNvGrpSpPr/>
            <p:nvPr/>
          </p:nvGrpSpPr>
          <p:grpSpPr>
            <a:xfrm>
              <a:off x="2623907" y="1198803"/>
              <a:ext cx="1364245" cy="273000"/>
              <a:chOff x="2623907" y="1198803"/>
              <a:chExt cx="1364245" cy="273000"/>
            </a:xfrm>
          </p:grpSpPr>
          <p:sp>
            <p:nvSpPr>
              <p:cNvPr id="9065" name="Google Shape;9065;p6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60"/>
            <p:cNvGrpSpPr/>
            <p:nvPr/>
          </p:nvGrpSpPr>
          <p:grpSpPr>
            <a:xfrm>
              <a:off x="2623904" y="1476964"/>
              <a:ext cx="1364245" cy="273000"/>
              <a:chOff x="2623904" y="1476964"/>
              <a:chExt cx="1364245" cy="273000"/>
            </a:xfrm>
          </p:grpSpPr>
          <p:sp>
            <p:nvSpPr>
              <p:cNvPr id="9071" name="Google Shape;9071;p6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60"/>
            <p:cNvGrpSpPr/>
            <p:nvPr/>
          </p:nvGrpSpPr>
          <p:grpSpPr>
            <a:xfrm>
              <a:off x="2623907" y="1749775"/>
              <a:ext cx="1364245" cy="273000"/>
              <a:chOff x="2623907" y="1749775"/>
              <a:chExt cx="1364245" cy="273000"/>
            </a:xfrm>
          </p:grpSpPr>
          <p:sp>
            <p:nvSpPr>
              <p:cNvPr id="9077" name="Google Shape;9077;p6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60"/>
            <p:cNvGrpSpPr/>
            <p:nvPr/>
          </p:nvGrpSpPr>
          <p:grpSpPr>
            <a:xfrm>
              <a:off x="2623904" y="2027936"/>
              <a:ext cx="1364245" cy="273000"/>
              <a:chOff x="2623904" y="2027936"/>
              <a:chExt cx="1364245" cy="273000"/>
            </a:xfrm>
          </p:grpSpPr>
          <p:sp>
            <p:nvSpPr>
              <p:cNvPr id="9083" name="Google Shape;9083;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8" name="Google Shape;9088;p60"/>
          <p:cNvGrpSpPr/>
          <p:nvPr/>
        </p:nvGrpSpPr>
        <p:grpSpPr>
          <a:xfrm>
            <a:off x="2592706" y="2444193"/>
            <a:ext cx="1387541" cy="159124"/>
            <a:chOff x="3200660" y="2180272"/>
            <a:chExt cx="2563824" cy="378237"/>
          </a:xfrm>
        </p:grpSpPr>
        <p:sp>
          <p:nvSpPr>
            <p:cNvPr id="9089" name="Google Shape;9089;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60"/>
          <p:cNvGrpSpPr/>
          <p:nvPr/>
        </p:nvGrpSpPr>
        <p:grpSpPr>
          <a:xfrm>
            <a:off x="2589231" y="2722018"/>
            <a:ext cx="1390502" cy="159625"/>
            <a:chOff x="3530150" y="2790075"/>
            <a:chExt cx="1962600" cy="225300"/>
          </a:xfrm>
        </p:grpSpPr>
        <p:sp>
          <p:nvSpPr>
            <p:cNvPr id="9108" name="Google Shape;9108;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60"/>
          <p:cNvGrpSpPr/>
          <p:nvPr/>
        </p:nvGrpSpPr>
        <p:grpSpPr>
          <a:xfrm>
            <a:off x="2589884" y="3000344"/>
            <a:ext cx="1411629" cy="153761"/>
            <a:chOff x="3558802" y="4011427"/>
            <a:chExt cx="1866000" cy="111300"/>
          </a:xfrm>
        </p:grpSpPr>
        <p:sp>
          <p:nvSpPr>
            <p:cNvPr id="9111" name="Google Shape;9111;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60"/>
          <p:cNvGrpSpPr/>
          <p:nvPr/>
        </p:nvGrpSpPr>
        <p:grpSpPr>
          <a:xfrm>
            <a:off x="2589576" y="2205744"/>
            <a:ext cx="1383503" cy="119749"/>
            <a:chOff x="3465975" y="2270276"/>
            <a:chExt cx="1986364" cy="171929"/>
          </a:xfrm>
        </p:grpSpPr>
        <p:sp>
          <p:nvSpPr>
            <p:cNvPr id="9114" name="Google Shape;9114;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60"/>
          <p:cNvGrpSpPr/>
          <p:nvPr/>
        </p:nvGrpSpPr>
        <p:grpSpPr>
          <a:xfrm>
            <a:off x="2600584" y="3569394"/>
            <a:ext cx="1369531" cy="195460"/>
            <a:chOff x="723300" y="4253549"/>
            <a:chExt cx="2276482" cy="324900"/>
          </a:xfrm>
        </p:grpSpPr>
        <p:sp>
          <p:nvSpPr>
            <p:cNvPr id="9123" name="Google Shape;9123;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60"/>
          <p:cNvGrpSpPr/>
          <p:nvPr/>
        </p:nvGrpSpPr>
        <p:grpSpPr>
          <a:xfrm>
            <a:off x="2590145" y="3270574"/>
            <a:ext cx="1389066" cy="180119"/>
            <a:chOff x="705948" y="3788465"/>
            <a:chExt cx="2308953" cy="299400"/>
          </a:xfrm>
        </p:grpSpPr>
        <p:sp>
          <p:nvSpPr>
            <p:cNvPr id="9129" name="Google Shape;9129;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0"/>
          <p:cNvGrpSpPr/>
          <p:nvPr/>
        </p:nvGrpSpPr>
        <p:grpSpPr>
          <a:xfrm>
            <a:off x="2638082" y="3883554"/>
            <a:ext cx="1304609" cy="294074"/>
            <a:chOff x="2658741" y="4097347"/>
            <a:chExt cx="1304609" cy="294074"/>
          </a:xfrm>
        </p:grpSpPr>
        <p:grpSp>
          <p:nvGrpSpPr>
            <p:cNvPr id="9135" name="Google Shape;9135;p60"/>
            <p:cNvGrpSpPr/>
            <p:nvPr/>
          </p:nvGrpSpPr>
          <p:grpSpPr>
            <a:xfrm>
              <a:off x="2658741" y="4097347"/>
              <a:ext cx="118572" cy="294074"/>
              <a:chOff x="3343310" y="4475555"/>
              <a:chExt cx="127717" cy="316753"/>
            </a:xfrm>
          </p:grpSpPr>
          <p:sp>
            <p:nvSpPr>
              <p:cNvPr id="9136" name="Google Shape;9136;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60"/>
            <p:cNvGrpSpPr/>
            <p:nvPr/>
          </p:nvGrpSpPr>
          <p:grpSpPr>
            <a:xfrm>
              <a:off x="3815519" y="4098388"/>
              <a:ext cx="147831" cy="291991"/>
              <a:chOff x="3527539" y="4476677"/>
              <a:chExt cx="159232" cy="314510"/>
            </a:xfrm>
          </p:grpSpPr>
          <p:sp>
            <p:nvSpPr>
              <p:cNvPr id="9139" name="Google Shape;9139;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60"/>
            <p:cNvGrpSpPr/>
            <p:nvPr/>
          </p:nvGrpSpPr>
          <p:grpSpPr>
            <a:xfrm>
              <a:off x="3511696" y="4098388"/>
              <a:ext cx="147831" cy="291991"/>
              <a:chOff x="3527539" y="4476677"/>
              <a:chExt cx="159232" cy="314510"/>
            </a:xfrm>
          </p:grpSpPr>
          <p:sp>
            <p:nvSpPr>
              <p:cNvPr id="9142" name="Google Shape;9142;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60"/>
            <p:cNvGrpSpPr/>
            <p:nvPr/>
          </p:nvGrpSpPr>
          <p:grpSpPr>
            <a:xfrm>
              <a:off x="3207874" y="4098388"/>
              <a:ext cx="147831" cy="291991"/>
              <a:chOff x="3527539" y="4476677"/>
              <a:chExt cx="159232" cy="314510"/>
            </a:xfrm>
          </p:grpSpPr>
          <p:sp>
            <p:nvSpPr>
              <p:cNvPr id="9145" name="Google Shape;9145;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60"/>
            <p:cNvGrpSpPr/>
            <p:nvPr/>
          </p:nvGrpSpPr>
          <p:grpSpPr>
            <a:xfrm>
              <a:off x="2933305" y="4097347"/>
              <a:ext cx="118572" cy="294074"/>
              <a:chOff x="3343310" y="4475555"/>
              <a:chExt cx="127717" cy="316753"/>
            </a:xfrm>
          </p:grpSpPr>
          <p:sp>
            <p:nvSpPr>
              <p:cNvPr id="9148" name="Google Shape;9148;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0" name="Google Shape;9150;p60"/>
          <p:cNvGrpSpPr/>
          <p:nvPr/>
        </p:nvGrpSpPr>
        <p:grpSpPr>
          <a:xfrm>
            <a:off x="4256912" y="1866676"/>
            <a:ext cx="1433821" cy="191501"/>
            <a:chOff x="4273350" y="2080469"/>
            <a:chExt cx="1433821" cy="191501"/>
          </a:xfrm>
        </p:grpSpPr>
        <p:grpSp>
          <p:nvGrpSpPr>
            <p:cNvPr id="9151" name="Google Shape;9151;p60"/>
            <p:cNvGrpSpPr/>
            <p:nvPr/>
          </p:nvGrpSpPr>
          <p:grpSpPr>
            <a:xfrm>
              <a:off x="4273350" y="2080469"/>
              <a:ext cx="1433821" cy="0"/>
              <a:chOff x="5224975" y="2962250"/>
              <a:chExt cx="1544400" cy="0"/>
            </a:xfrm>
          </p:grpSpPr>
          <p:cxnSp>
            <p:nvCxnSpPr>
              <p:cNvPr id="9152" name="Google Shape;9152;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53" name="Google Shape;9153;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154" name="Google Shape;9154;p60"/>
            <p:cNvGrpSpPr/>
            <p:nvPr/>
          </p:nvGrpSpPr>
          <p:grpSpPr>
            <a:xfrm>
              <a:off x="4273350" y="2271969"/>
              <a:ext cx="1433821" cy="0"/>
              <a:chOff x="5224975" y="2962250"/>
              <a:chExt cx="1544400" cy="0"/>
            </a:xfrm>
          </p:grpSpPr>
          <p:cxnSp>
            <p:nvCxnSpPr>
              <p:cNvPr id="9155" name="Google Shape;9155;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56" name="Google Shape;9156;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157" name="Google Shape;9157;p60"/>
          <p:cNvGrpSpPr/>
          <p:nvPr/>
        </p:nvGrpSpPr>
        <p:grpSpPr>
          <a:xfrm>
            <a:off x="4258467" y="969244"/>
            <a:ext cx="1430711" cy="743389"/>
            <a:chOff x="5159450" y="1919950"/>
            <a:chExt cx="1541050" cy="862500"/>
          </a:xfrm>
        </p:grpSpPr>
        <p:sp>
          <p:nvSpPr>
            <p:cNvPr id="9158" name="Google Shape;9158;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159" name="Google Shape;9159;p60"/>
            <p:cNvGrpSpPr/>
            <p:nvPr/>
          </p:nvGrpSpPr>
          <p:grpSpPr>
            <a:xfrm>
              <a:off x="5159450" y="1919950"/>
              <a:ext cx="1541050" cy="862500"/>
              <a:chOff x="5159450" y="1919950"/>
              <a:chExt cx="1541050" cy="862500"/>
            </a:xfrm>
          </p:grpSpPr>
          <p:cxnSp>
            <p:nvCxnSpPr>
              <p:cNvPr id="9160" name="Google Shape;9160;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161" name="Google Shape;9161;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162" name="Google Shape;9162;p60"/>
          <p:cNvGrpSpPr/>
          <p:nvPr/>
        </p:nvGrpSpPr>
        <p:grpSpPr>
          <a:xfrm>
            <a:off x="4248581" y="2192571"/>
            <a:ext cx="1450484" cy="1052087"/>
            <a:chOff x="5230575" y="1554475"/>
            <a:chExt cx="2137150" cy="1550150"/>
          </a:xfrm>
        </p:grpSpPr>
        <p:sp>
          <p:nvSpPr>
            <p:cNvPr id="9163" name="Google Shape;9163;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60"/>
          <p:cNvGrpSpPr/>
          <p:nvPr/>
        </p:nvGrpSpPr>
        <p:grpSpPr>
          <a:xfrm rot="10800000">
            <a:off x="4265131" y="3284761"/>
            <a:ext cx="1417383" cy="887946"/>
            <a:chOff x="5645403" y="2920021"/>
            <a:chExt cx="2650800" cy="2180614"/>
          </a:xfrm>
        </p:grpSpPr>
        <p:sp>
          <p:nvSpPr>
            <p:cNvPr id="9177" name="Google Shape;9177;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78" name="Google Shape;9178;p60"/>
            <p:cNvCxnSpPr>
              <a:stCxn id="917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179" name="Google Shape;9179;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80" name="Google Shape;9180;p60"/>
            <p:cNvCxnSpPr>
              <a:endCxn id="9179"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181" name="Google Shape;9181;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82" name="Google Shape;9182;p60"/>
            <p:cNvCxnSpPr>
              <a:stCxn id="9181"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183" name="Google Shape;9183;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84" name="Google Shape;9184;p60"/>
            <p:cNvCxnSpPr>
              <a:endCxn id="918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185" name="Google Shape;9185;p60"/>
          <p:cNvGrpSpPr/>
          <p:nvPr/>
        </p:nvGrpSpPr>
        <p:grpSpPr>
          <a:xfrm>
            <a:off x="7365491" y="2188116"/>
            <a:ext cx="1071743" cy="1021579"/>
            <a:chOff x="7189833" y="2022667"/>
            <a:chExt cx="1251159" cy="1192597"/>
          </a:xfrm>
        </p:grpSpPr>
        <p:sp>
          <p:nvSpPr>
            <p:cNvPr id="9186" name="Google Shape;9186;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60"/>
          <p:cNvGrpSpPr/>
          <p:nvPr/>
        </p:nvGrpSpPr>
        <p:grpSpPr>
          <a:xfrm>
            <a:off x="706762" y="2614523"/>
            <a:ext cx="1695374" cy="1560837"/>
            <a:chOff x="727421" y="2828315"/>
            <a:chExt cx="1695374" cy="1560837"/>
          </a:xfrm>
        </p:grpSpPr>
        <p:grpSp>
          <p:nvGrpSpPr>
            <p:cNvPr id="9191" name="Google Shape;9191;p60"/>
            <p:cNvGrpSpPr/>
            <p:nvPr/>
          </p:nvGrpSpPr>
          <p:grpSpPr>
            <a:xfrm>
              <a:off x="819108" y="2882501"/>
              <a:ext cx="103104" cy="1426186"/>
              <a:chOff x="4674013" y="3100904"/>
              <a:chExt cx="122758" cy="1698043"/>
            </a:xfrm>
          </p:grpSpPr>
          <p:sp>
            <p:nvSpPr>
              <p:cNvPr id="9192" name="Google Shape;9192;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60"/>
            <p:cNvGrpSpPr/>
            <p:nvPr/>
          </p:nvGrpSpPr>
          <p:grpSpPr>
            <a:xfrm>
              <a:off x="1062475" y="2882501"/>
              <a:ext cx="103104" cy="1426186"/>
              <a:chOff x="4940438" y="3100904"/>
              <a:chExt cx="122758" cy="1698043"/>
            </a:xfrm>
          </p:grpSpPr>
          <p:sp>
            <p:nvSpPr>
              <p:cNvPr id="9200" name="Google Shape;9200;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60"/>
            <p:cNvGrpSpPr/>
            <p:nvPr/>
          </p:nvGrpSpPr>
          <p:grpSpPr>
            <a:xfrm>
              <a:off x="1299324" y="2882501"/>
              <a:ext cx="103104" cy="1426186"/>
              <a:chOff x="5206863" y="3100904"/>
              <a:chExt cx="122758" cy="1698043"/>
            </a:xfrm>
          </p:grpSpPr>
          <p:sp>
            <p:nvSpPr>
              <p:cNvPr id="9208" name="Google Shape;9208;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60"/>
            <p:cNvGrpSpPr/>
            <p:nvPr/>
          </p:nvGrpSpPr>
          <p:grpSpPr>
            <a:xfrm>
              <a:off x="1786057" y="2882501"/>
              <a:ext cx="103104" cy="1426186"/>
              <a:chOff x="6006138" y="3143629"/>
              <a:chExt cx="122758" cy="1698043"/>
            </a:xfrm>
          </p:grpSpPr>
          <p:sp>
            <p:nvSpPr>
              <p:cNvPr id="9216" name="Google Shape;9216;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60"/>
            <p:cNvGrpSpPr/>
            <p:nvPr/>
          </p:nvGrpSpPr>
          <p:grpSpPr>
            <a:xfrm>
              <a:off x="2029422" y="2882501"/>
              <a:ext cx="103104" cy="1426186"/>
              <a:chOff x="6805413" y="3100904"/>
              <a:chExt cx="122758" cy="1698043"/>
            </a:xfrm>
          </p:grpSpPr>
          <p:sp>
            <p:nvSpPr>
              <p:cNvPr id="9224" name="Google Shape;9224;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60"/>
            <p:cNvGrpSpPr/>
            <p:nvPr/>
          </p:nvGrpSpPr>
          <p:grpSpPr>
            <a:xfrm>
              <a:off x="727421" y="2828315"/>
              <a:ext cx="1695374" cy="1560837"/>
              <a:chOff x="734799" y="2782450"/>
              <a:chExt cx="1571100" cy="1577400"/>
            </a:xfrm>
          </p:grpSpPr>
          <p:cxnSp>
            <p:nvCxnSpPr>
              <p:cNvPr id="9232" name="Google Shape;9232;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233" name="Google Shape;9233;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234" name="Google Shape;9234;p60"/>
            <p:cNvGrpSpPr/>
            <p:nvPr/>
          </p:nvGrpSpPr>
          <p:grpSpPr>
            <a:xfrm>
              <a:off x="2272795" y="2882501"/>
              <a:ext cx="103104" cy="1426186"/>
              <a:chOff x="5206863" y="3100904"/>
              <a:chExt cx="122758" cy="1698043"/>
            </a:xfrm>
          </p:grpSpPr>
          <p:sp>
            <p:nvSpPr>
              <p:cNvPr id="9235" name="Google Shape;9235;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2" name="Google Shape;9242;p60"/>
            <p:cNvGrpSpPr/>
            <p:nvPr/>
          </p:nvGrpSpPr>
          <p:grpSpPr>
            <a:xfrm>
              <a:off x="1542694" y="2882501"/>
              <a:ext cx="103104" cy="1426186"/>
              <a:chOff x="6006138" y="3143629"/>
              <a:chExt cx="122758" cy="1698043"/>
            </a:xfrm>
          </p:grpSpPr>
          <p:sp>
            <p:nvSpPr>
              <p:cNvPr id="9243" name="Google Shape;9243;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0" name="Google Shape;9250;p60"/>
          <p:cNvGrpSpPr/>
          <p:nvPr/>
        </p:nvGrpSpPr>
        <p:grpSpPr>
          <a:xfrm>
            <a:off x="5915341" y="2192094"/>
            <a:ext cx="1248543" cy="1025319"/>
            <a:chOff x="5183758" y="1210600"/>
            <a:chExt cx="3605380" cy="2960783"/>
          </a:xfrm>
        </p:grpSpPr>
        <p:sp>
          <p:nvSpPr>
            <p:cNvPr id="9251" name="Google Shape;9251;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55" name="Google Shape;9255;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256" name="Google Shape;9256;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257" name="Google Shape;9257;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258" name="Google Shape;9258;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259" name="Google Shape;9259;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60"/>
          <p:cNvGrpSpPr/>
          <p:nvPr/>
        </p:nvGrpSpPr>
        <p:grpSpPr>
          <a:xfrm>
            <a:off x="5772403" y="3330411"/>
            <a:ext cx="2664831" cy="843440"/>
            <a:chOff x="5916567" y="1099697"/>
            <a:chExt cx="2556683" cy="809211"/>
          </a:xfrm>
        </p:grpSpPr>
        <p:sp>
          <p:nvSpPr>
            <p:cNvPr id="9261" name="Google Shape;9261;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60"/>
          <p:cNvGrpSpPr/>
          <p:nvPr/>
        </p:nvGrpSpPr>
        <p:grpSpPr>
          <a:xfrm>
            <a:off x="5879943" y="979270"/>
            <a:ext cx="1299851" cy="1023338"/>
            <a:chOff x="5900602" y="1193063"/>
            <a:chExt cx="1299851" cy="1023338"/>
          </a:xfrm>
        </p:grpSpPr>
        <p:grpSp>
          <p:nvGrpSpPr>
            <p:cNvPr id="9270" name="Google Shape;9270;p60"/>
            <p:cNvGrpSpPr/>
            <p:nvPr/>
          </p:nvGrpSpPr>
          <p:grpSpPr>
            <a:xfrm>
              <a:off x="6743564" y="1193063"/>
              <a:ext cx="456889" cy="700379"/>
              <a:chOff x="6743564" y="1193063"/>
              <a:chExt cx="456889" cy="700379"/>
            </a:xfrm>
          </p:grpSpPr>
          <p:grpSp>
            <p:nvGrpSpPr>
              <p:cNvPr id="9271" name="Google Shape;9271;p60"/>
              <p:cNvGrpSpPr/>
              <p:nvPr/>
            </p:nvGrpSpPr>
            <p:grpSpPr>
              <a:xfrm>
                <a:off x="6743564" y="1690731"/>
                <a:ext cx="214402" cy="202710"/>
                <a:chOff x="6743564" y="1690731"/>
                <a:chExt cx="214402" cy="202710"/>
              </a:xfrm>
            </p:grpSpPr>
            <p:sp>
              <p:nvSpPr>
                <p:cNvPr id="9272" name="Google Shape;9272;p6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60"/>
              <p:cNvGrpSpPr/>
              <p:nvPr/>
            </p:nvGrpSpPr>
            <p:grpSpPr>
              <a:xfrm>
                <a:off x="6915505" y="1193063"/>
                <a:ext cx="284947" cy="589637"/>
                <a:chOff x="6915505" y="1193063"/>
                <a:chExt cx="284947" cy="589637"/>
              </a:xfrm>
            </p:grpSpPr>
            <p:sp>
              <p:nvSpPr>
                <p:cNvPr id="9275" name="Google Shape;9275;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6" name="Google Shape;9276;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277" name="Google Shape;9277;p60"/>
            <p:cNvGrpSpPr/>
            <p:nvPr/>
          </p:nvGrpSpPr>
          <p:grpSpPr>
            <a:xfrm>
              <a:off x="6520337" y="1193063"/>
              <a:ext cx="341815" cy="801589"/>
              <a:chOff x="6520337" y="1193063"/>
              <a:chExt cx="341815" cy="801589"/>
            </a:xfrm>
          </p:grpSpPr>
          <p:grpSp>
            <p:nvGrpSpPr>
              <p:cNvPr id="9278" name="Google Shape;9278;p60"/>
              <p:cNvGrpSpPr/>
              <p:nvPr/>
            </p:nvGrpSpPr>
            <p:grpSpPr>
              <a:xfrm>
                <a:off x="6520337" y="1589527"/>
                <a:ext cx="213950" cy="405125"/>
                <a:chOff x="6520337" y="1589527"/>
                <a:chExt cx="213950" cy="405125"/>
              </a:xfrm>
            </p:grpSpPr>
            <p:sp>
              <p:nvSpPr>
                <p:cNvPr id="9279" name="Google Shape;9279;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60"/>
              <p:cNvGrpSpPr/>
              <p:nvPr/>
            </p:nvGrpSpPr>
            <p:grpSpPr>
              <a:xfrm>
                <a:off x="6577204" y="1193063"/>
                <a:ext cx="284947" cy="453562"/>
                <a:chOff x="6577204" y="1193063"/>
                <a:chExt cx="284947" cy="453562"/>
              </a:xfrm>
            </p:grpSpPr>
            <p:sp>
              <p:nvSpPr>
                <p:cNvPr id="9282" name="Google Shape;9282;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3" name="Google Shape;9283;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284" name="Google Shape;9284;p60"/>
            <p:cNvGrpSpPr/>
            <p:nvPr/>
          </p:nvGrpSpPr>
          <p:grpSpPr>
            <a:xfrm>
              <a:off x="6238903" y="1193063"/>
              <a:ext cx="300475" cy="901782"/>
              <a:chOff x="6238903" y="1193063"/>
              <a:chExt cx="300475" cy="901782"/>
            </a:xfrm>
          </p:grpSpPr>
          <p:grpSp>
            <p:nvGrpSpPr>
              <p:cNvPr id="9285" name="Google Shape;9285;p60"/>
              <p:cNvGrpSpPr/>
              <p:nvPr/>
            </p:nvGrpSpPr>
            <p:grpSpPr>
              <a:xfrm>
                <a:off x="6290865" y="1489315"/>
                <a:ext cx="248514" cy="605530"/>
                <a:chOff x="6290865" y="1489315"/>
                <a:chExt cx="248514" cy="605530"/>
              </a:xfrm>
            </p:grpSpPr>
            <p:sp>
              <p:nvSpPr>
                <p:cNvPr id="9286" name="Google Shape;9286;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60"/>
              <p:cNvGrpSpPr/>
              <p:nvPr/>
            </p:nvGrpSpPr>
            <p:grpSpPr>
              <a:xfrm>
                <a:off x="6238903" y="1193063"/>
                <a:ext cx="284947" cy="327512"/>
                <a:chOff x="6238903" y="1193063"/>
                <a:chExt cx="284947" cy="327512"/>
              </a:xfrm>
            </p:grpSpPr>
            <p:sp>
              <p:nvSpPr>
                <p:cNvPr id="9289" name="Google Shape;9289;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0" name="Google Shape;9290;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291" name="Google Shape;9291;p60"/>
            <p:cNvGrpSpPr/>
            <p:nvPr/>
          </p:nvGrpSpPr>
          <p:grpSpPr>
            <a:xfrm>
              <a:off x="5900602" y="1193063"/>
              <a:ext cx="444345" cy="1023338"/>
              <a:chOff x="5900602" y="1193063"/>
              <a:chExt cx="444345" cy="1023338"/>
            </a:xfrm>
          </p:grpSpPr>
          <p:grpSp>
            <p:nvGrpSpPr>
              <p:cNvPr id="9292" name="Google Shape;9292;p60"/>
              <p:cNvGrpSpPr/>
              <p:nvPr/>
            </p:nvGrpSpPr>
            <p:grpSpPr>
              <a:xfrm>
                <a:off x="6046501" y="1367785"/>
                <a:ext cx="298446" cy="848616"/>
                <a:chOff x="6046501" y="1367785"/>
                <a:chExt cx="298446" cy="848616"/>
              </a:xfrm>
            </p:grpSpPr>
            <p:sp>
              <p:nvSpPr>
                <p:cNvPr id="9293" name="Google Shape;9293;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60"/>
              <p:cNvGrpSpPr/>
              <p:nvPr/>
            </p:nvGrpSpPr>
            <p:grpSpPr>
              <a:xfrm>
                <a:off x="5900602" y="1193063"/>
                <a:ext cx="284947" cy="182312"/>
                <a:chOff x="5900602" y="1193063"/>
                <a:chExt cx="284947" cy="182312"/>
              </a:xfrm>
            </p:grpSpPr>
            <p:sp>
              <p:nvSpPr>
                <p:cNvPr id="9296" name="Google Shape;9296;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7" name="Google Shape;9297;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298" name="Google Shape;9298;p60"/>
          <p:cNvGrpSpPr/>
          <p:nvPr/>
        </p:nvGrpSpPr>
        <p:grpSpPr>
          <a:xfrm>
            <a:off x="7217825" y="979415"/>
            <a:ext cx="1219413" cy="1051365"/>
            <a:chOff x="7287122" y="1165658"/>
            <a:chExt cx="1219413" cy="1051365"/>
          </a:xfrm>
        </p:grpSpPr>
        <p:grpSp>
          <p:nvGrpSpPr>
            <p:cNvPr id="9299" name="Google Shape;9299;p60"/>
            <p:cNvGrpSpPr/>
            <p:nvPr/>
          </p:nvGrpSpPr>
          <p:grpSpPr>
            <a:xfrm>
              <a:off x="7287122" y="1969723"/>
              <a:ext cx="1219413" cy="247300"/>
              <a:chOff x="7287122" y="1969723"/>
              <a:chExt cx="1219413" cy="247300"/>
            </a:xfrm>
          </p:grpSpPr>
          <p:sp>
            <p:nvSpPr>
              <p:cNvPr id="9300" name="Google Shape;9300;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1" name="Google Shape;9301;p60"/>
              <p:cNvGrpSpPr/>
              <p:nvPr/>
            </p:nvGrpSpPr>
            <p:grpSpPr>
              <a:xfrm>
                <a:off x="7287122" y="2063892"/>
                <a:ext cx="1151753" cy="73428"/>
                <a:chOff x="7287122" y="2063892"/>
                <a:chExt cx="1151753" cy="73428"/>
              </a:xfrm>
            </p:grpSpPr>
            <p:sp>
              <p:nvSpPr>
                <p:cNvPr id="9302" name="Google Shape;9302;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3" name="Google Shape;9303;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304" name="Google Shape;9304;p60"/>
            <p:cNvGrpSpPr/>
            <p:nvPr/>
          </p:nvGrpSpPr>
          <p:grpSpPr>
            <a:xfrm>
              <a:off x="7287122" y="1712201"/>
              <a:ext cx="1219403" cy="246767"/>
              <a:chOff x="7287122" y="1712201"/>
              <a:chExt cx="1219403" cy="246767"/>
            </a:xfrm>
          </p:grpSpPr>
          <p:sp>
            <p:nvSpPr>
              <p:cNvPr id="9305" name="Google Shape;9305;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6" name="Google Shape;9306;p60"/>
              <p:cNvGrpSpPr/>
              <p:nvPr/>
            </p:nvGrpSpPr>
            <p:grpSpPr>
              <a:xfrm>
                <a:off x="7287122" y="1842861"/>
                <a:ext cx="1005303" cy="73419"/>
                <a:chOff x="7287122" y="1842861"/>
                <a:chExt cx="1005303" cy="73419"/>
              </a:xfrm>
            </p:grpSpPr>
            <p:sp>
              <p:nvSpPr>
                <p:cNvPr id="9307" name="Google Shape;9307;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8" name="Google Shape;9308;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309" name="Google Shape;9309;p60"/>
            <p:cNvGrpSpPr/>
            <p:nvPr/>
          </p:nvGrpSpPr>
          <p:grpSpPr>
            <a:xfrm>
              <a:off x="7287122" y="1447520"/>
              <a:ext cx="1219403" cy="286667"/>
              <a:chOff x="7287122" y="1447520"/>
              <a:chExt cx="1219403" cy="286667"/>
            </a:xfrm>
          </p:grpSpPr>
          <p:sp>
            <p:nvSpPr>
              <p:cNvPr id="9310" name="Google Shape;9310;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1" name="Google Shape;9311;p60"/>
              <p:cNvGrpSpPr/>
              <p:nvPr/>
            </p:nvGrpSpPr>
            <p:grpSpPr>
              <a:xfrm>
                <a:off x="7287122" y="1581977"/>
                <a:ext cx="852803" cy="73428"/>
                <a:chOff x="7287122" y="1581977"/>
                <a:chExt cx="852803" cy="73428"/>
              </a:xfrm>
            </p:grpSpPr>
            <p:sp>
              <p:nvSpPr>
                <p:cNvPr id="9312" name="Google Shape;9312;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3" name="Google Shape;9313;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314" name="Google Shape;9314;p60"/>
            <p:cNvGrpSpPr/>
            <p:nvPr/>
          </p:nvGrpSpPr>
          <p:grpSpPr>
            <a:xfrm>
              <a:off x="7287122" y="1165658"/>
              <a:ext cx="1219403" cy="344253"/>
              <a:chOff x="7287122" y="1165658"/>
              <a:chExt cx="1219403" cy="344253"/>
            </a:xfrm>
          </p:grpSpPr>
          <p:sp>
            <p:nvSpPr>
              <p:cNvPr id="9315" name="Google Shape;9315;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6" name="Google Shape;9316;p60"/>
              <p:cNvGrpSpPr/>
              <p:nvPr/>
            </p:nvGrpSpPr>
            <p:grpSpPr>
              <a:xfrm>
                <a:off x="7287122" y="1341025"/>
                <a:ext cx="695703" cy="73419"/>
                <a:chOff x="7287122" y="1341025"/>
                <a:chExt cx="695703" cy="73419"/>
              </a:xfrm>
            </p:grpSpPr>
            <p:sp>
              <p:nvSpPr>
                <p:cNvPr id="9317" name="Google Shape;9317;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8" name="Google Shape;9318;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22" name="Shape 9322"/>
        <p:cNvGrpSpPr/>
        <p:nvPr/>
      </p:nvGrpSpPr>
      <p:grpSpPr>
        <a:xfrm>
          <a:off x="0" y="0"/>
          <a:ext cx="0" cy="0"/>
          <a:chOff x="0" y="0"/>
          <a:chExt cx="0" cy="0"/>
        </a:xfrm>
      </p:grpSpPr>
      <p:grpSp>
        <p:nvGrpSpPr>
          <p:cNvPr id="9323" name="Google Shape;9323;p61"/>
          <p:cNvGrpSpPr/>
          <p:nvPr/>
        </p:nvGrpSpPr>
        <p:grpSpPr>
          <a:xfrm>
            <a:off x="846551" y="2273217"/>
            <a:ext cx="415546" cy="355053"/>
            <a:chOff x="866243" y="2291587"/>
            <a:chExt cx="415546" cy="355053"/>
          </a:xfrm>
        </p:grpSpPr>
        <p:sp>
          <p:nvSpPr>
            <p:cNvPr id="9324" name="Google Shape;9324;p6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9" name="Google Shape;9329;p6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0" name="Google Shape;9330;p61"/>
          <p:cNvGrpSpPr/>
          <p:nvPr/>
        </p:nvGrpSpPr>
        <p:grpSpPr>
          <a:xfrm>
            <a:off x="1938828" y="2284205"/>
            <a:ext cx="359213" cy="327807"/>
            <a:chOff x="1958520" y="2302574"/>
            <a:chExt cx="359213" cy="327807"/>
          </a:xfrm>
        </p:grpSpPr>
        <p:sp>
          <p:nvSpPr>
            <p:cNvPr id="9331" name="Google Shape;9331;p6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61"/>
          <p:cNvGrpSpPr/>
          <p:nvPr/>
        </p:nvGrpSpPr>
        <p:grpSpPr>
          <a:xfrm>
            <a:off x="2560190" y="2269057"/>
            <a:ext cx="207582" cy="359594"/>
            <a:chOff x="2656082" y="2287427"/>
            <a:chExt cx="207582" cy="359594"/>
          </a:xfrm>
        </p:grpSpPr>
        <p:sp>
          <p:nvSpPr>
            <p:cNvPr id="9335" name="Google Shape;9335;p6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61"/>
          <p:cNvGrpSpPr/>
          <p:nvPr/>
        </p:nvGrpSpPr>
        <p:grpSpPr>
          <a:xfrm>
            <a:off x="3029961" y="2303099"/>
            <a:ext cx="362991" cy="290018"/>
            <a:chOff x="3049653" y="2321468"/>
            <a:chExt cx="362991" cy="290018"/>
          </a:xfrm>
        </p:grpSpPr>
        <p:sp>
          <p:nvSpPr>
            <p:cNvPr id="9340" name="Google Shape;9340;p6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61"/>
          <p:cNvGrpSpPr/>
          <p:nvPr/>
        </p:nvGrpSpPr>
        <p:grpSpPr>
          <a:xfrm>
            <a:off x="3544551" y="2271534"/>
            <a:ext cx="422342" cy="355243"/>
            <a:chOff x="3564243" y="2289904"/>
            <a:chExt cx="422342" cy="355243"/>
          </a:xfrm>
        </p:grpSpPr>
        <p:sp>
          <p:nvSpPr>
            <p:cNvPr id="9345" name="Google Shape;9345;p6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0" name="Google Shape;9350;p6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1" name="Google Shape;9351;p61"/>
          <p:cNvGrpSpPr/>
          <p:nvPr/>
        </p:nvGrpSpPr>
        <p:grpSpPr>
          <a:xfrm>
            <a:off x="4668202" y="2271344"/>
            <a:ext cx="359594" cy="353909"/>
            <a:chOff x="4687894" y="2289713"/>
            <a:chExt cx="359594" cy="353909"/>
          </a:xfrm>
        </p:grpSpPr>
        <p:sp>
          <p:nvSpPr>
            <p:cNvPr id="9352" name="Google Shape;9352;p6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5" name="Google Shape;9355;p6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6" name="Google Shape;9356;p61"/>
          <p:cNvGrpSpPr/>
          <p:nvPr/>
        </p:nvGrpSpPr>
        <p:grpSpPr>
          <a:xfrm>
            <a:off x="6352932" y="2289857"/>
            <a:ext cx="263567" cy="317614"/>
            <a:chOff x="6421399" y="2308227"/>
            <a:chExt cx="263567" cy="317614"/>
          </a:xfrm>
        </p:grpSpPr>
        <p:sp>
          <p:nvSpPr>
            <p:cNvPr id="9357" name="Google Shape;9357;p6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61"/>
          <p:cNvGrpSpPr/>
          <p:nvPr/>
        </p:nvGrpSpPr>
        <p:grpSpPr>
          <a:xfrm>
            <a:off x="6850501" y="2277250"/>
            <a:ext cx="360356" cy="343462"/>
            <a:chOff x="6870193" y="2295620"/>
            <a:chExt cx="360356" cy="343462"/>
          </a:xfrm>
        </p:grpSpPr>
        <p:sp>
          <p:nvSpPr>
            <p:cNvPr id="9362" name="Google Shape;9362;p6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1"/>
          <p:cNvGrpSpPr/>
          <p:nvPr/>
        </p:nvGrpSpPr>
        <p:grpSpPr>
          <a:xfrm>
            <a:off x="7421773" y="2284490"/>
            <a:ext cx="342192" cy="327140"/>
            <a:chOff x="7441465" y="2302860"/>
            <a:chExt cx="342192" cy="327140"/>
          </a:xfrm>
        </p:grpSpPr>
        <p:sp>
          <p:nvSpPr>
            <p:cNvPr id="9365" name="Google Shape;9365;p6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61"/>
          <p:cNvGrpSpPr/>
          <p:nvPr/>
        </p:nvGrpSpPr>
        <p:grpSpPr>
          <a:xfrm>
            <a:off x="7969991" y="2331837"/>
            <a:ext cx="332761" cy="234066"/>
            <a:chOff x="7989683" y="2350207"/>
            <a:chExt cx="332761" cy="234066"/>
          </a:xfrm>
        </p:grpSpPr>
        <p:sp>
          <p:nvSpPr>
            <p:cNvPr id="9368" name="Google Shape;9368;p6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61"/>
          <p:cNvGrpSpPr/>
          <p:nvPr/>
        </p:nvGrpSpPr>
        <p:grpSpPr>
          <a:xfrm>
            <a:off x="5803602" y="2291381"/>
            <a:ext cx="315327" cy="314978"/>
            <a:chOff x="5823294" y="2309751"/>
            <a:chExt cx="315327" cy="314978"/>
          </a:xfrm>
        </p:grpSpPr>
        <p:sp>
          <p:nvSpPr>
            <p:cNvPr id="9375" name="Google Shape;9375;p6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61"/>
          <p:cNvGrpSpPr/>
          <p:nvPr/>
        </p:nvGrpSpPr>
        <p:grpSpPr>
          <a:xfrm>
            <a:off x="2477583" y="2725790"/>
            <a:ext cx="370930" cy="370549"/>
            <a:chOff x="2497275" y="2744159"/>
            <a:chExt cx="370930" cy="370549"/>
          </a:xfrm>
        </p:grpSpPr>
        <p:sp>
          <p:nvSpPr>
            <p:cNvPr id="9393" name="Google Shape;9393;p6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61"/>
          <p:cNvGrpSpPr/>
          <p:nvPr/>
        </p:nvGrpSpPr>
        <p:grpSpPr>
          <a:xfrm>
            <a:off x="841248" y="2728108"/>
            <a:ext cx="371883" cy="365691"/>
            <a:chOff x="860940" y="2746477"/>
            <a:chExt cx="371883" cy="365691"/>
          </a:xfrm>
        </p:grpSpPr>
        <p:sp>
          <p:nvSpPr>
            <p:cNvPr id="9400" name="Google Shape;9400;p6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61"/>
          <p:cNvGrpSpPr/>
          <p:nvPr/>
        </p:nvGrpSpPr>
        <p:grpSpPr>
          <a:xfrm>
            <a:off x="1431144" y="2747889"/>
            <a:ext cx="283985" cy="341080"/>
            <a:chOff x="1493849" y="2775533"/>
            <a:chExt cx="283985" cy="341080"/>
          </a:xfrm>
        </p:grpSpPr>
        <p:sp>
          <p:nvSpPr>
            <p:cNvPr id="9406" name="Google Shape;9406;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61"/>
          <p:cNvGrpSpPr/>
          <p:nvPr/>
        </p:nvGrpSpPr>
        <p:grpSpPr>
          <a:xfrm>
            <a:off x="1933144" y="2756052"/>
            <a:ext cx="372835" cy="342573"/>
            <a:chOff x="1952836" y="2774422"/>
            <a:chExt cx="372835" cy="342573"/>
          </a:xfrm>
        </p:grpSpPr>
        <p:sp>
          <p:nvSpPr>
            <p:cNvPr id="9409" name="Google Shape;9409;p6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61"/>
          <p:cNvGrpSpPr/>
          <p:nvPr/>
        </p:nvGrpSpPr>
        <p:grpSpPr>
          <a:xfrm>
            <a:off x="3060224" y="2726107"/>
            <a:ext cx="332729" cy="372518"/>
            <a:chOff x="3079916" y="2744477"/>
            <a:chExt cx="332729" cy="372518"/>
          </a:xfrm>
        </p:grpSpPr>
        <p:sp>
          <p:nvSpPr>
            <p:cNvPr id="9413" name="Google Shape;9413;p6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61"/>
          <p:cNvGrpSpPr/>
          <p:nvPr/>
        </p:nvGrpSpPr>
        <p:grpSpPr>
          <a:xfrm>
            <a:off x="3600884" y="2727155"/>
            <a:ext cx="336889" cy="355592"/>
            <a:chOff x="3620576" y="2745525"/>
            <a:chExt cx="336889" cy="355592"/>
          </a:xfrm>
        </p:grpSpPr>
        <p:sp>
          <p:nvSpPr>
            <p:cNvPr id="9417" name="Google Shape;9417;p6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61"/>
          <p:cNvGrpSpPr/>
          <p:nvPr/>
        </p:nvGrpSpPr>
        <p:grpSpPr>
          <a:xfrm>
            <a:off x="4107123" y="2742334"/>
            <a:ext cx="380393" cy="363118"/>
            <a:chOff x="4126815" y="2760704"/>
            <a:chExt cx="380393" cy="363118"/>
          </a:xfrm>
        </p:grpSpPr>
        <p:sp>
          <p:nvSpPr>
            <p:cNvPr id="9420" name="Google Shape;9420;p6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61"/>
          <p:cNvGrpSpPr/>
          <p:nvPr/>
        </p:nvGrpSpPr>
        <p:grpSpPr>
          <a:xfrm>
            <a:off x="4656294" y="2727314"/>
            <a:ext cx="381346" cy="368644"/>
            <a:chOff x="4675986" y="2745684"/>
            <a:chExt cx="381346" cy="368644"/>
          </a:xfrm>
        </p:grpSpPr>
        <p:sp>
          <p:nvSpPr>
            <p:cNvPr id="9425" name="Google Shape;9425;p6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61"/>
          <p:cNvGrpSpPr/>
          <p:nvPr/>
        </p:nvGrpSpPr>
        <p:grpSpPr>
          <a:xfrm>
            <a:off x="5200924" y="2772692"/>
            <a:ext cx="373185" cy="302466"/>
            <a:chOff x="5220616" y="2791061"/>
            <a:chExt cx="373185" cy="302466"/>
          </a:xfrm>
        </p:grpSpPr>
        <p:sp>
          <p:nvSpPr>
            <p:cNvPr id="9428" name="Google Shape;9428;p6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61"/>
          <p:cNvGrpSpPr/>
          <p:nvPr/>
        </p:nvGrpSpPr>
        <p:grpSpPr>
          <a:xfrm>
            <a:off x="5768969" y="2754147"/>
            <a:ext cx="284366" cy="344097"/>
            <a:chOff x="5864861" y="2772517"/>
            <a:chExt cx="284366" cy="344097"/>
          </a:xfrm>
        </p:grpSpPr>
        <p:sp>
          <p:nvSpPr>
            <p:cNvPr id="9447" name="Google Shape;9447;p6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3" name="Google Shape;9453;p6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4" name="Google Shape;9454;p61"/>
          <p:cNvGrpSpPr/>
          <p:nvPr/>
        </p:nvGrpSpPr>
        <p:grpSpPr>
          <a:xfrm>
            <a:off x="6954467" y="2771168"/>
            <a:ext cx="255247" cy="327458"/>
            <a:chOff x="6974158" y="2789537"/>
            <a:chExt cx="255247" cy="327458"/>
          </a:xfrm>
        </p:grpSpPr>
        <p:sp>
          <p:nvSpPr>
            <p:cNvPr id="9455" name="Google Shape;9455;p6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61"/>
          <p:cNvGrpSpPr/>
          <p:nvPr/>
        </p:nvGrpSpPr>
        <p:grpSpPr>
          <a:xfrm>
            <a:off x="7511005" y="2771930"/>
            <a:ext cx="244291" cy="326314"/>
            <a:chOff x="7530697" y="2790299"/>
            <a:chExt cx="244291" cy="326314"/>
          </a:xfrm>
        </p:grpSpPr>
        <p:sp>
          <p:nvSpPr>
            <p:cNvPr id="9462" name="Google Shape;9462;p6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61"/>
          <p:cNvGrpSpPr/>
          <p:nvPr/>
        </p:nvGrpSpPr>
        <p:grpSpPr>
          <a:xfrm>
            <a:off x="7968499" y="2813878"/>
            <a:ext cx="332348" cy="283985"/>
            <a:chOff x="7988191" y="2832248"/>
            <a:chExt cx="332348" cy="283985"/>
          </a:xfrm>
        </p:grpSpPr>
        <p:sp>
          <p:nvSpPr>
            <p:cNvPr id="9469" name="Google Shape;9469;p6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2" name="Google Shape;9472;p6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3" name="Google Shape;9473;p61"/>
          <p:cNvGrpSpPr/>
          <p:nvPr/>
        </p:nvGrpSpPr>
        <p:grpSpPr>
          <a:xfrm>
            <a:off x="3568748" y="3239998"/>
            <a:ext cx="364484" cy="262423"/>
            <a:chOff x="3588440" y="3258368"/>
            <a:chExt cx="364484" cy="262423"/>
          </a:xfrm>
        </p:grpSpPr>
        <p:sp>
          <p:nvSpPr>
            <p:cNvPr id="9474" name="Google Shape;9474;p6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0" name="Google Shape;9480;p6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1" name="Google Shape;9481;p61"/>
          <p:cNvGrpSpPr/>
          <p:nvPr/>
        </p:nvGrpSpPr>
        <p:grpSpPr>
          <a:xfrm>
            <a:off x="5746125" y="3209355"/>
            <a:ext cx="364865" cy="324822"/>
            <a:chOff x="5765817" y="3227724"/>
            <a:chExt cx="364865" cy="324822"/>
          </a:xfrm>
        </p:grpSpPr>
        <p:sp>
          <p:nvSpPr>
            <p:cNvPr id="9482" name="Google Shape;9482;p6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61"/>
          <p:cNvGrpSpPr/>
          <p:nvPr/>
        </p:nvGrpSpPr>
        <p:grpSpPr>
          <a:xfrm>
            <a:off x="6208891" y="3219294"/>
            <a:ext cx="446539" cy="303895"/>
            <a:chOff x="6228583" y="3237664"/>
            <a:chExt cx="446539" cy="303895"/>
          </a:xfrm>
        </p:grpSpPr>
        <p:sp>
          <p:nvSpPr>
            <p:cNvPr id="9486" name="Google Shape;9486;p6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61"/>
          <p:cNvGrpSpPr/>
          <p:nvPr/>
        </p:nvGrpSpPr>
        <p:grpSpPr>
          <a:xfrm>
            <a:off x="846170" y="3188936"/>
            <a:ext cx="364484" cy="364897"/>
            <a:chOff x="865862" y="3207306"/>
            <a:chExt cx="364484" cy="364897"/>
          </a:xfrm>
        </p:grpSpPr>
        <p:sp>
          <p:nvSpPr>
            <p:cNvPr id="9504" name="Google Shape;9504;p6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61"/>
          <p:cNvGrpSpPr/>
          <p:nvPr/>
        </p:nvGrpSpPr>
        <p:grpSpPr>
          <a:xfrm>
            <a:off x="1384925" y="3208593"/>
            <a:ext cx="370168" cy="325965"/>
            <a:chOff x="1404617" y="3226962"/>
            <a:chExt cx="370168" cy="325965"/>
          </a:xfrm>
        </p:grpSpPr>
        <p:sp>
          <p:nvSpPr>
            <p:cNvPr id="9519" name="Google Shape;9519;p6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61"/>
          <p:cNvGrpSpPr/>
          <p:nvPr/>
        </p:nvGrpSpPr>
        <p:grpSpPr>
          <a:xfrm>
            <a:off x="1933711" y="3197724"/>
            <a:ext cx="366389" cy="354481"/>
            <a:chOff x="1954741" y="3212419"/>
            <a:chExt cx="366389" cy="354481"/>
          </a:xfrm>
        </p:grpSpPr>
        <p:sp>
          <p:nvSpPr>
            <p:cNvPr id="9529" name="Google Shape;9529;p6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1"/>
          <p:cNvGrpSpPr/>
          <p:nvPr/>
        </p:nvGrpSpPr>
        <p:grpSpPr>
          <a:xfrm>
            <a:off x="3023547" y="3197256"/>
            <a:ext cx="366008" cy="348670"/>
            <a:chOff x="3043239" y="3215626"/>
            <a:chExt cx="366008" cy="348670"/>
          </a:xfrm>
        </p:grpSpPr>
        <p:sp>
          <p:nvSpPr>
            <p:cNvPr id="9537" name="Google Shape;9537;p6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1"/>
          <p:cNvGrpSpPr/>
          <p:nvPr/>
        </p:nvGrpSpPr>
        <p:grpSpPr>
          <a:xfrm>
            <a:off x="4198641" y="3166613"/>
            <a:ext cx="209107" cy="383442"/>
            <a:chOff x="4218333" y="3184982"/>
            <a:chExt cx="209107" cy="383442"/>
          </a:xfrm>
        </p:grpSpPr>
        <p:sp>
          <p:nvSpPr>
            <p:cNvPr id="9540" name="Google Shape;9540;p6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2" name="Google Shape;9542;p6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3" name="Google Shape;9543;p61"/>
          <p:cNvGrpSpPr/>
          <p:nvPr/>
        </p:nvGrpSpPr>
        <p:grpSpPr>
          <a:xfrm>
            <a:off x="6876953" y="3197637"/>
            <a:ext cx="322917" cy="347876"/>
            <a:chOff x="6896644" y="3216007"/>
            <a:chExt cx="322917" cy="347876"/>
          </a:xfrm>
        </p:grpSpPr>
        <p:sp>
          <p:nvSpPr>
            <p:cNvPr id="9544" name="Google Shape;9544;p6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61"/>
          <p:cNvGrpSpPr/>
          <p:nvPr/>
        </p:nvGrpSpPr>
        <p:grpSpPr>
          <a:xfrm>
            <a:off x="7409674" y="3204814"/>
            <a:ext cx="334634" cy="333904"/>
            <a:chOff x="7429366" y="3223183"/>
            <a:chExt cx="334634" cy="333904"/>
          </a:xfrm>
        </p:grpSpPr>
        <p:sp>
          <p:nvSpPr>
            <p:cNvPr id="9552" name="Google Shape;9552;p6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4" name="Google Shape;9554;p6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5" name="Google Shape;9555;p61"/>
          <p:cNvGrpSpPr/>
          <p:nvPr/>
        </p:nvGrpSpPr>
        <p:grpSpPr>
          <a:xfrm>
            <a:off x="5196764" y="3707114"/>
            <a:ext cx="356196" cy="265631"/>
            <a:chOff x="5216456" y="3725484"/>
            <a:chExt cx="356196" cy="265631"/>
          </a:xfrm>
        </p:grpSpPr>
        <p:sp>
          <p:nvSpPr>
            <p:cNvPr id="9556" name="Google Shape;9556;p6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61"/>
          <p:cNvGrpSpPr/>
          <p:nvPr/>
        </p:nvGrpSpPr>
        <p:grpSpPr>
          <a:xfrm>
            <a:off x="6829701" y="3715625"/>
            <a:ext cx="355053" cy="248038"/>
            <a:chOff x="6849393" y="3733994"/>
            <a:chExt cx="355053" cy="248038"/>
          </a:xfrm>
        </p:grpSpPr>
        <p:sp>
          <p:nvSpPr>
            <p:cNvPr id="9559" name="Google Shape;9559;p6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61"/>
          <p:cNvGrpSpPr/>
          <p:nvPr/>
        </p:nvGrpSpPr>
        <p:grpSpPr>
          <a:xfrm>
            <a:off x="7899305" y="3696318"/>
            <a:ext cx="392111" cy="280206"/>
            <a:chOff x="7918997" y="3714687"/>
            <a:chExt cx="392111" cy="280206"/>
          </a:xfrm>
        </p:grpSpPr>
        <p:sp>
          <p:nvSpPr>
            <p:cNvPr id="9565" name="Google Shape;9565;p6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0" name="Google Shape;9570;p6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1" name="Google Shape;9571;p61"/>
          <p:cNvGrpSpPr/>
          <p:nvPr/>
        </p:nvGrpSpPr>
        <p:grpSpPr>
          <a:xfrm>
            <a:off x="1389085" y="3662594"/>
            <a:ext cx="357720" cy="355148"/>
            <a:chOff x="1408777" y="3680964"/>
            <a:chExt cx="357720" cy="355148"/>
          </a:xfrm>
        </p:grpSpPr>
        <p:sp>
          <p:nvSpPr>
            <p:cNvPr id="9572" name="Google Shape;9572;p6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61"/>
          <p:cNvGrpSpPr/>
          <p:nvPr/>
        </p:nvGrpSpPr>
        <p:grpSpPr>
          <a:xfrm>
            <a:off x="1933144" y="3662594"/>
            <a:ext cx="357720" cy="355148"/>
            <a:chOff x="1952836" y="3680964"/>
            <a:chExt cx="357720" cy="355148"/>
          </a:xfrm>
        </p:grpSpPr>
        <p:sp>
          <p:nvSpPr>
            <p:cNvPr id="9578" name="Google Shape;9578;p6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61"/>
          <p:cNvGrpSpPr/>
          <p:nvPr/>
        </p:nvGrpSpPr>
        <p:grpSpPr>
          <a:xfrm>
            <a:off x="2477202" y="3662594"/>
            <a:ext cx="357720" cy="355148"/>
            <a:chOff x="2496894" y="3680964"/>
            <a:chExt cx="357720" cy="355148"/>
          </a:xfrm>
        </p:grpSpPr>
        <p:sp>
          <p:nvSpPr>
            <p:cNvPr id="9584" name="Google Shape;9584;p6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61"/>
          <p:cNvGrpSpPr/>
          <p:nvPr/>
        </p:nvGrpSpPr>
        <p:grpSpPr>
          <a:xfrm>
            <a:off x="3021292" y="3662689"/>
            <a:ext cx="356164" cy="355815"/>
            <a:chOff x="3040984" y="3681059"/>
            <a:chExt cx="356164" cy="355815"/>
          </a:xfrm>
        </p:grpSpPr>
        <p:sp>
          <p:nvSpPr>
            <p:cNvPr id="9590" name="Google Shape;9590;p6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61"/>
          <p:cNvGrpSpPr/>
          <p:nvPr/>
        </p:nvGrpSpPr>
        <p:grpSpPr>
          <a:xfrm>
            <a:off x="3564589" y="3680821"/>
            <a:ext cx="358069" cy="317995"/>
            <a:chOff x="3584280" y="3699191"/>
            <a:chExt cx="358069" cy="317995"/>
          </a:xfrm>
        </p:grpSpPr>
        <p:sp>
          <p:nvSpPr>
            <p:cNvPr id="9594" name="Google Shape;9594;p6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61"/>
          <p:cNvGrpSpPr/>
          <p:nvPr/>
        </p:nvGrpSpPr>
        <p:grpSpPr>
          <a:xfrm>
            <a:off x="4109790" y="3662689"/>
            <a:ext cx="355402" cy="354291"/>
            <a:chOff x="4129482" y="3681059"/>
            <a:chExt cx="355402" cy="354291"/>
          </a:xfrm>
        </p:grpSpPr>
        <p:sp>
          <p:nvSpPr>
            <p:cNvPr id="9599" name="Google Shape;9599;p6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61"/>
          <p:cNvGrpSpPr/>
          <p:nvPr/>
        </p:nvGrpSpPr>
        <p:grpSpPr>
          <a:xfrm>
            <a:off x="4653849" y="3661927"/>
            <a:ext cx="355434" cy="355815"/>
            <a:chOff x="4673540" y="3680297"/>
            <a:chExt cx="355434" cy="355815"/>
          </a:xfrm>
        </p:grpSpPr>
        <p:sp>
          <p:nvSpPr>
            <p:cNvPr id="9604" name="Google Shape;9604;p6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61"/>
          <p:cNvGrpSpPr/>
          <p:nvPr/>
        </p:nvGrpSpPr>
        <p:grpSpPr>
          <a:xfrm>
            <a:off x="5759716" y="3680821"/>
            <a:ext cx="317645" cy="318757"/>
            <a:chOff x="5779408" y="3699191"/>
            <a:chExt cx="317645" cy="318757"/>
          </a:xfrm>
        </p:grpSpPr>
        <p:sp>
          <p:nvSpPr>
            <p:cNvPr id="9608" name="Google Shape;9608;p6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0" name="Google Shape;9610;p6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1" name="Google Shape;9611;p61"/>
          <p:cNvGrpSpPr/>
          <p:nvPr/>
        </p:nvGrpSpPr>
        <p:grpSpPr>
          <a:xfrm>
            <a:off x="7370743" y="3662499"/>
            <a:ext cx="372073" cy="355243"/>
            <a:chOff x="7390435" y="3680868"/>
            <a:chExt cx="372073" cy="355243"/>
          </a:xfrm>
        </p:grpSpPr>
        <p:sp>
          <p:nvSpPr>
            <p:cNvPr id="9612" name="Google Shape;9612;p6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61"/>
          <p:cNvGrpSpPr/>
          <p:nvPr/>
        </p:nvGrpSpPr>
        <p:grpSpPr>
          <a:xfrm>
            <a:off x="1392301" y="4119346"/>
            <a:ext cx="374709" cy="374010"/>
            <a:chOff x="1421638" y="4125629"/>
            <a:chExt cx="374709" cy="374010"/>
          </a:xfrm>
        </p:grpSpPr>
        <p:sp>
          <p:nvSpPr>
            <p:cNvPr id="9619" name="Google Shape;9619;p6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61"/>
          <p:cNvGrpSpPr/>
          <p:nvPr/>
        </p:nvGrpSpPr>
        <p:grpSpPr>
          <a:xfrm>
            <a:off x="1943917" y="4135255"/>
            <a:ext cx="357720" cy="342192"/>
            <a:chOff x="1973254" y="4156304"/>
            <a:chExt cx="357720" cy="342192"/>
          </a:xfrm>
        </p:grpSpPr>
        <p:sp>
          <p:nvSpPr>
            <p:cNvPr id="9622" name="Google Shape;9622;p6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61"/>
          <p:cNvGrpSpPr/>
          <p:nvPr/>
        </p:nvGrpSpPr>
        <p:grpSpPr>
          <a:xfrm>
            <a:off x="2494422" y="4136192"/>
            <a:ext cx="341049" cy="340318"/>
            <a:chOff x="2523759" y="4135505"/>
            <a:chExt cx="341049" cy="340318"/>
          </a:xfrm>
        </p:grpSpPr>
        <p:sp>
          <p:nvSpPr>
            <p:cNvPr id="9629" name="Google Shape;9629;p6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61"/>
          <p:cNvGrpSpPr/>
          <p:nvPr/>
        </p:nvGrpSpPr>
        <p:grpSpPr>
          <a:xfrm>
            <a:off x="3011266" y="4131175"/>
            <a:ext cx="392079" cy="350353"/>
            <a:chOff x="3040603" y="4130360"/>
            <a:chExt cx="392079" cy="350353"/>
          </a:xfrm>
        </p:grpSpPr>
        <p:sp>
          <p:nvSpPr>
            <p:cNvPr id="9632" name="Google Shape;9632;p6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61"/>
          <p:cNvGrpSpPr/>
          <p:nvPr/>
        </p:nvGrpSpPr>
        <p:grpSpPr>
          <a:xfrm>
            <a:off x="3632807" y="4136192"/>
            <a:ext cx="232955" cy="340318"/>
            <a:chOff x="3662144" y="4135505"/>
            <a:chExt cx="232955" cy="340318"/>
          </a:xfrm>
        </p:grpSpPr>
        <p:sp>
          <p:nvSpPr>
            <p:cNvPr id="9643" name="Google Shape;9643;p6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61"/>
          <p:cNvGrpSpPr/>
          <p:nvPr/>
        </p:nvGrpSpPr>
        <p:grpSpPr>
          <a:xfrm>
            <a:off x="4119801" y="4122029"/>
            <a:ext cx="344065" cy="368644"/>
            <a:chOff x="4149138" y="4121151"/>
            <a:chExt cx="344065" cy="368644"/>
          </a:xfrm>
        </p:grpSpPr>
        <p:sp>
          <p:nvSpPr>
            <p:cNvPr id="9648" name="Google Shape;9648;p6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0" name="Google Shape;9660;p6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1" name="Google Shape;9661;p61"/>
          <p:cNvGrpSpPr/>
          <p:nvPr/>
        </p:nvGrpSpPr>
        <p:grpSpPr>
          <a:xfrm>
            <a:off x="5176925" y="4174949"/>
            <a:ext cx="397763" cy="262804"/>
            <a:chOff x="5206262" y="4174817"/>
            <a:chExt cx="397763" cy="262804"/>
          </a:xfrm>
        </p:grpSpPr>
        <p:sp>
          <p:nvSpPr>
            <p:cNvPr id="9662" name="Google Shape;9662;p6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61"/>
          <p:cNvGrpSpPr/>
          <p:nvPr/>
        </p:nvGrpSpPr>
        <p:grpSpPr>
          <a:xfrm>
            <a:off x="5698279" y="4161342"/>
            <a:ext cx="440505" cy="290018"/>
            <a:chOff x="5727616" y="4204699"/>
            <a:chExt cx="440505" cy="290018"/>
          </a:xfrm>
        </p:grpSpPr>
        <p:sp>
          <p:nvSpPr>
            <p:cNvPr id="9670" name="Google Shape;9670;p6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8" name="Google Shape;9678;p61"/>
          <p:cNvGrpSpPr/>
          <p:nvPr/>
        </p:nvGrpSpPr>
        <p:grpSpPr>
          <a:xfrm>
            <a:off x="6380726" y="4124093"/>
            <a:ext cx="159950" cy="364516"/>
            <a:chOff x="6410063" y="4135124"/>
            <a:chExt cx="159950" cy="364516"/>
          </a:xfrm>
        </p:grpSpPr>
        <p:sp>
          <p:nvSpPr>
            <p:cNvPr id="9679" name="Google Shape;9679;p6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61"/>
          <p:cNvGrpSpPr/>
          <p:nvPr/>
        </p:nvGrpSpPr>
        <p:grpSpPr>
          <a:xfrm>
            <a:off x="6641065" y="4124284"/>
            <a:ext cx="214378" cy="364135"/>
            <a:chOff x="6924652" y="4135505"/>
            <a:chExt cx="214378" cy="364135"/>
          </a:xfrm>
        </p:grpSpPr>
        <p:sp>
          <p:nvSpPr>
            <p:cNvPr id="9684" name="Google Shape;9684;p6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8" name="Google Shape;9688;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689" name="Google Shape;9689;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690" name="Google Shape;9690;p61"/>
          <p:cNvGrpSpPr/>
          <p:nvPr/>
        </p:nvGrpSpPr>
        <p:grpSpPr>
          <a:xfrm>
            <a:off x="841240" y="4119220"/>
            <a:ext cx="374177" cy="374263"/>
            <a:chOff x="775325" y="4143525"/>
            <a:chExt cx="468776" cy="468884"/>
          </a:xfrm>
        </p:grpSpPr>
        <p:sp>
          <p:nvSpPr>
            <p:cNvPr id="9691" name="Google Shape;9691;p6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61"/>
          <p:cNvGrpSpPr/>
          <p:nvPr/>
        </p:nvGrpSpPr>
        <p:grpSpPr>
          <a:xfrm>
            <a:off x="7015917" y="4114633"/>
            <a:ext cx="219464" cy="383437"/>
            <a:chOff x="1426400" y="1814750"/>
            <a:chExt cx="407850" cy="712575"/>
          </a:xfrm>
        </p:grpSpPr>
        <p:sp>
          <p:nvSpPr>
            <p:cNvPr id="9696" name="Google Shape;9696;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61"/>
          <p:cNvGrpSpPr/>
          <p:nvPr/>
        </p:nvGrpSpPr>
        <p:grpSpPr>
          <a:xfrm>
            <a:off x="7391519" y="4149408"/>
            <a:ext cx="313833" cy="313887"/>
            <a:chOff x="1910075" y="2021700"/>
            <a:chExt cx="583225" cy="583325"/>
          </a:xfrm>
        </p:grpSpPr>
        <p:sp>
          <p:nvSpPr>
            <p:cNvPr id="9700" name="Google Shape;9700;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61"/>
          <p:cNvGrpSpPr/>
          <p:nvPr/>
        </p:nvGrpSpPr>
        <p:grpSpPr>
          <a:xfrm>
            <a:off x="7861486" y="4189187"/>
            <a:ext cx="441255" cy="234329"/>
            <a:chOff x="2749275" y="2099575"/>
            <a:chExt cx="820025" cy="435475"/>
          </a:xfrm>
        </p:grpSpPr>
        <p:sp>
          <p:nvSpPr>
            <p:cNvPr id="9704" name="Google Shape;9704;p6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1" name="Shape 9711"/>
        <p:cNvGrpSpPr/>
        <p:nvPr/>
      </p:nvGrpSpPr>
      <p:grpSpPr>
        <a:xfrm>
          <a:off x="0" y="0"/>
          <a:ext cx="0" cy="0"/>
          <a:chOff x="0" y="0"/>
          <a:chExt cx="0" cy="0"/>
        </a:xfrm>
      </p:grpSpPr>
      <p:grpSp>
        <p:nvGrpSpPr>
          <p:cNvPr id="9712" name="Google Shape;9712;p62"/>
          <p:cNvGrpSpPr/>
          <p:nvPr/>
        </p:nvGrpSpPr>
        <p:grpSpPr>
          <a:xfrm>
            <a:off x="1989449" y="4101269"/>
            <a:ext cx="374774" cy="346073"/>
            <a:chOff x="1989449" y="4282269"/>
            <a:chExt cx="374774" cy="346073"/>
          </a:xfrm>
        </p:grpSpPr>
        <p:sp>
          <p:nvSpPr>
            <p:cNvPr id="9713" name="Google Shape;9713;p6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62"/>
          <p:cNvGrpSpPr/>
          <p:nvPr/>
        </p:nvGrpSpPr>
        <p:grpSpPr>
          <a:xfrm>
            <a:off x="2487439" y="4099740"/>
            <a:ext cx="198775" cy="348972"/>
            <a:chOff x="2487439" y="4280740"/>
            <a:chExt cx="198775" cy="348972"/>
          </a:xfrm>
        </p:grpSpPr>
        <p:sp>
          <p:nvSpPr>
            <p:cNvPr id="9719" name="Google Shape;9719;p6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62"/>
          <p:cNvGrpSpPr/>
          <p:nvPr/>
        </p:nvGrpSpPr>
        <p:grpSpPr>
          <a:xfrm>
            <a:off x="2810958" y="4092923"/>
            <a:ext cx="353145" cy="361873"/>
            <a:chOff x="2810958" y="4273923"/>
            <a:chExt cx="353145" cy="361873"/>
          </a:xfrm>
        </p:grpSpPr>
        <p:sp>
          <p:nvSpPr>
            <p:cNvPr id="9724" name="Google Shape;9724;p6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62"/>
          <p:cNvGrpSpPr/>
          <p:nvPr/>
        </p:nvGrpSpPr>
        <p:grpSpPr>
          <a:xfrm>
            <a:off x="6275635" y="4101651"/>
            <a:ext cx="209383" cy="366778"/>
            <a:chOff x="6275635" y="4282651"/>
            <a:chExt cx="209383" cy="366778"/>
          </a:xfrm>
        </p:grpSpPr>
        <p:sp>
          <p:nvSpPr>
            <p:cNvPr id="9732" name="Google Shape;9732;p6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62"/>
          <p:cNvGrpSpPr/>
          <p:nvPr/>
        </p:nvGrpSpPr>
        <p:grpSpPr>
          <a:xfrm>
            <a:off x="6701186" y="4102033"/>
            <a:ext cx="280292" cy="366396"/>
            <a:chOff x="6701186" y="4283033"/>
            <a:chExt cx="280292" cy="366396"/>
          </a:xfrm>
        </p:grpSpPr>
        <p:sp>
          <p:nvSpPr>
            <p:cNvPr id="9735" name="Google Shape;9735;p6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2"/>
          <p:cNvGrpSpPr/>
          <p:nvPr/>
        </p:nvGrpSpPr>
        <p:grpSpPr>
          <a:xfrm>
            <a:off x="2609571" y="3643958"/>
            <a:ext cx="373627" cy="347347"/>
            <a:chOff x="2609571" y="3824958"/>
            <a:chExt cx="373627" cy="347347"/>
          </a:xfrm>
        </p:grpSpPr>
        <p:sp>
          <p:nvSpPr>
            <p:cNvPr id="9738" name="Google Shape;9738;p6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0" name="Google Shape;9740;p6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1" name="Google Shape;9741;p62"/>
          <p:cNvGrpSpPr/>
          <p:nvPr/>
        </p:nvGrpSpPr>
        <p:grpSpPr>
          <a:xfrm>
            <a:off x="916127" y="3626056"/>
            <a:ext cx="221902" cy="380795"/>
            <a:chOff x="916127" y="3807056"/>
            <a:chExt cx="221902" cy="380795"/>
          </a:xfrm>
        </p:grpSpPr>
        <p:sp>
          <p:nvSpPr>
            <p:cNvPr id="9742" name="Google Shape;9742;p6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6" name="Google Shape;9746;p6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8" name="Google Shape;9748;p62"/>
          <p:cNvGrpSpPr/>
          <p:nvPr/>
        </p:nvGrpSpPr>
        <p:grpSpPr>
          <a:xfrm>
            <a:off x="3513010" y="3635134"/>
            <a:ext cx="362223" cy="361108"/>
            <a:chOff x="3513010" y="3816134"/>
            <a:chExt cx="362223" cy="361108"/>
          </a:xfrm>
        </p:grpSpPr>
        <p:sp>
          <p:nvSpPr>
            <p:cNvPr id="9749" name="Google Shape;9749;p6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62"/>
          <p:cNvGrpSpPr/>
          <p:nvPr/>
        </p:nvGrpSpPr>
        <p:grpSpPr>
          <a:xfrm>
            <a:off x="3950316" y="3639307"/>
            <a:ext cx="369805" cy="353782"/>
            <a:chOff x="3950316" y="3820307"/>
            <a:chExt cx="369805" cy="353782"/>
          </a:xfrm>
        </p:grpSpPr>
        <p:sp>
          <p:nvSpPr>
            <p:cNvPr id="9754" name="Google Shape;9754;p6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62"/>
          <p:cNvGrpSpPr/>
          <p:nvPr/>
        </p:nvGrpSpPr>
        <p:grpSpPr>
          <a:xfrm>
            <a:off x="1761909" y="3630961"/>
            <a:ext cx="307974" cy="371716"/>
            <a:chOff x="1761909" y="3811961"/>
            <a:chExt cx="307974" cy="371716"/>
          </a:xfrm>
        </p:grpSpPr>
        <p:sp>
          <p:nvSpPr>
            <p:cNvPr id="9759" name="Google Shape;9759;p6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62"/>
          <p:cNvGrpSpPr/>
          <p:nvPr/>
        </p:nvGrpSpPr>
        <p:grpSpPr>
          <a:xfrm>
            <a:off x="5373342" y="3627935"/>
            <a:ext cx="231395" cy="353145"/>
            <a:chOff x="5373342" y="3808935"/>
            <a:chExt cx="231395" cy="353145"/>
          </a:xfrm>
        </p:grpSpPr>
        <p:sp>
          <p:nvSpPr>
            <p:cNvPr id="9770" name="Google Shape;9770;p6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9" name="Google Shape;9779;p6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0" name="Google Shape;9780;p62"/>
          <p:cNvGrpSpPr/>
          <p:nvPr/>
        </p:nvGrpSpPr>
        <p:grpSpPr>
          <a:xfrm>
            <a:off x="5833775" y="3628445"/>
            <a:ext cx="235185" cy="352253"/>
            <a:chOff x="5833775" y="3809445"/>
            <a:chExt cx="235185" cy="352253"/>
          </a:xfrm>
        </p:grpSpPr>
        <p:sp>
          <p:nvSpPr>
            <p:cNvPr id="9781" name="Google Shape;9781;p6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62"/>
          <p:cNvGrpSpPr/>
          <p:nvPr/>
        </p:nvGrpSpPr>
        <p:grpSpPr>
          <a:xfrm>
            <a:off x="4942472" y="3628318"/>
            <a:ext cx="238976" cy="352762"/>
            <a:chOff x="4942472" y="3809318"/>
            <a:chExt cx="238976" cy="352762"/>
          </a:xfrm>
        </p:grpSpPr>
        <p:sp>
          <p:nvSpPr>
            <p:cNvPr id="9785" name="Google Shape;9785;p6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62"/>
          <p:cNvGrpSpPr/>
          <p:nvPr/>
        </p:nvGrpSpPr>
        <p:grpSpPr>
          <a:xfrm>
            <a:off x="6266525" y="3626788"/>
            <a:ext cx="260223" cy="353527"/>
            <a:chOff x="6266525" y="3807788"/>
            <a:chExt cx="260223" cy="353527"/>
          </a:xfrm>
        </p:grpSpPr>
        <p:sp>
          <p:nvSpPr>
            <p:cNvPr id="9793" name="Google Shape;9793;p6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7" name="Google Shape;9797;p6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8" name="Google Shape;9798;p62"/>
          <p:cNvGrpSpPr/>
          <p:nvPr/>
        </p:nvGrpSpPr>
        <p:grpSpPr>
          <a:xfrm>
            <a:off x="7184363" y="3628604"/>
            <a:ext cx="202184" cy="352762"/>
            <a:chOff x="7184363" y="3809604"/>
            <a:chExt cx="202184" cy="352762"/>
          </a:xfrm>
        </p:grpSpPr>
        <p:sp>
          <p:nvSpPr>
            <p:cNvPr id="9799" name="Google Shape;9799;p6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62"/>
          <p:cNvGrpSpPr/>
          <p:nvPr/>
        </p:nvGrpSpPr>
        <p:grpSpPr>
          <a:xfrm>
            <a:off x="7571624" y="3627935"/>
            <a:ext cx="292047" cy="352762"/>
            <a:chOff x="7571624" y="3808935"/>
            <a:chExt cx="292047" cy="352762"/>
          </a:xfrm>
        </p:grpSpPr>
        <p:sp>
          <p:nvSpPr>
            <p:cNvPr id="9802" name="Google Shape;9802;p6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62"/>
          <p:cNvGrpSpPr/>
          <p:nvPr/>
        </p:nvGrpSpPr>
        <p:grpSpPr>
          <a:xfrm>
            <a:off x="2174559" y="3175116"/>
            <a:ext cx="364135" cy="359930"/>
            <a:chOff x="2174559" y="3356116"/>
            <a:chExt cx="364135" cy="359930"/>
          </a:xfrm>
        </p:grpSpPr>
        <p:sp>
          <p:nvSpPr>
            <p:cNvPr id="9809" name="Google Shape;9809;p6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62"/>
          <p:cNvGrpSpPr/>
          <p:nvPr/>
        </p:nvGrpSpPr>
        <p:grpSpPr>
          <a:xfrm>
            <a:off x="1731934" y="3174639"/>
            <a:ext cx="368371" cy="361554"/>
            <a:chOff x="1731934" y="3355639"/>
            <a:chExt cx="368371" cy="361554"/>
          </a:xfrm>
        </p:grpSpPr>
        <p:sp>
          <p:nvSpPr>
            <p:cNvPr id="9812" name="Google Shape;9812;p6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62"/>
          <p:cNvGrpSpPr/>
          <p:nvPr/>
        </p:nvGrpSpPr>
        <p:grpSpPr>
          <a:xfrm>
            <a:off x="3990517" y="3173173"/>
            <a:ext cx="279559" cy="363402"/>
            <a:chOff x="3990517" y="3354173"/>
            <a:chExt cx="279559" cy="363402"/>
          </a:xfrm>
        </p:grpSpPr>
        <p:sp>
          <p:nvSpPr>
            <p:cNvPr id="9815" name="Google Shape;9815;p6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62"/>
          <p:cNvGrpSpPr/>
          <p:nvPr/>
        </p:nvGrpSpPr>
        <p:grpSpPr>
          <a:xfrm>
            <a:off x="3497847" y="3236374"/>
            <a:ext cx="379680" cy="237606"/>
            <a:chOff x="3497847" y="3417374"/>
            <a:chExt cx="379680" cy="237606"/>
          </a:xfrm>
        </p:grpSpPr>
        <p:sp>
          <p:nvSpPr>
            <p:cNvPr id="9819" name="Google Shape;9819;p6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62"/>
          <p:cNvGrpSpPr/>
          <p:nvPr/>
        </p:nvGrpSpPr>
        <p:grpSpPr>
          <a:xfrm>
            <a:off x="2612597" y="3186075"/>
            <a:ext cx="376271" cy="337982"/>
            <a:chOff x="2612597" y="3367075"/>
            <a:chExt cx="376271" cy="337982"/>
          </a:xfrm>
        </p:grpSpPr>
        <p:sp>
          <p:nvSpPr>
            <p:cNvPr id="9824" name="Google Shape;9824;p6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62"/>
          <p:cNvGrpSpPr/>
          <p:nvPr/>
        </p:nvGrpSpPr>
        <p:grpSpPr>
          <a:xfrm>
            <a:off x="3071914" y="3183431"/>
            <a:ext cx="343652" cy="342505"/>
            <a:chOff x="3071914" y="3364431"/>
            <a:chExt cx="343652" cy="342505"/>
          </a:xfrm>
        </p:grpSpPr>
        <p:sp>
          <p:nvSpPr>
            <p:cNvPr id="9827" name="Google Shape;9827;p6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62"/>
          <p:cNvGrpSpPr/>
          <p:nvPr/>
        </p:nvGrpSpPr>
        <p:grpSpPr>
          <a:xfrm>
            <a:off x="897141" y="3178875"/>
            <a:ext cx="257962" cy="352762"/>
            <a:chOff x="897141" y="3359875"/>
            <a:chExt cx="257962" cy="352762"/>
          </a:xfrm>
        </p:grpSpPr>
        <p:sp>
          <p:nvSpPr>
            <p:cNvPr id="9833" name="Google Shape;9833;p6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62"/>
          <p:cNvGrpSpPr/>
          <p:nvPr/>
        </p:nvGrpSpPr>
        <p:grpSpPr>
          <a:xfrm>
            <a:off x="1333682" y="3163330"/>
            <a:ext cx="271213" cy="383088"/>
            <a:chOff x="1333682" y="3344330"/>
            <a:chExt cx="271213" cy="383088"/>
          </a:xfrm>
        </p:grpSpPr>
        <p:sp>
          <p:nvSpPr>
            <p:cNvPr id="9842" name="Google Shape;9842;p6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62"/>
          <p:cNvGrpSpPr/>
          <p:nvPr/>
        </p:nvGrpSpPr>
        <p:grpSpPr>
          <a:xfrm>
            <a:off x="6664394" y="3165974"/>
            <a:ext cx="353113" cy="351998"/>
            <a:chOff x="6664394" y="3346974"/>
            <a:chExt cx="353113" cy="351998"/>
          </a:xfrm>
        </p:grpSpPr>
        <p:sp>
          <p:nvSpPr>
            <p:cNvPr id="9854" name="Google Shape;9854;p6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62"/>
          <p:cNvGrpSpPr/>
          <p:nvPr/>
        </p:nvGrpSpPr>
        <p:grpSpPr>
          <a:xfrm>
            <a:off x="849741" y="1778307"/>
            <a:ext cx="399398" cy="375443"/>
            <a:chOff x="849741" y="1959307"/>
            <a:chExt cx="399398" cy="375443"/>
          </a:xfrm>
        </p:grpSpPr>
        <p:sp>
          <p:nvSpPr>
            <p:cNvPr id="9860" name="Google Shape;9860;p6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62"/>
          <p:cNvGrpSpPr/>
          <p:nvPr/>
        </p:nvGrpSpPr>
        <p:grpSpPr>
          <a:xfrm>
            <a:off x="1284212" y="1782766"/>
            <a:ext cx="379489" cy="366046"/>
            <a:chOff x="1284212" y="1963766"/>
            <a:chExt cx="379489" cy="366046"/>
          </a:xfrm>
        </p:grpSpPr>
        <p:sp>
          <p:nvSpPr>
            <p:cNvPr id="9863" name="Google Shape;9863;p6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62"/>
          <p:cNvGrpSpPr/>
          <p:nvPr/>
        </p:nvGrpSpPr>
        <p:grpSpPr>
          <a:xfrm>
            <a:off x="3037766" y="1788564"/>
            <a:ext cx="370219" cy="354928"/>
            <a:chOff x="3037766" y="1969564"/>
            <a:chExt cx="370219" cy="354928"/>
          </a:xfrm>
        </p:grpSpPr>
        <p:sp>
          <p:nvSpPr>
            <p:cNvPr id="9866" name="Google Shape;9866;p6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62"/>
          <p:cNvGrpSpPr/>
          <p:nvPr/>
        </p:nvGrpSpPr>
        <p:grpSpPr>
          <a:xfrm>
            <a:off x="3982553" y="1790730"/>
            <a:ext cx="304566" cy="350501"/>
            <a:chOff x="3982553" y="1971730"/>
            <a:chExt cx="304566" cy="350501"/>
          </a:xfrm>
        </p:grpSpPr>
        <p:sp>
          <p:nvSpPr>
            <p:cNvPr id="9871" name="Google Shape;9871;p6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62"/>
          <p:cNvGrpSpPr/>
          <p:nvPr/>
        </p:nvGrpSpPr>
        <p:grpSpPr>
          <a:xfrm>
            <a:off x="2567841" y="1813124"/>
            <a:ext cx="399812" cy="306477"/>
            <a:chOff x="2567841" y="1994124"/>
            <a:chExt cx="399812" cy="306477"/>
          </a:xfrm>
        </p:grpSpPr>
        <p:sp>
          <p:nvSpPr>
            <p:cNvPr id="9874" name="Google Shape;9874;p6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62"/>
          <p:cNvGrpSpPr/>
          <p:nvPr/>
        </p:nvGrpSpPr>
        <p:grpSpPr>
          <a:xfrm>
            <a:off x="2212084" y="1779358"/>
            <a:ext cx="324698" cy="372863"/>
            <a:chOff x="2212084" y="1960358"/>
            <a:chExt cx="324698" cy="372863"/>
          </a:xfrm>
        </p:grpSpPr>
        <p:sp>
          <p:nvSpPr>
            <p:cNvPr id="9878" name="Google Shape;9878;p6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62"/>
          <p:cNvGrpSpPr/>
          <p:nvPr/>
        </p:nvGrpSpPr>
        <p:grpSpPr>
          <a:xfrm>
            <a:off x="1805901" y="1779358"/>
            <a:ext cx="284847" cy="373627"/>
            <a:chOff x="1805901" y="1960358"/>
            <a:chExt cx="284847" cy="373627"/>
          </a:xfrm>
        </p:grpSpPr>
        <p:sp>
          <p:nvSpPr>
            <p:cNvPr id="9882" name="Google Shape;9882;p6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4" name="Google Shape;9884;p6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7" name="Google Shape;9887;p62"/>
          <p:cNvGrpSpPr/>
          <p:nvPr/>
        </p:nvGrpSpPr>
        <p:grpSpPr>
          <a:xfrm>
            <a:off x="6656812" y="1848388"/>
            <a:ext cx="368690" cy="245793"/>
            <a:chOff x="6656812" y="2029388"/>
            <a:chExt cx="368690" cy="245793"/>
          </a:xfrm>
        </p:grpSpPr>
        <p:sp>
          <p:nvSpPr>
            <p:cNvPr id="9888" name="Google Shape;9888;p6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2"/>
          <p:cNvGrpSpPr/>
          <p:nvPr/>
        </p:nvGrpSpPr>
        <p:grpSpPr>
          <a:xfrm>
            <a:off x="4869651" y="1831218"/>
            <a:ext cx="376654" cy="281566"/>
            <a:chOff x="4869651" y="2012218"/>
            <a:chExt cx="376654" cy="281566"/>
          </a:xfrm>
        </p:grpSpPr>
        <p:sp>
          <p:nvSpPr>
            <p:cNvPr id="9899" name="Google Shape;9899;p6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62"/>
          <p:cNvGrpSpPr/>
          <p:nvPr/>
        </p:nvGrpSpPr>
        <p:grpSpPr>
          <a:xfrm>
            <a:off x="5306224" y="1831313"/>
            <a:ext cx="367925" cy="281694"/>
            <a:chOff x="5306224" y="2012313"/>
            <a:chExt cx="367925" cy="281694"/>
          </a:xfrm>
        </p:grpSpPr>
        <p:sp>
          <p:nvSpPr>
            <p:cNvPr id="9904" name="Google Shape;9904;p6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6" name="Google Shape;9906;p6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7" name="Google Shape;9907;p62"/>
          <p:cNvGrpSpPr/>
          <p:nvPr/>
        </p:nvGrpSpPr>
        <p:grpSpPr>
          <a:xfrm>
            <a:off x="6195998" y="1802102"/>
            <a:ext cx="368308" cy="338746"/>
            <a:chOff x="6195998" y="1983102"/>
            <a:chExt cx="368308" cy="338746"/>
          </a:xfrm>
        </p:grpSpPr>
        <p:sp>
          <p:nvSpPr>
            <p:cNvPr id="9908" name="Google Shape;9908;p6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62"/>
          <p:cNvGrpSpPr/>
          <p:nvPr/>
        </p:nvGrpSpPr>
        <p:grpSpPr>
          <a:xfrm>
            <a:off x="7542031" y="1830835"/>
            <a:ext cx="369072" cy="280037"/>
            <a:chOff x="7542031" y="2011835"/>
            <a:chExt cx="369072" cy="280037"/>
          </a:xfrm>
        </p:grpSpPr>
        <p:sp>
          <p:nvSpPr>
            <p:cNvPr id="9912" name="Google Shape;9912;p6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62"/>
          <p:cNvGrpSpPr/>
          <p:nvPr/>
        </p:nvGrpSpPr>
        <p:grpSpPr>
          <a:xfrm>
            <a:off x="8010427" y="3167503"/>
            <a:ext cx="278795" cy="351615"/>
            <a:chOff x="8010427" y="3348503"/>
            <a:chExt cx="278795" cy="351615"/>
          </a:xfrm>
        </p:grpSpPr>
        <p:sp>
          <p:nvSpPr>
            <p:cNvPr id="9922" name="Google Shape;9922;p6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6" name="Google Shape;9926;p6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62"/>
          <p:cNvGrpSpPr/>
          <p:nvPr/>
        </p:nvGrpSpPr>
        <p:grpSpPr>
          <a:xfrm>
            <a:off x="7141900" y="3168204"/>
            <a:ext cx="281057" cy="351010"/>
            <a:chOff x="7141900" y="3349204"/>
            <a:chExt cx="281057" cy="351010"/>
          </a:xfrm>
        </p:grpSpPr>
        <p:sp>
          <p:nvSpPr>
            <p:cNvPr id="9928" name="Google Shape;9928;p6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62"/>
          <p:cNvGrpSpPr/>
          <p:nvPr/>
        </p:nvGrpSpPr>
        <p:grpSpPr>
          <a:xfrm>
            <a:off x="5314188" y="3169032"/>
            <a:ext cx="363752" cy="353113"/>
            <a:chOff x="5314188" y="3350032"/>
            <a:chExt cx="363752" cy="353113"/>
          </a:xfrm>
        </p:grpSpPr>
        <p:sp>
          <p:nvSpPr>
            <p:cNvPr id="9932" name="Google Shape;9932;p6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62"/>
          <p:cNvGrpSpPr/>
          <p:nvPr/>
        </p:nvGrpSpPr>
        <p:grpSpPr>
          <a:xfrm>
            <a:off x="5829984" y="3169032"/>
            <a:ext cx="220755" cy="352348"/>
            <a:chOff x="5829984" y="3350032"/>
            <a:chExt cx="220755" cy="352348"/>
          </a:xfrm>
        </p:grpSpPr>
        <p:sp>
          <p:nvSpPr>
            <p:cNvPr id="9935" name="Google Shape;9935;p6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62"/>
          <p:cNvGrpSpPr/>
          <p:nvPr/>
        </p:nvGrpSpPr>
        <p:grpSpPr>
          <a:xfrm>
            <a:off x="4882170" y="3168841"/>
            <a:ext cx="358464" cy="352316"/>
            <a:chOff x="4882170" y="3349841"/>
            <a:chExt cx="358464" cy="352316"/>
          </a:xfrm>
        </p:grpSpPr>
        <p:sp>
          <p:nvSpPr>
            <p:cNvPr id="9940" name="Google Shape;9940;p6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2" name="Google Shape;9942;p6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4" name="Google Shape;9944;p62"/>
          <p:cNvGrpSpPr/>
          <p:nvPr/>
        </p:nvGrpSpPr>
        <p:grpSpPr>
          <a:xfrm>
            <a:off x="3044965" y="2254220"/>
            <a:ext cx="400194" cy="324316"/>
            <a:chOff x="3044965" y="2435220"/>
            <a:chExt cx="400194" cy="324316"/>
          </a:xfrm>
        </p:grpSpPr>
        <p:sp>
          <p:nvSpPr>
            <p:cNvPr id="9945" name="Google Shape;9945;p6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62"/>
          <p:cNvGrpSpPr/>
          <p:nvPr/>
        </p:nvGrpSpPr>
        <p:grpSpPr>
          <a:xfrm>
            <a:off x="6203579" y="3167981"/>
            <a:ext cx="351615" cy="350373"/>
            <a:chOff x="6203579" y="3348981"/>
            <a:chExt cx="351615" cy="350373"/>
          </a:xfrm>
        </p:grpSpPr>
        <p:sp>
          <p:nvSpPr>
            <p:cNvPr id="9949" name="Google Shape;9949;p6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62"/>
          <p:cNvGrpSpPr/>
          <p:nvPr/>
        </p:nvGrpSpPr>
        <p:grpSpPr>
          <a:xfrm>
            <a:off x="4878379" y="2292892"/>
            <a:ext cx="367161" cy="287523"/>
            <a:chOff x="4878379" y="2473892"/>
            <a:chExt cx="367161" cy="287523"/>
          </a:xfrm>
        </p:grpSpPr>
        <p:sp>
          <p:nvSpPr>
            <p:cNvPr id="9955" name="Google Shape;9955;p6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62"/>
          <p:cNvGrpSpPr/>
          <p:nvPr/>
        </p:nvGrpSpPr>
        <p:grpSpPr>
          <a:xfrm>
            <a:off x="1325719" y="2706689"/>
            <a:ext cx="290581" cy="372481"/>
            <a:chOff x="1325719" y="2887689"/>
            <a:chExt cx="290581" cy="372481"/>
          </a:xfrm>
        </p:grpSpPr>
        <p:sp>
          <p:nvSpPr>
            <p:cNvPr id="9961" name="Google Shape;9961;p6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3" name="Google Shape;9963;p6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4" name="Google Shape;9964;p62"/>
          <p:cNvGrpSpPr/>
          <p:nvPr/>
        </p:nvGrpSpPr>
        <p:grpSpPr>
          <a:xfrm>
            <a:off x="3510335" y="2711499"/>
            <a:ext cx="360726" cy="361204"/>
            <a:chOff x="3510335" y="2892499"/>
            <a:chExt cx="360726" cy="361204"/>
          </a:xfrm>
        </p:grpSpPr>
        <p:sp>
          <p:nvSpPr>
            <p:cNvPr id="9965" name="Google Shape;9965;p6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62"/>
          <p:cNvGrpSpPr/>
          <p:nvPr/>
        </p:nvGrpSpPr>
        <p:grpSpPr>
          <a:xfrm>
            <a:off x="3086313" y="2696049"/>
            <a:ext cx="320143" cy="392581"/>
            <a:chOff x="3086313" y="2877049"/>
            <a:chExt cx="320143" cy="392581"/>
          </a:xfrm>
        </p:grpSpPr>
        <p:sp>
          <p:nvSpPr>
            <p:cNvPr id="9971" name="Google Shape;9971;p6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3" name="Google Shape;9983;p6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4" name="Google Shape;9984;p62"/>
          <p:cNvGrpSpPr/>
          <p:nvPr/>
        </p:nvGrpSpPr>
        <p:grpSpPr>
          <a:xfrm>
            <a:off x="861113" y="2704746"/>
            <a:ext cx="333809" cy="373277"/>
            <a:chOff x="861113" y="2885746"/>
            <a:chExt cx="333809" cy="373277"/>
          </a:xfrm>
        </p:grpSpPr>
        <p:sp>
          <p:nvSpPr>
            <p:cNvPr id="9985" name="Google Shape;9985;p6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8" name="Google Shape;9988;p6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0" name="Google Shape;9990;p62"/>
          <p:cNvGrpSpPr/>
          <p:nvPr/>
        </p:nvGrpSpPr>
        <p:grpSpPr>
          <a:xfrm>
            <a:off x="1297654" y="1323481"/>
            <a:ext cx="349354" cy="362223"/>
            <a:chOff x="1297654" y="1504481"/>
            <a:chExt cx="349354" cy="362223"/>
          </a:xfrm>
        </p:grpSpPr>
        <p:sp>
          <p:nvSpPr>
            <p:cNvPr id="9991" name="Google Shape;9991;p6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4" name="Google Shape;9994;p6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5" name="Google Shape;9995;p62"/>
          <p:cNvGrpSpPr/>
          <p:nvPr/>
        </p:nvGrpSpPr>
        <p:grpSpPr>
          <a:xfrm>
            <a:off x="852385" y="1329916"/>
            <a:ext cx="353145" cy="351998"/>
            <a:chOff x="852385" y="1510916"/>
            <a:chExt cx="353145" cy="351998"/>
          </a:xfrm>
        </p:grpSpPr>
        <p:sp>
          <p:nvSpPr>
            <p:cNvPr id="9996" name="Google Shape;9996;p6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2"/>
          <p:cNvGrpSpPr/>
          <p:nvPr/>
        </p:nvGrpSpPr>
        <p:grpSpPr>
          <a:xfrm>
            <a:off x="1745217" y="1334471"/>
            <a:ext cx="343269" cy="342505"/>
            <a:chOff x="1745217" y="1515471"/>
            <a:chExt cx="343269" cy="342505"/>
          </a:xfrm>
        </p:grpSpPr>
        <p:sp>
          <p:nvSpPr>
            <p:cNvPr id="10000" name="Google Shape;10000;p6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4" name="Google Shape;10004;p6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5" name="Google Shape;10005;p62"/>
          <p:cNvGrpSpPr/>
          <p:nvPr/>
        </p:nvGrpSpPr>
        <p:grpSpPr>
          <a:xfrm>
            <a:off x="3042703" y="1348137"/>
            <a:ext cx="411535" cy="315587"/>
            <a:chOff x="3042703" y="1529137"/>
            <a:chExt cx="411535" cy="315587"/>
          </a:xfrm>
        </p:grpSpPr>
        <p:sp>
          <p:nvSpPr>
            <p:cNvPr id="10006" name="Google Shape;10006;p6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62"/>
          <p:cNvGrpSpPr/>
          <p:nvPr/>
        </p:nvGrpSpPr>
        <p:grpSpPr>
          <a:xfrm>
            <a:off x="2629289" y="1363682"/>
            <a:ext cx="350501" cy="284497"/>
            <a:chOff x="2629289" y="1544682"/>
            <a:chExt cx="350501" cy="284497"/>
          </a:xfrm>
        </p:grpSpPr>
        <p:sp>
          <p:nvSpPr>
            <p:cNvPr id="10017" name="Google Shape;10017;p6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62"/>
          <p:cNvGrpSpPr/>
          <p:nvPr/>
        </p:nvGrpSpPr>
        <p:grpSpPr>
          <a:xfrm>
            <a:off x="5305077" y="1321633"/>
            <a:ext cx="367893" cy="365218"/>
            <a:chOff x="5305077" y="1502633"/>
            <a:chExt cx="367893" cy="365218"/>
          </a:xfrm>
        </p:grpSpPr>
        <p:sp>
          <p:nvSpPr>
            <p:cNvPr id="10023" name="Google Shape;10023;p6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62"/>
          <p:cNvGrpSpPr/>
          <p:nvPr/>
        </p:nvGrpSpPr>
        <p:grpSpPr>
          <a:xfrm>
            <a:off x="7100170" y="1319117"/>
            <a:ext cx="368308" cy="367033"/>
            <a:chOff x="7100170" y="1500117"/>
            <a:chExt cx="368308" cy="367033"/>
          </a:xfrm>
        </p:grpSpPr>
        <p:sp>
          <p:nvSpPr>
            <p:cNvPr id="10026" name="Google Shape;10026;p6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9" name="Google Shape;10039;p6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0" name="Google Shape;10040;p62"/>
          <p:cNvGrpSpPr/>
          <p:nvPr/>
        </p:nvGrpSpPr>
        <p:grpSpPr>
          <a:xfrm>
            <a:off x="6649231" y="1319021"/>
            <a:ext cx="390287" cy="367065"/>
            <a:chOff x="6649231" y="1500021"/>
            <a:chExt cx="390287" cy="367065"/>
          </a:xfrm>
        </p:grpSpPr>
        <p:sp>
          <p:nvSpPr>
            <p:cNvPr id="10041" name="Google Shape;10041;p6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62"/>
          <p:cNvGrpSpPr/>
          <p:nvPr/>
        </p:nvGrpSpPr>
        <p:grpSpPr>
          <a:xfrm>
            <a:off x="5746938" y="1362503"/>
            <a:ext cx="387261" cy="280356"/>
            <a:chOff x="5746938" y="1543503"/>
            <a:chExt cx="387261" cy="280356"/>
          </a:xfrm>
        </p:grpSpPr>
        <p:sp>
          <p:nvSpPr>
            <p:cNvPr id="10054" name="Google Shape;10054;p6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2"/>
          <p:cNvGrpSpPr/>
          <p:nvPr/>
        </p:nvGrpSpPr>
        <p:grpSpPr>
          <a:xfrm>
            <a:off x="6196730" y="1344346"/>
            <a:ext cx="369072" cy="317467"/>
            <a:chOff x="6196730" y="1525346"/>
            <a:chExt cx="369072" cy="317467"/>
          </a:xfrm>
        </p:grpSpPr>
        <p:sp>
          <p:nvSpPr>
            <p:cNvPr id="10057" name="Google Shape;10057;p6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2"/>
          <p:cNvGrpSpPr/>
          <p:nvPr/>
        </p:nvGrpSpPr>
        <p:grpSpPr>
          <a:xfrm>
            <a:off x="4940592" y="1319690"/>
            <a:ext cx="246558" cy="367161"/>
            <a:chOff x="4940592" y="1500690"/>
            <a:chExt cx="246558" cy="367161"/>
          </a:xfrm>
        </p:grpSpPr>
        <p:sp>
          <p:nvSpPr>
            <p:cNvPr id="10061" name="Google Shape;10061;p6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62"/>
          <p:cNvGrpSpPr/>
          <p:nvPr/>
        </p:nvGrpSpPr>
        <p:grpSpPr>
          <a:xfrm>
            <a:off x="7964906" y="1318894"/>
            <a:ext cx="380858" cy="367575"/>
            <a:chOff x="7964906" y="1499894"/>
            <a:chExt cx="380858" cy="367575"/>
          </a:xfrm>
        </p:grpSpPr>
        <p:sp>
          <p:nvSpPr>
            <p:cNvPr id="10066" name="Google Shape;10066;p6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9" name="Google Shape;10069;p6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0" name="Google Shape;10070;p62"/>
          <p:cNvGrpSpPr/>
          <p:nvPr/>
        </p:nvGrpSpPr>
        <p:grpSpPr>
          <a:xfrm>
            <a:off x="8007400" y="2721278"/>
            <a:ext cx="285230" cy="355597"/>
            <a:chOff x="8007400" y="2902278"/>
            <a:chExt cx="285230" cy="355597"/>
          </a:xfrm>
        </p:grpSpPr>
        <p:sp>
          <p:nvSpPr>
            <p:cNvPr id="10071" name="Google Shape;10071;p6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62"/>
          <p:cNvGrpSpPr/>
          <p:nvPr/>
        </p:nvGrpSpPr>
        <p:grpSpPr>
          <a:xfrm>
            <a:off x="6219124" y="2721788"/>
            <a:ext cx="318231" cy="355470"/>
            <a:chOff x="6219124" y="2902788"/>
            <a:chExt cx="318231" cy="355470"/>
          </a:xfrm>
        </p:grpSpPr>
        <p:sp>
          <p:nvSpPr>
            <p:cNvPr id="10074" name="Google Shape;10074;p6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62"/>
          <p:cNvGrpSpPr/>
          <p:nvPr/>
        </p:nvGrpSpPr>
        <p:grpSpPr>
          <a:xfrm>
            <a:off x="4969421" y="2721852"/>
            <a:ext cx="185109" cy="355406"/>
            <a:chOff x="4969421" y="2902852"/>
            <a:chExt cx="185109" cy="355406"/>
          </a:xfrm>
        </p:grpSpPr>
        <p:sp>
          <p:nvSpPr>
            <p:cNvPr id="10078" name="Google Shape;10078;p6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4" name="Google Shape;10084;p6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6" name="Google Shape;10086;p62"/>
          <p:cNvGrpSpPr/>
          <p:nvPr/>
        </p:nvGrpSpPr>
        <p:grpSpPr>
          <a:xfrm>
            <a:off x="6685259" y="2721852"/>
            <a:ext cx="311414" cy="355406"/>
            <a:chOff x="6685259" y="2902852"/>
            <a:chExt cx="311414" cy="355406"/>
          </a:xfrm>
        </p:grpSpPr>
        <p:sp>
          <p:nvSpPr>
            <p:cNvPr id="10087" name="Google Shape;10087;p6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62"/>
          <p:cNvGrpSpPr/>
          <p:nvPr/>
        </p:nvGrpSpPr>
        <p:grpSpPr>
          <a:xfrm>
            <a:off x="5309250" y="2722170"/>
            <a:ext cx="359579" cy="355852"/>
            <a:chOff x="5309250" y="2903170"/>
            <a:chExt cx="359579" cy="355852"/>
          </a:xfrm>
        </p:grpSpPr>
        <p:sp>
          <p:nvSpPr>
            <p:cNvPr id="10091" name="Google Shape;10091;p6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62"/>
          <p:cNvGrpSpPr/>
          <p:nvPr/>
        </p:nvGrpSpPr>
        <p:grpSpPr>
          <a:xfrm>
            <a:off x="2199565" y="2240172"/>
            <a:ext cx="312179" cy="353431"/>
            <a:chOff x="2199565" y="2421172"/>
            <a:chExt cx="312179" cy="353431"/>
          </a:xfrm>
        </p:grpSpPr>
        <p:sp>
          <p:nvSpPr>
            <p:cNvPr id="10095" name="Google Shape;10095;p6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62"/>
          <p:cNvGrpSpPr/>
          <p:nvPr/>
        </p:nvGrpSpPr>
        <p:grpSpPr>
          <a:xfrm>
            <a:off x="1750887" y="2244727"/>
            <a:ext cx="320143" cy="343269"/>
            <a:chOff x="1750887" y="2425727"/>
            <a:chExt cx="320143" cy="343269"/>
          </a:xfrm>
        </p:grpSpPr>
        <p:sp>
          <p:nvSpPr>
            <p:cNvPr id="10098" name="Google Shape;10098;p6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62"/>
          <p:cNvGrpSpPr/>
          <p:nvPr/>
        </p:nvGrpSpPr>
        <p:grpSpPr>
          <a:xfrm>
            <a:off x="1298037" y="2244727"/>
            <a:ext cx="338364" cy="342887"/>
            <a:chOff x="1298037" y="2425727"/>
            <a:chExt cx="338364" cy="342887"/>
          </a:xfrm>
        </p:grpSpPr>
        <p:sp>
          <p:nvSpPr>
            <p:cNvPr id="10101" name="Google Shape;10101;p6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5" name="Google Shape;10105;p6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6" name="Google Shape;10106;p62"/>
          <p:cNvGrpSpPr/>
          <p:nvPr/>
        </p:nvGrpSpPr>
        <p:grpSpPr>
          <a:xfrm>
            <a:off x="3974207" y="2248009"/>
            <a:ext cx="320143" cy="338491"/>
            <a:chOff x="3974207" y="2429009"/>
            <a:chExt cx="320143" cy="338491"/>
          </a:xfrm>
        </p:grpSpPr>
        <p:sp>
          <p:nvSpPr>
            <p:cNvPr id="10107" name="Google Shape;10107;p6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62"/>
          <p:cNvGrpSpPr/>
          <p:nvPr/>
        </p:nvGrpSpPr>
        <p:grpSpPr>
          <a:xfrm>
            <a:off x="2623237" y="2250047"/>
            <a:ext cx="355024" cy="332630"/>
            <a:chOff x="2623237" y="2431047"/>
            <a:chExt cx="355024" cy="332630"/>
          </a:xfrm>
        </p:grpSpPr>
        <p:sp>
          <p:nvSpPr>
            <p:cNvPr id="10110" name="Google Shape;10110;p6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2"/>
          <p:cNvGrpSpPr/>
          <p:nvPr/>
        </p:nvGrpSpPr>
        <p:grpSpPr>
          <a:xfrm>
            <a:off x="6657194" y="2253073"/>
            <a:ext cx="375507" cy="367925"/>
            <a:chOff x="6657194" y="2434073"/>
            <a:chExt cx="375507" cy="367925"/>
          </a:xfrm>
        </p:grpSpPr>
        <p:sp>
          <p:nvSpPr>
            <p:cNvPr id="10115" name="Google Shape;10115;p6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62"/>
          <p:cNvGrpSpPr/>
          <p:nvPr/>
        </p:nvGrpSpPr>
        <p:grpSpPr>
          <a:xfrm>
            <a:off x="7101317" y="2260655"/>
            <a:ext cx="367925" cy="352380"/>
            <a:chOff x="7101317" y="2441655"/>
            <a:chExt cx="367925" cy="352380"/>
          </a:xfrm>
        </p:grpSpPr>
        <p:sp>
          <p:nvSpPr>
            <p:cNvPr id="10119" name="Google Shape;10119;p6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62"/>
          <p:cNvGrpSpPr/>
          <p:nvPr/>
        </p:nvGrpSpPr>
        <p:grpSpPr>
          <a:xfrm>
            <a:off x="5756399" y="2253456"/>
            <a:ext cx="367925" cy="367161"/>
            <a:chOff x="5756399" y="2434456"/>
            <a:chExt cx="367925" cy="367161"/>
          </a:xfrm>
        </p:grpSpPr>
        <p:sp>
          <p:nvSpPr>
            <p:cNvPr id="10122" name="Google Shape;10122;p6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9" name="Google Shape;10129;p6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1" name="Google Shape;10131;p62"/>
          <p:cNvGrpSpPr/>
          <p:nvPr/>
        </p:nvGrpSpPr>
        <p:grpSpPr>
          <a:xfrm>
            <a:off x="7964906" y="2253073"/>
            <a:ext cx="373627" cy="367925"/>
            <a:chOff x="7964906" y="2434073"/>
            <a:chExt cx="373627" cy="367925"/>
          </a:xfrm>
        </p:grpSpPr>
        <p:sp>
          <p:nvSpPr>
            <p:cNvPr id="10132" name="Google Shape;10132;p6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62"/>
          <p:cNvGrpSpPr/>
          <p:nvPr/>
        </p:nvGrpSpPr>
        <p:grpSpPr>
          <a:xfrm>
            <a:off x="6194086" y="2256737"/>
            <a:ext cx="369837" cy="360471"/>
            <a:chOff x="6194086" y="2437737"/>
            <a:chExt cx="369837" cy="360471"/>
          </a:xfrm>
        </p:grpSpPr>
        <p:sp>
          <p:nvSpPr>
            <p:cNvPr id="10135" name="Google Shape;10135;p6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7" name="Google Shape;10137;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138" name="Google Shape;10138;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42" name="Shape 10142"/>
        <p:cNvGrpSpPr/>
        <p:nvPr/>
      </p:nvGrpSpPr>
      <p:grpSpPr>
        <a:xfrm>
          <a:off x="0" y="0"/>
          <a:ext cx="0" cy="0"/>
          <a:chOff x="0" y="0"/>
          <a:chExt cx="0" cy="0"/>
        </a:xfrm>
      </p:grpSpPr>
      <p:grpSp>
        <p:nvGrpSpPr>
          <p:cNvPr id="10143" name="Google Shape;10143;p63"/>
          <p:cNvGrpSpPr/>
          <p:nvPr/>
        </p:nvGrpSpPr>
        <p:grpSpPr>
          <a:xfrm>
            <a:off x="3122257" y="1334344"/>
            <a:ext cx="294850" cy="349434"/>
            <a:chOff x="3122257" y="1508594"/>
            <a:chExt cx="294850" cy="349434"/>
          </a:xfrm>
        </p:grpSpPr>
        <p:sp>
          <p:nvSpPr>
            <p:cNvPr id="10144" name="Google Shape;10144;p6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3"/>
          <p:cNvGrpSpPr/>
          <p:nvPr/>
        </p:nvGrpSpPr>
        <p:grpSpPr>
          <a:xfrm>
            <a:off x="910723" y="1333962"/>
            <a:ext cx="251660" cy="350166"/>
            <a:chOff x="910723" y="1508212"/>
            <a:chExt cx="251660" cy="350166"/>
          </a:xfrm>
        </p:grpSpPr>
        <p:sp>
          <p:nvSpPr>
            <p:cNvPr id="10150" name="Google Shape;10150;p6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63"/>
          <p:cNvGrpSpPr/>
          <p:nvPr/>
        </p:nvGrpSpPr>
        <p:grpSpPr>
          <a:xfrm>
            <a:off x="1308631" y="1333580"/>
            <a:ext cx="350166" cy="350198"/>
            <a:chOff x="1308631" y="1507830"/>
            <a:chExt cx="350166" cy="350198"/>
          </a:xfrm>
        </p:grpSpPr>
        <p:sp>
          <p:nvSpPr>
            <p:cNvPr id="10168" name="Google Shape;10168;p6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63"/>
          <p:cNvGrpSpPr/>
          <p:nvPr/>
        </p:nvGrpSpPr>
        <p:grpSpPr>
          <a:xfrm>
            <a:off x="1756921" y="1335489"/>
            <a:ext cx="345997" cy="345997"/>
            <a:chOff x="1756921" y="1509739"/>
            <a:chExt cx="345997" cy="345997"/>
          </a:xfrm>
        </p:grpSpPr>
        <p:sp>
          <p:nvSpPr>
            <p:cNvPr id="10173" name="Google Shape;10173;p6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63"/>
          <p:cNvGrpSpPr/>
          <p:nvPr/>
        </p:nvGrpSpPr>
        <p:grpSpPr>
          <a:xfrm>
            <a:off x="2216956" y="1336253"/>
            <a:ext cx="318721" cy="345615"/>
            <a:chOff x="2216956" y="1510503"/>
            <a:chExt cx="318721" cy="345615"/>
          </a:xfrm>
        </p:grpSpPr>
        <p:sp>
          <p:nvSpPr>
            <p:cNvPr id="10191" name="Google Shape;10191;p6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63"/>
          <p:cNvGrpSpPr/>
          <p:nvPr/>
        </p:nvGrpSpPr>
        <p:grpSpPr>
          <a:xfrm>
            <a:off x="3988156" y="1394211"/>
            <a:ext cx="349052" cy="230049"/>
            <a:chOff x="3988156" y="1568461"/>
            <a:chExt cx="349052" cy="230049"/>
          </a:xfrm>
        </p:grpSpPr>
        <p:sp>
          <p:nvSpPr>
            <p:cNvPr id="10197" name="Google Shape;10197;p6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3"/>
          <p:cNvGrpSpPr/>
          <p:nvPr/>
        </p:nvGrpSpPr>
        <p:grpSpPr>
          <a:xfrm>
            <a:off x="2633037" y="1325623"/>
            <a:ext cx="379002" cy="366112"/>
            <a:chOff x="2633037" y="1499873"/>
            <a:chExt cx="379002" cy="366112"/>
          </a:xfrm>
        </p:grpSpPr>
        <p:sp>
          <p:nvSpPr>
            <p:cNvPr id="10205" name="Google Shape;10205;p6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3"/>
          <p:cNvGrpSpPr/>
          <p:nvPr/>
        </p:nvGrpSpPr>
        <p:grpSpPr>
          <a:xfrm>
            <a:off x="6675256" y="1341919"/>
            <a:ext cx="327823" cy="357009"/>
            <a:chOff x="6675256" y="1516169"/>
            <a:chExt cx="327823" cy="357009"/>
          </a:xfrm>
        </p:grpSpPr>
        <p:sp>
          <p:nvSpPr>
            <p:cNvPr id="10212" name="Google Shape;10212;p6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63"/>
          <p:cNvGrpSpPr/>
          <p:nvPr/>
        </p:nvGrpSpPr>
        <p:grpSpPr>
          <a:xfrm>
            <a:off x="8020159" y="1342301"/>
            <a:ext cx="300897" cy="356627"/>
            <a:chOff x="8020159" y="1516551"/>
            <a:chExt cx="300897" cy="356627"/>
          </a:xfrm>
        </p:grpSpPr>
        <p:sp>
          <p:nvSpPr>
            <p:cNvPr id="10222" name="Google Shape;10222;p6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63"/>
          <p:cNvGrpSpPr/>
          <p:nvPr/>
        </p:nvGrpSpPr>
        <p:grpSpPr>
          <a:xfrm>
            <a:off x="5377363" y="1341919"/>
            <a:ext cx="257357" cy="356627"/>
            <a:chOff x="5377363" y="1516169"/>
            <a:chExt cx="257357" cy="356627"/>
          </a:xfrm>
        </p:grpSpPr>
        <p:sp>
          <p:nvSpPr>
            <p:cNvPr id="10228" name="Google Shape;10228;p6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63"/>
          <p:cNvGrpSpPr/>
          <p:nvPr/>
        </p:nvGrpSpPr>
        <p:grpSpPr>
          <a:xfrm>
            <a:off x="4880567" y="1361620"/>
            <a:ext cx="356245" cy="317607"/>
            <a:chOff x="4880567" y="1535870"/>
            <a:chExt cx="356245" cy="317607"/>
          </a:xfrm>
        </p:grpSpPr>
        <p:sp>
          <p:nvSpPr>
            <p:cNvPr id="10246" name="Google Shape;10246;p6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63"/>
          <p:cNvGrpSpPr/>
          <p:nvPr/>
        </p:nvGrpSpPr>
        <p:grpSpPr>
          <a:xfrm>
            <a:off x="5771483" y="1341537"/>
            <a:ext cx="357359" cy="357391"/>
            <a:chOff x="5771483" y="1515787"/>
            <a:chExt cx="357359" cy="357391"/>
          </a:xfrm>
        </p:grpSpPr>
        <p:sp>
          <p:nvSpPr>
            <p:cNvPr id="10252" name="Google Shape;10252;p6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63"/>
          <p:cNvGrpSpPr/>
          <p:nvPr/>
        </p:nvGrpSpPr>
        <p:grpSpPr>
          <a:xfrm>
            <a:off x="7121669" y="1359360"/>
            <a:ext cx="321362" cy="321362"/>
            <a:chOff x="7121669" y="1533610"/>
            <a:chExt cx="321362" cy="321362"/>
          </a:xfrm>
        </p:grpSpPr>
        <p:sp>
          <p:nvSpPr>
            <p:cNvPr id="10257" name="Google Shape;10257;p6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63"/>
          <p:cNvGrpSpPr/>
          <p:nvPr/>
        </p:nvGrpSpPr>
        <p:grpSpPr>
          <a:xfrm>
            <a:off x="7562766" y="1340614"/>
            <a:ext cx="327059" cy="360192"/>
            <a:chOff x="7562766" y="1514864"/>
            <a:chExt cx="327059" cy="360192"/>
          </a:xfrm>
        </p:grpSpPr>
        <p:sp>
          <p:nvSpPr>
            <p:cNvPr id="10262" name="Google Shape;10262;p6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63"/>
          <p:cNvGrpSpPr/>
          <p:nvPr/>
        </p:nvGrpSpPr>
        <p:grpSpPr>
          <a:xfrm>
            <a:off x="6221229" y="1324423"/>
            <a:ext cx="361636" cy="362183"/>
            <a:chOff x="6259175" y="1559008"/>
            <a:chExt cx="271743" cy="272093"/>
          </a:xfrm>
        </p:grpSpPr>
        <p:sp>
          <p:nvSpPr>
            <p:cNvPr id="10267" name="Google Shape;10267;p6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63"/>
          <p:cNvGrpSpPr/>
          <p:nvPr/>
        </p:nvGrpSpPr>
        <p:grpSpPr>
          <a:xfrm>
            <a:off x="6671087" y="1835054"/>
            <a:ext cx="332757" cy="281833"/>
            <a:chOff x="6671087" y="2009304"/>
            <a:chExt cx="332757" cy="281833"/>
          </a:xfrm>
        </p:grpSpPr>
        <p:sp>
          <p:nvSpPr>
            <p:cNvPr id="10285" name="Google Shape;10285;p6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7" name="Google Shape;10287;p6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8" name="Google Shape;10288;p63"/>
          <p:cNvGrpSpPr/>
          <p:nvPr/>
        </p:nvGrpSpPr>
        <p:grpSpPr>
          <a:xfrm>
            <a:off x="2201806" y="1802335"/>
            <a:ext cx="349784" cy="349434"/>
            <a:chOff x="2201806" y="1976585"/>
            <a:chExt cx="349784" cy="349434"/>
          </a:xfrm>
        </p:grpSpPr>
        <p:sp>
          <p:nvSpPr>
            <p:cNvPr id="10289" name="Google Shape;10289;p6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63"/>
          <p:cNvGrpSpPr/>
          <p:nvPr/>
        </p:nvGrpSpPr>
        <p:grpSpPr>
          <a:xfrm>
            <a:off x="3094217" y="1802335"/>
            <a:ext cx="350198" cy="350548"/>
            <a:chOff x="3094217" y="1976585"/>
            <a:chExt cx="350198" cy="350548"/>
          </a:xfrm>
        </p:grpSpPr>
        <p:sp>
          <p:nvSpPr>
            <p:cNvPr id="10294" name="Google Shape;10294;p6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7" name="Google Shape;10307;p6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8" name="Google Shape;10308;p63"/>
          <p:cNvGrpSpPr/>
          <p:nvPr/>
        </p:nvGrpSpPr>
        <p:grpSpPr>
          <a:xfrm>
            <a:off x="3979435" y="1802335"/>
            <a:ext cx="345265" cy="349848"/>
            <a:chOff x="3979435" y="1976585"/>
            <a:chExt cx="345265" cy="349848"/>
          </a:xfrm>
        </p:grpSpPr>
        <p:sp>
          <p:nvSpPr>
            <p:cNvPr id="10309" name="Google Shape;10309;p6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63"/>
          <p:cNvGrpSpPr/>
          <p:nvPr/>
        </p:nvGrpSpPr>
        <p:grpSpPr>
          <a:xfrm>
            <a:off x="3541011" y="1334344"/>
            <a:ext cx="350166" cy="349434"/>
            <a:chOff x="3541011" y="1508594"/>
            <a:chExt cx="350166" cy="349434"/>
          </a:xfrm>
        </p:grpSpPr>
        <p:sp>
          <p:nvSpPr>
            <p:cNvPr id="10327" name="Google Shape;10327;p6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63"/>
          <p:cNvGrpSpPr/>
          <p:nvPr/>
        </p:nvGrpSpPr>
        <p:grpSpPr>
          <a:xfrm>
            <a:off x="3576626" y="1801571"/>
            <a:ext cx="284251" cy="351694"/>
            <a:chOff x="3576626" y="1975821"/>
            <a:chExt cx="284251" cy="351694"/>
          </a:xfrm>
        </p:grpSpPr>
        <p:sp>
          <p:nvSpPr>
            <p:cNvPr id="10341" name="Google Shape;10341;p6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63"/>
          <p:cNvGrpSpPr/>
          <p:nvPr/>
        </p:nvGrpSpPr>
        <p:grpSpPr>
          <a:xfrm>
            <a:off x="2722090" y="2715912"/>
            <a:ext cx="238770" cy="371841"/>
            <a:chOff x="2722090" y="2890162"/>
            <a:chExt cx="238770" cy="371841"/>
          </a:xfrm>
        </p:grpSpPr>
        <p:sp>
          <p:nvSpPr>
            <p:cNvPr id="10345" name="Google Shape;10345;p6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8" name="Google Shape;10348;p6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9" name="Google Shape;10349;p63"/>
          <p:cNvGrpSpPr/>
          <p:nvPr/>
        </p:nvGrpSpPr>
        <p:grpSpPr>
          <a:xfrm>
            <a:off x="6216367" y="1795906"/>
            <a:ext cx="361147" cy="361147"/>
            <a:chOff x="6216367" y="1970156"/>
            <a:chExt cx="361147" cy="361147"/>
          </a:xfrm>
        </p:grpSpPr>
        <p:sp>
          <p:nvSpPr>
            <p:cNvPr id="10350" name="Google Shape;10350;p6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63"/>
          <p:cNvGrpSpPr/>
          <p:nvPr/>
        </p:nvGrpSpPr>
        <p:grpSpPr>
          <a:xfrm>
            <a:off x="1289311" y="2751972"/>
            <a:ext cx="408156" cy="299783"/>
            <a:chOff x="1289311" y="2926222"/>
            <a:chExt cx="408156" cy="299783"/>
          </a:xfrm>
        </p:grpSpPr>
        <p:sp>
          <p:nvSpPr>
            <p:cNvPr id="10355" name="Google Shape;10355;p6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63"/>
          <p:cNvGrpSpPr/>
          <p:nvPr/>
        </p:nvGrpSpPr>
        <p:grpSpPr>
          <a:xfrm>
            <a:off x="7978465" y="1795142"/>
            <a:ext cx="361147" cy="360797"/>
            <a:chOff x="7978465" y="1969392"/>
            <a:chExt cx="361147" cy="360797"/>
          </a:xfrm>
        </p:grpSpPr>
        <p:sp>
          <p:nvSpPr>
            <p:cNvPr id="10358" name="Google Shape;10358;p6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7" name="Google Shape;10367;p6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8" name="Google Shape;10368;p63"/>
          <p:cNvGrpSpPr/>
          <p:nvPr/>
        </p:nvGrpSpPr>
        <p:grpSpPr>
          <a:xfrm>
            <a:off x="854261" y="2734563"/>
            <a:ext cx="377474" cy="335748"/>
            <a:chOff x="854261" y="2908813"/>
            <a:chExt cx="377474" cy="335748"/>
          </a:xfrm>
        </p:grpSpPr>
        <p:sp>
          <p:nvSpPr>
            <p:cNvPr id="10369" name="Google Shape;10369;p6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63"/>
          <p:cNvGrpSpPr/>
          <p:nvPr/>
        </p:nvGrpSpPr>
        <p:grpSpPr>
          <a:xfrm>
            <a:off x="1749728" y="2720527"/>
            <a:ext cx="386927" cy="363438"/>
            <a:chOff x="1749728" y="2894777"/>
            <a:chExt cx="386927" cy="363438"/>
          </a:xfrm>
        </p:grpSpPr>
        <p:sp>
          <p:nvSpPr>
            <p:cNvPr id="10375" name="Google Shape;10375;p6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63"/>
          <p:cNvGrpSpPr/>
          <p:nvPr/>
        </p:nvGrpSpPr>
        <p:grpSpPr>
          <a:xfrm>
            <a:off x="7098912" y="1795142"/>
            <a:ext cx="359651" cy="361560"/>
            <a:chOff x="7098912" y="1969392"/>
            <a:chExt cx="359651" cy="361560"/>
          </a:xfrm>
        </p:grpSpPr>
        <p:sp>
          <p:nvSpPr>
            <p:cNvPr id="10383" name="Google Shape;10383;p6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6" name="Google Shape;10396;p6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7" name="Google Shape;10397;p63"/>
          <p:cNvGrpSpPr/>
          <p:nvPr/>
        </p:nvGrpSpPr>
        <p:grpSpPr>
          <a:xfrm>
            <a:off x="5352728" y="1815989"/>
            <a:ext cx="327091" cy="322508"/>
            <a:chOff x="5352728" y="1990239"/>
            <a:chExt cx="327091" cy="322508"/>
          </a:xfrm>
        </p:grpSpPr>
        <p:sp>
          <p:nvSpPr>
            <p:cNvPr id="10398" name="Google Shape;10398;p6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63"/>
          <p:cNvGrpSpPr/>
          <p:nvPr/>
        </p:nvGrpSpPr>
        <p:grpSpPr>
          <a:xfrm>
            <a:off x="7538896" y="1795906"/>
            <a:ext cx="361147" cy="361529"/>
            <a:chOff x="7538896" y="1970156"/>
            <a:chExt cx="361147" cy="361529"/>
          </a:xfrm>
        </p:grpSpPr>
        <p:sp>
          <p:nvSpPr>
            <p:cNvPr id="10402" name="Google Shape;10402;p6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3"/>
          <p:cNvGrpSpPr/>
          <p:nvPr/>
        </p:nvGrpSpPr>
        <p:grpSpPr>
          <a:xfrm>
            <a:off x="4896099" y="1796670"/>
            <a:ext cx="358155" cy="358123"/>
            <a:chOff x="4896099" y="1970920"/>
            <a:chExt cx="358155" cy="358123"/>
          </a:xfrm>
        </p:grpSpPr>
        <p:sp>
          <p:nvSpPr>
            <p:cNvPr id="10409" name="Google Shape;10409;p6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63"/>
          <p:cNvGrpSpPr/>
          <p:nvPr/>
        </p:nvGrpSpPr>
        <p:grpSpPr>
          <a:xfrm>
            <a:off x="4048787" y="2802769"/>
            <a:ext cx="283488" cy="198604"/>
            <a:chOff x="4048787" y="2977019"/>
            <a:chExt cx="283488" cy="198604"/>
          </a:xfrm>
        </p:grpSpPr>
        <p:sp>
          <p:nvSpPr>
            <p:cNvPr id="10413" name="Google Shape;10413;p6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3"/>
          <p:cNvGrpSpPr/>
          <p:nvPr/>
        </p:nvGrpSpPr>
        <p:grpSpPr>
          <a:xfrm>
            <a:off x="4054103" y="2255941"/>
            <a:ext cx="218687" cy="349052"/>
            <a:chOff x="4054103" y="2430191"/>
            <a:chExt cx="218687" cy="349052"/>
          </a:xfrm>
        </p:grpSpPr>
        <p:sp>
          <p:nvSpPr>
            <p:cNvPr id="10420" name="Google Shape;10420;p6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63"/>
          <p:cNvGrpSpPr/>
          <p:nvPr/>
        </p:nvGrpSpPr>
        <p:grpSpPr>
          <a:xfrm>
            <a:off x="2185128" y="2253299"/>
            <a:ext cx="382758" cy="356595"/>
            <a:chOff x="2185128" y="2427549"/>
            <a:chExt cx="382758" cy="356595"/>
          </a:xfrm>
        </p:grpSpPr>
        <p:sp>
          <p:nvSpPr>
            <p:cNvPr id="10423" name="Google Shape;10423;p6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63"/>
          <p:cNvGrpSpPr/>
          <p:nvPr/>
        </p:nvGrpSpPr>
        <p:grpSpPr>
          <a:xfrm>
            <a:off x="2656907" y="2265043"/>
            <a:ext cx="332757" cy="332343"/>
            <a:chOff x="2656907" y="2439293"/>
            <a:chExt cx="332757" cy="332343"/>
          </a:xfrm>
        </p:grpSpPr>
        <p:sp>
          <p:nvSpPr>
            <p:cNvPr id="10428" name="Google Shape;10428;p6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63"/>
          <p:cNvGrpSpPr/>
          <p:nvPr/>
        </p:nvGrpSpPr>
        <p:grpSpPr>
          <a:xfrm>
            <a:off x="1731523" y="2248366"/>
            <a:ext cx="399435" cy="365698"/>
            <a:chOff x="1731523" y="2422616"/>
            <a:chExt cx="399435" cy="365698"/>
          </a:xfrm>
        </p:grpSpPr>
        <p:sp>
          <p:nvSpPr>
            <p:cNvPr id="10436" name="Google Shape;10436;p6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63"/>
          <p:cNvGrpSpPr/>
          <p:nvPr/>
        </p:nvGrpSpPr>
        <p:grpSpPr>
          <a:xfrm>
            <a:off x="3097241" y="2259314"/>
            <a:ext cx="344883" cy="343387"/>
            <a:chOff x="3097241" y="2433564"/>
            <a:chExt cx="344883" cy="343387"/>
          </a:xfrm>
        </p:grpSpPr>
        <p:sp>
          <p:nvSpPr>
            <p:cNvPr id="10440" name="Google Shape;10440;p6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63"/>
          <p:cNvGrpSpPr/>
          <p:nvPr/>
        </p:nvGrpSpPr>
        <p:grpSpPr>
          <a:xfrm>
            <a:off x="1278299" y="2265043"/>
            <a:ext cx="410829" cy="332343"/>
            <a:chOff x="1278299" y="2439293"/>
            <a:chExt cx="410829" cy="332343"/>
          </a:xfrm>
        </p:grpSpPr>
        <p:sp>
          <p:nvSpPr>
            <p:cNvPr id="10450" name="Google Shape;10450;p6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63"/>
          <p:cNvGrpSpPr/>
          <p:nvPr/>
        </p:nvGrpSpPr>
        <p:grpSpPr>
          <a:xfrm>
            <a:off x="2661459" y="1840751"/>
            <a:ext cx="322508" cy="273494"/>
            <a:chOff x="2661459" y="2015001"/>
            <a:chExt cx="322508" cy="273494"/>
          </a:xfrm>
        </p:grpSpPr>
        <p:sp>
          <p:nvSpPr>
            <p:cNvPr id="10459" name="Google Shape;10459;p6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63"/>
          <p:cNvGrpSpPr/>
          <p:nvPr/>
        </p:nvGrpSpPr>
        <p:grpSpPr>
          <a:xfrm>
            <a:off x="870939" y="2265043"/>
            <a:ext cx="331993" cy="331993"/>
            <a:chOff x="870939" y="2439293"/>
            <a:chExt cx="331993" cy="331993"/>
          </a:xfrm>
        </p:grpSpPr>
        <p:sp>
          <p:nvSpPr>
            <p:cNvPr id="10462" name="Google Shape;10462;p6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3"/>
          <p:cNvGrpSpPr/>
          <p:nvPr/>
        </p:nvGrpSpPr>
        <p:grpSpPr>
          <a:xfrm>
            <a:off x="6644957" y="2282103"/>
            <a:ext cx="371395" cy="278904"/>
            <a:chOff x="6644957" y="2456353"/>
            <a:chExt cx="371395" cy="278904"/>
          </a:xfrm>
        </p:grpSpPr>
        <p:sp>
          <p:nvSpPr>
            <p:cNvPr id="10479" name="Google Shape;10479;p6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3"/>
          <p:cNvGrpSpPr/>
          <p:nvPr/>
        </p:nvGrpSpPr>
        <p:grpSpPr>
          <a:xfrm>
            <a:off x="5388757" y="2240409"/>
            <a:ext cx="260349" cy="362292"/>
            <a:chOff x="5388757" y="2414659"/>
            <a:chExt cx="260349" cy="362292"/>
          </a:xfrm>
        </p:grpSpPr>
        <p:sp>
          <p:nvSpPr>
            <p:cNvPr id="10485" name="Google Shape;10485;p6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63"/>
          <p:cNvGrpSpPr/>
          <p:nvPr/>
        </p:nvGrpSpPr>
        <p:grpSpPr>
          <a:xfrm>
            <a:off x="3567142" y="2731507"/>
            <a:ext cx="348288" cy="340331"/>
            <a:chOff x="3567142" y="2905757"/>
            <a:chExt cx="348288" cy="340331"/>
          </a:xfrm>
        </p:grpSpPr>
        <p:sp>
          <p:nvSpPr>
            <p:cNvPr id="10506" name="Google Shape;10506;p6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63"/>
          <p:cNvGrpSpPr/>
          <p:nvPr/>
        </p:nvGrpSpPr>
        <p:grpSpPr>
          <a:xfrm>
            <a:off x="870939" y="1801571"/>
            <a:ext cx="332375" cy="350071"/>
            <a:chOff x="870939" y="1975821"/>
            <a:chExt cx="332375" cy="350071"/>
          </a:xfrm>
        </p:grpSpPr>
        <p:sp>
          <p:nvSpPr>
            <p:cNvPr id="10512" name="Google Shape;10512;p6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63"/>
          <p:cNvGrpSpPr/>
          <p:nvPr/>
        </p:nvGrpSpPr>
        <p:grpSpPr>
          <a:xfrm>
            <a:off x="7967103" y="2240791"/>
            <a:ext cx="355863" cy="361911"/>
            <a:chOff x="7967103" y="2415041"/>
            <a:chExt cx="355863" cy="361911"/>
          </a:xfrm>
        </p:grpSpPr>
        <p:sp>
          <p:nvSpPr>
            <p:cNvPr id="10517" name="Google Shape;10517;p6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63"/>
          <p:cNvGrpSpPr/>
          <p:nvPr/>
        </p:nvGrpSpPr>
        <p:grpSpPr>
          <a:xfrm>
            <a:off x="7529411" y="2240409"/>
            <a:ext cx="355863" cy="362292"/>
            <a:chOff x="7529411" y="2414659"/>
            <a:chExt cx="355863" cy="362292"/>
          </a:xfrm>
        </p:grpSpPr>
        <p:sp>
          <p:nvSpPr>
            <p:cNvPr id="10529" name="Google Shape;10529;p6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63"/>
          <p:cNvGrpSpPr/>
          <p:nvPr/>
        </p:nvGrpSpPr>
        <p:grpSpPr>
          <a:xfrm>
            <a:off x="5733194" y="2257468"/>
            <a:ext cx="446826" cy="327059"/>
            <a:chOff x="5733194" y="2431718"/>
            <a:chExt cx="446826" cy="327059"/>
          </a:xfrm>
        </p:grpSpPr>
        <p:sp>
          <p:nvSpPr>
            <p:cNvPr id="10542" name="Google Shape;10542;p6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3"/>
          <p:cNvGrpSpPr/>
          <p:nvPr/>
        </p:nvGrpSpPr>
        <p:grpSpPr>
          <a:xfrm>
            <a:off x="4876780" y="2243814"/>
            <a:ext cx="407774" cy="356627"/>
            <a:chOff x="4876780" y="2418064"/>
            <a:chExt cx="407774" cy="356627"/>
          </a:xfrm>
        </p:grpSpPr>
        <p:sp>
          <p:nvSpPr>
            <p:cNvPr id="10546" name="Google Shape;10546;p6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63"/>
          <p:cNvGrpSpPr/>
          <p:nvPr/>
        </p:nvGrpSpPr>
        <p:grpSpPr>
          <a:xfrm>
            <a:off x="7070872" y="2236621"/>
            <a:ext cx="398321" cy="371013"/>
            <a:chOff x="7070872" y="2410871"/>
            <a:chExt cx="398321" cy="371013"/>
          </a:xfrm>
        </p:grpSpPr>
        <p:sp>
          <p:nvSpPr>
            <p:cNvPr id="10555" name="Google Shape;10555;p6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9" name="Google Shape;10559;p6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0" name="Google Shape;10560;p63"/>
          <p:cNvGrpSpPr/>
          <p:nvPr/>
        </p:nvGrpSpPr>
        <p:grpSpPr>
          <a:xfrm>
            <a:off x="5318259" y="2807861"/>
            <a:ext cx="371013" cy="220787"/>
            <a:chOff x="5318259" y="2982111"/>
            <a:chExt cx="371013" cy="220787"/>
          </a:xfrm>
        </p:grpSpPr>
        <p:sp>
          <p:nvSpPr>
            <p:cNvPr id="10561" name="Google Shape;10561;p6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63"/>
          <p:cNvGrpSpPr/>
          <p:nvPr/>
        </p:nvGrpSpPr>
        <p:grpSpPr>
          <a:xfrm>
            <a:off x="7073928" y="2731507"/>
            <a:ext cx="371395" cy="371809"/>
            <a:chOff x="7073928" y="2905757"/>
            <a:chExt cx="371395" cy="371809"/>
          </a:xfrm>
        </p:grpSpPr>
        <p:sp>
          <p:nvSpPr>
            <p:cNvPr id="10570" name="Google Shape;10570;p6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63"/>
          <p:cNvGrpSpPr/>
          <p:nvPr/>
        </p:nvGrpSpPr>
        <p:grpSpPr>
          <a:xfrm>
            <a:off x="6188327" y="2781158"/>
            <a:ext cx="371395" cy="272857"/>
            <a:chOff x="6188327" y="2955408"/>
            <a:chExt cx="371395" cy="272857"/>
          </a:xfrm>
        </p:grpSpPr>
        <p:sp>
          <p:nvSpPr>
            <p:cNvPr id="10574" name="Google Shape;10574;p6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63"/>
          <p:cNvGrpSpPr/>
          <p:nvPr/>
        </p:nvGrpSpPr>
        <p:grpSpPr>
          <a:xfrm>
            <a:off x="7521454" y="2731889"/>
            <a:ext cx="359651" cy="371013"/>
            <a:chOff x="7521454" y="2906139"/>
            <a:chExt cx="359651" cy="371013"/>
          </a:xfrm>
        </p:grpSpPr>
        <p:sp>
          <p:nvSpPr>
            <p:cNvPr id="10577" name="Google Shape;10577;p6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3"/>
          <p:cNvGrpSpPr/>
          <p:nvPr/>
        </p:nvGrpSpPr>
        <p:grpSpPr>
          <a:xfrm>
            <a:off x="5782845" y="2732271"/>
            <a:ext cx="301661" cy="371013"/>
            <a:chOff x="5782845" y="2906521"/>
            <a:chExt cx="301661" cy="371013"/>
          </a:xfrm>
        </p:grpSpPr>
        <p:sp>
          <p:nvSpPr>
            <p:cNvPr id="10583" name="Google Shape;10583;p6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63"/>
          <p:cNvGrpSpPr/>
          <p:nvPr/>
        </p:nvGrpSpPr>
        <p:grpSpPr>
          <a:xfrm>
            <a:off x="3539102" y="2253299"/>
            <a:ext cx="355099" cy="355481"/>
            <a:chOff x="3539102" y="2427549"/>
            <a:chExt cx="355099" cy="355481"/>
          </a:xfrm>
        </p:grpSpPr>
        <p:sp>
          <p:nvSpPr>
            <p:cNvPr id="10587" name="Google Shape;10587;p6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63"/>
          <p:cNvGrpSpPr/>
          <p:nvPr/>
        </p:nvGrpSpPr>
        <p:grpSpPr>
          <a:xfrm>
            <a:off x="6630539" y="2743252"/>
            <a:ext cx="371777" cy="349434"/>
            <a:chOff x="6630539" y="2917502"/>
            <a:chExt cx="371777" cy="349434"/>
          </a:xfrm>
        </p:grpSpPr>
        <p:sp>
          <p:nvSpPr>
            <p:cNvPr id="10590" name="Google Shape;10590;p6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3"/>
          <p:cNvGrpSpPr/>
          <p:nvPr/>
        </p:nvGrpSpPr>
        <p:grpSpPr>
          <a:xfrm>
            <a:off x="2171474" y="3194979"/>
            <a:ext cx="408156" cy="343737"/>
            <a:chOff x="2171474" y="3369229"/>
            <a:chExt cx="408156" cy="343737"/>
          </a:xfrm>
        </p:grpSpPr>
        <p:sp>
          <p:nvSpPr>
            <p:cNvPr id="10598" name="Google Shape;10598;p6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3"/>
          <p:cNvGrpSpPr/>
          <p:nvPr/>
        </p:nvGrpSpPr>
        <p:grpSpPr>
          <a:xfrm>
            <a:off x="4891198" y="2750858"/>
            <a:ext cx="334634" cy="334634"/>
            <a:chOff x="4891198" y="2925108"/>
            <a:chExt cx="334634" cy="334634"/>
          </a:xfrm>
        </p:grpSpPr>
        <p:sp>
          <p:nvSpPr>
            <p:cNvPr id="10603" name="Google Shape;10603;p6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63"/>
          <p:cNvGrpSpPr/>
          <p:nvPr/>
        </p:nvGrpSpPr>
        <p:grpSpPr>
          <a:xfrm>
            <a:off x="7976174" y="2750858"/>
            <a:ext cx="334666" cy="334634"/>
            <a:chOff x="7976174" y="2925108"/>
            <a:chExt cx="334666" cy="334634"/>
          </a:xfrm>
        </p:grpSpPr>
        <p:sp>
          <p:nvSpPr>
            <p:cNvPr id="10612" name="Google Shape;10612;p6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63"/>
          <p:cNvGrpSpPr/>
          <p:nvPr/>
        </p:nvGrpSpPr>
        <p:grpSpPr>
          <a:xfrm>
            <a:off x="3091957" y="3199881"/>
            <a:ext cx="354717" cy="332757"/>
            <a:chOff x="3091957" y="3374131"/>
            <a:chExt cx="354717" cy="332757"/>
          </a:xfrm>
        </p:grpSpPr>
        <p:sp>
          <p:nvSpPr>
            <p:cNvPr id="10622" name="Google Shape;10622;p6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63"/>
          <p:cNvGrpSpPr/>
          <p:nvPr/>
        </p:nvGrpSpPr>
        <p:grpSpPr>
          <a:xfrm>
            <a:off x="3988156" y="3205960"/>
            <a:ext cx="353954" cy="318880"/>
            <a:chOff x="3988156" y="3380210"/>
            <a:chExt cx="353954" cy="318880"/>
          </a:xfrm>
        </p:grpSpPr>
        <p:sp>
          <p:nvSpPr>
            <p:cNvPr id="10629" name="Google Shape;10629;p6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63"/>
          <p:cNvGrpSpPr/>
          <p:nvPr/>
        </p:nvGrpSpPr>
        <p:grpSpPr>
          <a:xfrm>
            <a:off x="3541011" y="3193070"/>
            <a:ext cx="348257" cy="346188"/>
            <a:chOff x="3541011" y="3367320"/>
            <a:chExt cx="348257" cy="346188"/>
          </a:xfrm>
        </p:grpSpPr>
        <p:sp>
          <p:nvSpPr>
            <p:cNvPr id="10635" name="Google Shape;10635;p6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3"/>
          <p:cNvGrpSpPr/>
          <p:nvPr/>
        </p:nvGrpSpPr>
        <p:grpSpPr>
          <a:xfrm>
            <a:off x="1314678" y="3183967"/>
            <a:ext cx="334666" cy="365348"/>
            <a:chOff x="1314678" y="3358217"/>
            <a:chExt cx="334666" cy="365348"/>
          </a:xfrm>
        </p:grpSpPr>
        <p:sp>
          <p:nvSpPr>
            <p:cNvPr id="10640" name="Google Shape;10640;p6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63"/>
          <p:cNvGrpSpPr/>
          <p:nvPr/>
        </p:nvGrpSpPr>
        <p:grpSpPr>
          <a:xfrm>
            <a:off x="1748582" y="3198385"/>
            <a:ext cx="359269" cy="335780"/>
            <a:chOff x="1748582" y="3372635"/>
            <a:chExt cx="359269" cy="335780"/>
          </a:xfrm>
        </p:grpSpPr>
        <p:sp>
          <p:nvSpPr>
            <p:cNvPr id="10646" name="Google Shape;10646;p6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7" name="Google Shape;10647;p63"/>
            <p:cNvGrpSpPr/>
            <p:nvPr/>
          </p:nvGrpSpPr>
          <p:grpSpPr>
            <a:xfrm>
              <a:off x="1748582" y="3372635"/>
              <a:ext cx="333520" cy="335780"/>
              <a:chOff x="1748582" y="3372635"/>
              <a:chExt cx="333520" cy="335780"/>
            </a:xfrm>
          </p:grpSpPr>
          <p:sp>
            <p:nvSpPr>
              <p:cNvPr id="10648" name="Google Shape;10648;p6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51" name="Google Shape;10651;p63"/>
          <p:cNvGrpSpPr/>
          <p:nvPr/>
        </p:nvGrpSpPr>
        <p:grpSpPr>
          <a:xfrm>
            <a:off x="2640993" y="3183585"/>
            <a:ext cx="365348" cy="364966"/>
            <a:chOff x="2640993" y="3357835"/>
            <a:chExt cx="365348" cy="364966"/>
          </a:xfrm>
        </p:grpSpPr>
        <p:sp>
          <p:nvSpPr>
            <p:cNvPr id="10652" name="Google Shape;10652;p6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63"/>
          <p:cNvGrpSpPr/>
          <p:nvPr/>
        </p:nvGrpSpPr>
        <p:grpSpPr>
          <a:xfrm>
            <a:off x="4886264" y="3191924"/>
            <a:ext cx="350548" cy="350198"/>
            <a:chOff x="4886264" y="3366174"/>
            <a:chExt cx="350548" cy="350198"/>
          </a:xfrm>
        </p:grpSpPr>
        <p:sp>
          <p:nvSpPr>
            <p:cNvPr id="10663" name="Google Shape;10663;p6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63"/>
          <p:cNvGrpSpPr/>
          <p:nvPr/>
        </p:nvGrpSpPr>
        <p:grpSpPr>
          <a:xfrm>
            <a:off x="5331913" y="3239697"/>
            <a:ext cx="347143" cy="254684"/>
            <a:chOff x="5331913" y="3413947"/>
            <a:chExt cx="347143" cy="254684"/>
          </a:xfrm>
        </p:grpSpPr>
        <p:sp>
          <p:nvSpPr>
            <p:cNvPr id="10677" name="Google Shape;10677;p6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63"/>
          <p:cNvGrpSpPr/>
          <p:nvPr/>
        </p:nvGrpSpPr>
        <p:grpSpPr>
          <a:xfrm>
            <a:off x="5776798" y="3235528"/>
            <a:ext cx="346379" cy="264518"/>
            <a:chOff x="5776798" y="3409778"/>
            <a:chExt cx="346379" cy="264518"/>
          </a:xfrm>
        </p:grpSpPr>
        <p:sp>
          <p:nvSpPr>
            <p:cNvPr id="10684" name="Google Shape;10684;p6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3"/>
          <p:cNvGrpSpPr/>
          <p:nvPr/>
        </p:nvGrpSpPr>
        <p:grpSpPr>
          <a:xfrm>
            <a:off x="7108015" y="3222255"/>
            <a:ext cx="344883" cy="290299"/>
            <a:chOff x="7108015" y="3396505"/>
            <a:chExt cx="344883" cy="290299"/>
          </a:xfrm>
        </p:grpSpPr>
        <p:sp>
          <p:nvSpPr>
            <p:cNvPr id="10691" name="Google Shape;10691;p6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63"/>
          <p:cNvGrpSpPr/>
          <p:nvPr/>
        </p:nvGrpSpPr>
        <p:grpSpPr>
          <a:xfrm>
            <a:off x="7551754" y="3216558"/>
            <a:ext cx="344883" cy="301311"/>
            <a:chOff x="7551754" y="3390808"/>
            <a:chExt cx="344883" cy="301311"/>
          </a:xfrm>
        </p:grpSpPr>
        <p:sp>
          <p:nvSpPr>
            <p:cNvPr id="10696" name="Google Shape;10696;p6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63"/>
          <p:cNvGrpSpPr/>
          <p:nvPr/>
        </p:nvGrpSpPr>
        <p:grpSpPr>
          <a:xfrm>
            <a:off x="6707084" y="3213153"/>
            <a:ext cx="261145" cy="308504"/>
            <a:chOff x="6707084" y="3387403"/>
            <a:chExt cx="261145" cy="308504"/>
          </a:xfrm>
        </p:grpSpPr>
        <p:sp>
          <p:nvSpPr>
            <p:cNvPr id="10708" name="Google Shape;10708;p6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3"/>
          <p:cNvGrpSpPr/>
          <p:nvPr/>
        </p:nvGrpSpPr>
        <p:grpSpPr>
          <a:xfrm>
            <a:off x="848978" y="4123387"/>
            <a:ext cx="377824" cy="324418"/>
            <a:chOff x="848978" y="4297637"/>
            <a:chExt cx="377824" cy="324418"/>
          </a:xfrm>
        </p:grpSpPr>
        <p:sp>
          <p:nvSpPr>
            <p:cNvPr id="10713" name="Google Shape;10713;p6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63"/>
          <p:cNvGrpSpPr/>
          <p:nvPr/>
        </p:nvGrpSpPr>
        <p:grpSpPr>
          <a:xfrm>
            <a:off x="1754279" y="4112343"/>
            <a:ext cx="351439" cy="345965"/>
            <a:chOff x="1754279" y="4286593"/>
            <a:chExt cx="351439" cy="345965"/>
          </a:xfrm>
        </p:grpSpPr>
        <p:sp>
          <p:nvSpPr>
            <p:cNvPr id="10716" name="Google Shape;10716;p6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63"/>
          <p:cNvGrpSpPr/>
          <p:nvPr/>
        </p:nvGrpSpPr>
        <p:grpSpPr>
          <a:xfrm>
            <a:off x="3996113" y="4116926"/>
            <a:ext cx="336512" cy="335048"/>
            <a:chOff x="3996113" y="4291176"/>
            <a:chExt cx="336512" cy="335048"/>
          </a:xfrm>
        </p:grpSpPr>
        <p:sp>
          <p:nvSpPr>
            <p:cNvPr id="10722" name="Google Shape;10722;p6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5" name="Google Shape;10725;p6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6" name="Google Shape;10726;p63"/>
          <p:cNvGrpSpPr/>
          <p:nvPr/>
        </p:nvGrpSpPr>
        <p:grpSpPr>
          <a:xfrm>
            <a:off x="2179081" y="4111261"/>
            <a:ext cx="397525" cy="348670"/>
            <a:chOff x="2179081" y="4285511"/>
            <a:chExt cx="397525" cy="348670"/>
          </a:xfrm>
        </p:grpSpPr>
        <p:sp>
          <p:nvSpPr>
            <p:cNvPr id="10727" name="Google Shape;10727;p6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63"/>
          <p:cNvGrpSpPr/>
          <p:nvPr/>
        </p:nvGrpSpPr>
        <p:grpSpPr>
          <a:xfrm>
            <a:off x="3584201" y="4120746"/>
            <a:ext cx="267574" cy="329415"/>
            <a:chOff x="3584201" y="4294996"/>
            <a:chExt cx="267574" cy="329415"/>
          </a:xfrm>
        </p:grpSpPr>
        <p:sp>
          <p:nvSpPr>
            <p:cNvPr id="10730" name="Google Shape;10730;p6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63"/>
          <p:cNvGrpSpPr/>
          <p:nvPr/>
        </p:nvGrpSpPr>
        <p:grpSpPr>
          <a:xfrm>
            <a:off x="3082855" y="4121478"/>
            <a:ext cx="375946" cy="327823"/>
            <a:chOff x="3082855" y="4295728"/>
            <a:chExt cx="375946" cy="327823"/>
          </a:xfrm>
        </p:grpSpPr>
        <p:sp>
          <p:nvSpPr>
            <p:cNvPr id="10735" name="Google Shape;10735;p6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63"/>
          <p:cNvGrpSpPr/>
          <p:nvPr/>
        </p:nvGrpSpPr>
        <p:grpSpPr>
          <a:xfrm>
            <a:off x="2749016" y="4116926"/>
            <a:ext cx="150831" cy="336926"/>
            <a:chOff x="2749016" y="4291176"/>
            <a:chExt cx="150831" cy="336926"/>
          </a:xfrm>
        </p:grpSpPr>
        <p:sp>
          <p:nvSpPr>
            <p:cNvPr id="10747" name="Google Shape;10747;p6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63"/>
          <p:cNvGrpSpPr/>
          <p:nvPr/>
        </p:nvGrpSpPr>
        <p:grpSpPr>
          <a:xfrm>
            <a:off x="7127716" y="4105182"/>
            <a:ext cx="248254" cy="361942"/>
            <a:chOff x="7127716" y="4279432"/>
            <a:chExt cx="248254" cy="361942"/>
          </a:xfrm>
        </p:grpSpPr>
        <p:sp>
          <p:nvSpPr>
            <p:cNvPr id="10752" name="Google Shape;10752;p6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63"/>
          <p:cNvGrpSpPr/>
          <p:nvPr/>
        </p:nvGrpSpPr>
        <p:grpSpPr>
          <a:xfrm>
            <a:off x="7565408" y="4105182"/>
            <a:ext cx="248255" cy="361942"/>
            <a:chOff x="7565408" y="4279432"/>
            <a:chExt cx="248255" cy="361942"/>
          </a:xfrm>
        </p:grpSpPr>
        <p:sp>
          <p:nvSpPr>
            <p:cNvPr id="10762" name="Google Shape;10762;p6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63"/>
          <p:cNvGrpSpPr/>
          <p:nvPr/>
        </p:nvGrpSpPr>
        <p:grpSpPr>
          <a:xfrm>
            <a:off x="6264109" y="4105182"/>
            <a:ext cx="225498" cy="361560"/>
            <a:chOff x="6264109" y="4279432"/>
            <a:chExt cx="225498" cy="361560"/>
          </a:xfrm>
        </p:grpSpPr>
        <p:sp>
          <p:nvSpPr>
            <p:cNvPr id="10771" name="Google Shape;10771;p6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63"/>
          <p:cNvGrpSpPr/>
          <p:nvPr/>
        </p:nvGrpSpPr>
        <p:grpSpPr>
          <a:xfrm>
            <a:off x="7929578" y="4110115"/>
            <a:ext cx="395266" cy="351312"/>
            <a:chOff x="7929578" y="4284365"/>
            <a:chExt cx="395266" cy="351312"/>
          </a:xfrm>
        </p:grpSpPr>
        <p:sp>
          <p:nvSpPr>
            <p:cNvPr id="10774" name="Google Shape;10774;p6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63"/>
          <p:cNvGrpSpPr/>
          <p:nvPr/>
        </p:nvGrpSpPr>
        <p:grpSpPr>
          <a:xfrm>
            <a:off x="6595502" y="4149527"/>
            <a:ext cx="426315" cy="332826"/>
            <a:chOff x="6639652" y="4323777"/>
            <a:chExt cx="426315" cy="332826"/>
          </a:xfrm>
        </p:grpSpPr>
        <p:sp>
          <p:nvSpPr>
            <p:cNvPr id="10779" name="Google Shape;10779;p6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63"/>
          <p:cNvGrpSpPr/>
          <p:nvPr/>
        </p:nvGrpSpPr>
        <p:grpSpPr>
          <a:xfrm>
            <a:off x="5357662" y="4123387"/>
            <a:ext cx="287275" cy="326296"/>
            <a:chOff x="5357662" y="4297637"/>
            <a:chExt cx="287275" cy="326296"/>
          </a:xfrm>
        </p:grpSpPr>
        <p:sp>
          <p:nvSpPr>
            <p:cNvPr id="10790" name="Google Shape;10790;p6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63"/>
          <p:cNvGrpSpPr/>
          <p:nvPr/>
        </p:nvGrpSpPr>
        <p:grpSpPr>
          <a:xfrm>
            <a:off x="5774124" y="4120300"/>
            <a:ext cx="331611" cy="331674"/>
            <a:chOff x="5774124" y="4294550"/>
            <a:chExt cx="331611" cy="331674"/>
          </a:xfrm>
        </p:grpSpPr>
        <p:sp>
          <p:nvSpPr>
            <p:cNvPr id="10796" name="Google Shape;10796;p6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63"/>
          <p:cNvGrpSpPr/>
          <p:nvPr/>
        </p:nvGrpSpPr>
        <p:grpSpPr>
          <a:xfrm>
            <a:off x="4890434" y="4113139"/>
            <a:ext cx="345997" cy="346029"/>
            <a:chOff x="4890434" y="4287389"/>
            <a:chExt cx="345997" cy="346029"/>
          </a:xfrm>
        </p:grpSpPr>
        <p:sp>
          <p:nvSpPr>
            <p:cNvPr id="10799" name="Google Shape;10799;p6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3"/>
          <p:cNvGrpSpPr/>
          <p:nvPr/>
        </p:nvGrpSpPr>
        <p:grpSpPr>
          <a:xfrm>
            <a:off x="2165809" y="3636809"/>
            <a:ext cx="422542" cy="342973"/>
            <a:chOff x="2165809" y="3811059"/>
            <a:chExt cx="422542" cy="342973"/>
          </a:xfrm>
        </p:grpSpPr>
        <p:sp>
          <p:nvSpPr>
            <p:cNvPr id="10807" name="Google Shape;10807;p6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5" name="Google Shape;10825;p6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6" name="Google Shape;10826;p63"/>
          <p:cNvGrpSpPr/>
          <p:nvPr/>
        </p:nvGrpSpPr>
        <p:grpSpPr>
          <a:xfrm>
            <a:off x="903530" y="3631875"/>
            <a:ext cx="264550" cy="353222"/>
            <a:chOff x="903530" y="3806125"/>
            <a:chExt cx="264550" cy="353222"/>
          </a:xfrm>
        </p:grpSpPr>
        <p:sp>
          <p:nvSpPr>
            <p:cNvPr id="10827" name="Google Shape;10827;p6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63"/>
          <p:cNvGrpSpPr/>
          <p:nvPr/>
        </p:nvGrpSpPr>
        <p:grpSpPr>
          <a:xfrm>
            <a:off x="850092" y="3178684"/>
            <a:ext cx="369517" cy="375660"/>
            <a:chOff x="850092" y="3352934"/>
            <a:chExt cx="369517" cy="375660"/>
          </a:xfrm>
        </p:grpSpPr>
        <p:sp>
          <p:nvSpPr>
            <p:cNvPr id="10832" name="Google Shape;10832;p6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3"/>
          <p:cNvGrpSpPr/>
          <p:nvPr/>
        </p:nvGrpSpPr>
        <p:grpSpPr>
          <a:xfrm>
            <a:off x="2611458" y="3642124"/>
            <a:ext cx="426329" cy="332375"/>
            <a:chOff x="2611458" y="3816374"/>
            <a:chExt cx="426329" cy="332375"/>
          </a:xfrm>
        </p:grpSpPr>
        <p:sp>
          <p:nvSpPr>
            <p:cNvPr id="10838" name="Google Shape;10838;p6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8" name="Google Shape;10848;p6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9" name="Google Shape;10849;p63"/>
          <p:cNvGrpSpPr/>
          <p:nvPr/>
        </p:nvGrpSpPr>
        <p:grpSpPr>
          <a:xfrm>
            <a:off x="4019984" y="3631143"/>
            <a:ext cx="293704" cy="353954"/>
            <a:chOff x="4019984" y="3805393"/>
            <a:chExt cx="293704" cy="353954"/>
          </a:xfrm>
        </p:grpSpPr>
        <p:sp>
          <p:nvSpPr>
            <p:cNvPr id="10850" name="Google Shape;10850;p6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63"/>
          <p:cNvGrpSpPr/>
          <p:nvPr/>
        </p:nvGrpSpPr>
        <p:grpSpPr>
          <a:xfrm>
            <a:off x="8006505" y="3215794"/>
            <a:ext cx="323654" cy="303189"/>
            <a:chOff x="8006505" y="3390044"/>
            <a:chExt cx="323654" cy="303189"/>
          </a:xfrm>
        </p:grpSpPr>
        <p:sp>
          <p:nvSpPr>
            <p:cNvPr id="10853" name="Google Shape;10853;p6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63"/>
          <p:cNvGrpSpPr/>
          <p:nvPr/>
        </p:nvGrpSpPr>
        <p:grpSpPr>
          <a:xfrm>
            <a:off x="1299146" y="3632257"/>
            <a:ext cx="367990" cy="351312"/>
            <a:chOff x="1299146" y="3806507"/>
            <a:chExt cx="367990" cy="351312"/>
          </a:xfrm>
        </p:grpSpPr>
        <p:sp>
          <p:nvSpPr>
            <p:cNvPr id="10860" name="Google Shape;10860;p6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2" name="Google Shape;10862;p6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3" name="Google Shape;10863;p63"/>
          <p:cNvGrpSpPr/>
          <p:nvPr/>
        </p:nvGrpSpPr>
        <p:grpSpPr>
          <a:xfrm>
            <a:off x="7550258" y="3658420"/>
            <a:ext cx="371395" cy="301279"/>
            <a:chOff x="7550258" y="3832670"/>
            <a:chExt cx="371395" cy="301279"/>
          </a:xfrm>
        </p:grpSpPr>
        <p:sp>
          <p:nvSpPr>
            <p:cNvPr id="10864" name="Google Shape;10864;p6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2" name="Google Shape;10882;p6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3" name="Google Shape;10883;p63"/>
          <p:cNvGrpSpPr/>
          <p:nvPr/>
        </p:nvGrpSpPr>
        <p:grpSpPr>
          <a:xfrm>
            <a:off x="6659725" y="3633785"/>
            <a:ext cx="367608" cy="350548"/>
            <a:chOff x="6659725" y="3808035"/>
            <a:chExt cx="367608" cy="350548"/>
          </a:xfrm>
        </p:grpSpPr>
        <p:sp>
          <p:nvSpPr>
            <p:cNvPr id="10884" name="Google Shape;10884;p6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63"/>
          <p:cNvGrpSpPr/>
          <p:nvPr/>
        </p:nvGrpSpPr>
        <p:grpSpPr>
          <a:xfrm>
            <a:off x="6219391" y="3642506"/>
            <a:ext cx="356627" cy="334252"/>
            <a:chOff x="6219391" y="3816756"/>
            <a:chExt cx="356627" cy="334252"/>
          </a:xfrm>
        </p:grpSpPr>
        <p:sp>
          <p:nvSpPr>
            <p:cNvPr id="10887" name="Google Shape;10887;p6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63"/>
          <p:cNvGrpSpPr/>
          <p:nvPr/>
        </p:nvGrpSpPr>
        <p:grpSpPr>
          <a:xfrm>
            <a:off x="5778676" y="3652722"/>
            <a:ext cx="349052" cy="313055"/>
            <a:chOff x="5778676" y="3826972"/>
            <a:chExt cx="349052" cy="313055"/>
          </a:xfrm>
        </p:grpSpPr>
        <p:sp>
          <p:nvSpPr>
            <p:cNvPr id="10892" name="Google Shape;10892;p6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3"/>
          <p:cNvGrpSpPr/>
          <p:nvPr/>
        </p:nvGrpSpPr>
        <p:grpSpPr>
          <a:xfrm>
            <a:off x="5355784" y="3660297"/>
            <a:ext cx="299019" cy="297905"/>
            <a:chOff x="5355784" y="3834547"/>
            <a:chExt cx="299019" cy="297905"/>
          </a:xfrm>
        </p:grpSpPr>
        <p:sp>
          <p:nvSpPr>
            <p:cNvPr id="10898" name="Google Shape;10898;p6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3"/>
          <p:cNvGrpSpPr/>
          <p:nvPr/>
        </p:nvGrpSpPr>
        <p:grpSpPr>
          <a:xfrm>
            <a:off x="8036455" y="3633021"/>
            <a:ext cx="292176" cy="353985"/>
            <a:chOff x="8036455" y="3807271"/>
            <a:chExt cx="292176" cy="353985"/>
          </a:xfrm>
        </p:grpSpPr>
        <p:sp>
          <p:nvSpPr>
            <p:cNvPr id="10903" name="Google Shape;10903;p6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5" name="Google Shape;10905;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906" name="Google Shape;10906;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907" name="Google Shape;10907;p63"/>
          <p:cNvGrpSpPr/>
          <p:nvPr/>
        </p:nvGrpSpPr>
        <p:grpSpPr>
          <a:xfrm>
            <a:off x="4874902" y="3634549"/>
            <a:ext cx="345615" cy="350835"/>
            <a:chOff x="4874902" y="3808799"/>
            <a:chExt cx="345615" cy="350835"/>
          </a:xfrm>
        </p:grpSpPr>
        <p:sp>
          <p:nvSpPr>
            <p:cNvPr id="10908" name="Google Shape;10908;p6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63"/>
          <p:cNvGrpSpPr/>
          <p:nvPr/>
        </p:nvGrpSpPr>
        <p:grpSpPr>
          <a:xfrm>
            <a:off x="3095745" y="3631143"/>
            <a:ext cx="352840" cy="354717"/>
            <a:chOff x="3095745" y="3805393"/>
            <a:chExt cx="352840" cy="354717"/>
          </a:xfrm>
        </p:grpSpPr>
        <p:sp>
          <p:nvSpPr>
            <p:cNvPr id="10926" name="Google Shape;10926;p6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35" name="Shape 10935"/>
        <p:cNvGrpSpPr/>
        <p:nvPr/>
      </p:nvGrpSpPr>
      <p:grpSpPr>
        <a:xfrm>
          <a:off x="0" y="0"/>
          <a:ext cx="0" cy="0"/>
          <a:chOff x="0" y="0"/>
          <a:chExt cx="0" cy="0"/>
        </a:xfrm>
      </p:grpSpPr>
      <p:grpSp>
        <p:nvGrpSpPr>
          <p:cNvPr id="10936" name="Google Shape;10936;p64"/>
          <p:cNvGrpSpPr/>
          <p:nvPr/>
        </p:nvGrpSpPr>
        <p:grpSpPr>
          <a:xfrm>
            <a:off x="2733780" y="4039081"/>
            <a:ext cx="342144" cy="362704"/>
            <a:chOff x="2704005" y="4258781"/>
            <a:chExt cx="342144" cy="362704"/>
          </a:xfrm>
        </p:grpSpPr>
        <p:sp>
          <p:nvSpPr>
            <p:cNvPr id="10937" name="Google Shape;10937;p6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4"/>
          <p:cNvGrpSpPr/>
          <p:nvPr/>
        </p:nvGrpSpPr>
        <p:grpSpPr>
          <a:xfrm>
            <a:off x="2157462" y="4083096"/>
            <a:ext cx="347435" cy="363370"/>
            <a:chOff x="2157462" y="4258496"/>
            <a:chExt cx="347435" cy="363370"/>
          </a:xfrm>
        </p:grpSpPr>
        <p:sp>
          <p:nvSpPr>
            <p:cNvPr id="10945" name="Google Shape;10945;p6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64"/>
          <p:cNvGrpSpPr/>
          <p:nvPr/>
        </p:nvGrpSpPr>
        <p:grpSpPr>
          <a:xfrm>
            <a:off x="4010963" y="3588381"/>
            <a:ext cx="343665" cy="363211"/>
            <a:chOff x="4010963" y="3763781"/>
            <a:chExt cx="343665" cy="363211"/>
          </a:xfrm>
        </p:grpSpPr>
        <p:sp>
          <p:nvSpPr>
            <p:cNvPr id="10949" name="Google Shape;10949;p6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64"/>
          <p:cNvGrpSpPr/>
          <p:nvPr/>
        </p:nvGrpSpPr>
        <p:grpSpPr>
          <a:xfrm>
            <a:off x="2214042" y="3635109"/>
            <a:ext cx="368153" cy="311193"/>
            <a:chOff x="2214042" y="3810509"/>
            <a:chExt cx="368153" cy="311193"/>
          </a:xfrm>
        </p:grpSpPr>
        <p:sp>
          <p:nvSpPr>
            <p:cNvPr id="10955" name="Google Shape;10955;p6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64"/>
          <p:cNvGrpSpPr/>
          <p:nvPr/>
        </p:nvGrpSpPr>
        <p:grpSpPr>
          <a:xfrm>
            <a:off x="1797413" y="3606819"/>
            <a:ext cx="367805" cy="367773"/>
            <a:chOff x="1768938" y="3782219"/>
            <a:chExt cx="367805" cy="367773"/>
          </a:xfrm>
        </p:grpSpPr>
        <p:sp>
          <p:nvSpPr>
            <p:cNvPr id="10958" name="Google Shape;10958;p6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64"/>
          <p:cNvGrpSpPr/>
          <p:nvPr/>
        </p:nvGrpSpPr>
        <p:grpSpPr>
          <a:xfrm>
            <a:off x="2681385" y="3623039"/>
            <a:ext cx="325544" cy="327413"/>
            <a:chOff x="2681385" y="3798439"/>
            <a:chExt cx="325544" cy="327413"/>
          </a:xfrm>
        </p:grpSpPr>
        <p:sp>
          <p:nvSpPr>
            <p:cNvPr id="10964" name="Google Shape;10964;p6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4"/>
          <p:cNvGrpSpPr/>
          <p:nvPr/>
        </p:nvGrpSpPr>
        <p:grpSpPr>
          <a:xfrm>
            <a:off x="6243928" y="4088102"/>
            <a:ext cx="274254" cy="350824"/>
            <a:chOff x="6243928" y="4263502"/>
            <a:chExt cx="274254" cy="350824"/>
          </a:xfrm>
        </p:grpSpPr>
        <p:sp>
          <p:nvSpPr>
            <p:cNvPr id="10972" name="Google Shape;10972;p6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64"/>
          <p:cNvGrpSpPr/>
          <p:nvPr/>
        </p:nvGrpSpPr>
        <p:grpSpPr>
          <a:xfrm>
            <a:off x="3560600" y="3587938"/>
            <a:ext cx="352345" cy="363655"/>
            <a:chOff x="3560600" y="3763338"/>
            <a:chExt cx="352345" cy="363655"/>
          </a:xfrm>
        </p:grpSpPr>
        <p:sp>
          <p:nvSpPr>
            <p:cNvPr id="10981" name="Google Shape;10981;p6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4"/>
          <p:cNvGrpSpPr/>
          <p:nvPr/>
        </p:nvGrpSpPr>
        <p:grpSpPr>
          <a:xfrm>
            <a:off x="5790556" y="4085852"/>
            <a:ext cx="279513" cy="356083"/>
            <a:chOff x="5790556" y="4261252"/>
            <a:chExt cx="279513" cy="356083"/>
          </a:xfrm>
        </p:grpSpPr>
        <p:sp>
          <p:nvSpPr>
            <p:cNvPr id="10985" name="Google Shape;10985;p6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64"/>
          <p:cNvGrpSpPr/>
          <p:nvPr/>
        </p:nvGrpSpPr>
        <p:grpSpPr>
          <a:xfrm>
            <a:off x="5341333" y="4085852"/>
            <a:ext cx="278752" cy="356463"/>
            <a:chOff x="5341333" y="4261252"/>
            <a:chExt cx="278752" cy="356463"/>
          </a:xfrm>
        </p:grpSpPr>
        <p:sp>
          <p:nvSpPr>
            <p:cNvPr id="10993" name="Google Shape;10993;p6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0" name="Google Shape;11000;p6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1" name="Google Shape;11001;p64"/>
          <p:cNvGrpSpPr/>
          <p:nvPr/>
        </p:nvGrpSpPr>
        <p:grpSpPr>
          <a:xfrm>
            <a:off x="3103646" y="3590676"/>
            <a:ext cx="360233" cy="362451"/>
            <a:chOff x="3107608" y="3763401"/>
            <a:chExt cx="360233" cy="362451"/>
          </a:xfrm>
        </p:grpSpPr>
        <p:sp>
          <p:nvSpPr>
            <p:cNvPr id="11002" name="Google Shape;11002;p6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64"/>
          <p:cNvGrpSpPr/>
          <p:nvPr/>
        </p:nvGrpSpPr>
        <p:grpSpPr>
          <a:xfrm>
            <a:off x="889343" y="3625827"/>
            <a:ext cx="351585" cy="339705"/>
            <a:chOff x="889343" y="3801227"/>
            <a:chExt cx="351585" cy="339705"/>
          </a:xfrm>
        </p:grpSpPr>
        <p:sp>
          <p:nvSpPr>
            <p:cNvPr id="11006" name="Google Shape;11006;p6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4"/>
          <p:cNvGrpSpPr/>
          <p:nvPr/>
        </p:nvGrpSpPr>
        <p:grpSpPr>
          <a:xfrm>
            <a:off x="4896609" y="4085472"/>
            <a:ext cx="278784" cy="355323"/>
            <a:chOff x="4896609" y="4260872"/>
            <a:chExt cx="278784" cy="355323"/>
          </a:xfrm>
        </p:grpSpPr>
        <p:sp>
          <p:nvSpPr>
            <p:cNvPr id="11012" name="Google Shape;11012;p6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64"/>
          <p:cNvGrpSpPr/>
          <p:nvPr/>
        </p:nvGrpSpPr>
        <p:grpSpPr>
          <a:xfrm>
            <a:off x="7598438" y="4090731"/>
            <a:ext cx="260283" cy="345914"/>
            <a:chOff x="7598438" y="4266131"/>
            <a:chExt cx="260283" cy="345914"/>
          </a:xfrm>
        </p:grpSpPr>
        <p:sp>
          <p:nvSpPr>
            <p:cNvPr id="11019" name="Google Shape;11019;p6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4"/>
          <p:cNvGrpSpPr/>
          <p:nvPr/>
        </p:nvGrpSpPr>
        <p:grpSpPr>
          <a:xfrm>
            <a:off x="1767069" y="3184746"/>
            <a:ext cx="286324" cy="348163"/>
            <a:chOff x="1767069" y="3360146"/>
            <a:chExt cx="286324" cy="348163"/>
          </a:xfrm>
        </p:grpSpPr>
        <p:sp>
          <p:nvSpPr>
            <p:cNvPr id="11027" name="Google Shape;11027;p6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64"/>
          <p:cNvGrpSpPr/>
          <p:nvPr/>
        </p:nvGrpSpPr>
        <p:grpSpPr>
          <a:xfrm>
            <a:off x="7149944" y="4090731"/>
            <a:ext cx="260283" cy="345914"/>
            <a:chOff x="7149944" y="4266131"/>
            <a:chExt cx="260283" cy="345914"/>
          </a:xfrm>
        </p:grpSpPr>
        <p:sp>
          <p:nvSpPr>
            <p:cNvPr id="11035" name="Google Shape;11035;p6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64"/>
          <p:cNvGrpSpPr/>
          <p:nvPr/>
        </p:nvGrpSpPr>
        <p:grpSpPr>
          <a:xfrm>
            <a:off x="6695051" y="4083951"/>
            <a:ext cx="270104" cy="360233"/>
            <a:chOff x="6695051" y="4259351"/>
            <a:chExt cx="270104" cy="360233"/>
          </a:xfrm>
        </p:grpSpPr>
        <p:sp>
          <p:nvSpPr>
            <p:cNvPr id="11042" name="Google Shape;11042;p6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64"/>
          <p:cNvGrpSpPr/>
          <p:nvPr/>
        </p:nvGrpSpPr>
        <p:grpSpPr>
          <a:xfrm>
            <a:off x="8047661" y="4082051"/>
            <a:ext cx="277263" cy="362514"/>
            <a:chOff x="8047661" y="4257451"/>
            <a:chExt cx="277263" cy="362514"/>
          </a:xfrm>
        </p:grpSpPr>
        <p:sp>
          <p:nvSpPr>
            <p:cNvPr id="11047" name="Google Shape;11047;p6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64"/>
          <p:cNvGrpSpPr/>
          <p:nvPr/>
        </p:nvGrpSpPr>
        <p:grpSpPr>
          <a:xfrm>
            <a:off x="6248078" y="3609068"/>
            <a:ext cx="277263" cy="356115"/>
            <a:chOff x="6248078" y="3784468"/>
            <a:chExt cx="277263" cy="356115"/>
          </a:xfrm>
        </p:grpSpPr>
        <p:sp>
          <p:nvSpPr>
            <p:cNvPr id="11052" name="Google Shape;11052;p6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64"/>
          <p:cNvGrpSpPr/>
          <p:nvPr/>
        </p:nvGrpSpPr>
        <p:grpSpPr>
          <a:xfrm>
            <a:off x="5800725" y="3610589"/>
            <a:ext cx="277644" cy="354594"/>
            <a:chOff x="5800725" y="3785989"/>
            <a:chExt cx="277644" cy="354594"/>
          </a:xfrm>
        </p:grpSpPr>
        <p:sp>
          <p:nvSpPr>
            <p:cNvPr id="11058" name="Google Shape;11058;p6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4"/>
          <p:cNvGrpSpPr/>
          <p:nvPr/>
        </p:nvGrpSpPr>
        <p:grpSpPr>
          <a:xfrm>
            <a:off x="2206122" y="3185348"/>
            <a:ext cx="308183" cy="347561"/>
            <a:chOff x="2206122" y="3360748"/>
            <a:chExt cx="308183" cy="347561"/>
          </a:xfrm>
        </p:grpSpPr>
        <p:sp>
          <p:nvSpPr>
            <p:cNvPr id="11066" name="Google Shape;11066;p6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64"/>
          <p:cNvGrpSpPr/>
          <p:nvPr/>
        </p:nvGrpSpPr>
        <p:grpSpPr>
          <a:xfrm>
            <a:off x="5353403" y="3610209"/>
            <a:ext cx="277992" cy="354974"/>
            <a:chOff x="5353403" y="3785609"/>
            <a:chExt cx="277992" cy="354974"/>
          </a:xfrm>
        </p:grpSpPr>
        <p:sp>
          <p:nvSpPr>
            <p:cNvPr id="11072" name="Google Shape;11072;p6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64"/>
          <p:cNvGrpSpPr/>
          <p:nvPr/>
        </p:nvGrpSpPr>
        <p:grpSpPr>
          <a:xfrm>
            <a:off x="4896229" y="3610589"/>
            <a:ext cx="278784" cy="354594"/>
            <a:chOff x="4896229" y="3785989"/>
            <a:chExt cx="278784" cy="354594"/>
          </a:xfrm>
        </p:grpSpPr>
        <p:sp>
          <p:nvSpPr>
            <p:cNvPr id="11079" name="Google Shape;11079;p6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64"/>
          <p:cNvGrpSpPr/>
          <p:nvPr/>
        </p:nvGrpSpPr>
        <p:grpSpPr>
          <a:xfrm>
            <a:off x="7592387" y="3612458"/>
            <a:ext cx="273874" cy="351204"/>
            <a:chOff x="7592387" y="3787858"/>
            <a:chExt cx="273874" cy="351204"/>
          </a:xfrm>
        </p:grpSpPr>
        <p:sp>
          <p:nvSpPr>
            <p:cNvPr id="11086" name="Google Shape;11086;p6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64"/>
          <p:cNvGrpSpPr/>
          <p:nvPr/>
        </p:nvGrpSpPr>
        <p:grpSpPr>
          <a:xfrm>
            <a:off x="7145794" y="3612458"/>
            <a:ext cx="274254" cy="350444"/>
            <a:chOff x="7145794" y="3787858"/>
            <a:chExt cx="274254" cy="350444"/>
          </a:xfrm>
        </p:grpSpPr>
        <p:sp>
          <p:nvSpPr>
            <p:cNvPr id="11091" name="Google Shape;11091;p6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64"/>
          <p:cNvGrpSpPr/>
          <p:nvPr/>
        </p:nvGrpSpPr>
        <p:grpSpPr>
          <a:xfrm>
            <a:off x="8054060" y="3611698"/>
            <a:ext cx="266334" cy="353834"/>
            <a:chOff x="8054060" y="3787098"/>
            <a:chExt cx="266334" cy="353834"/>
          </a:xfrm>
        </p:grpSpPr>
        <p:sp>
          <p:nvSpPr>
            <p:cNvPr id="11098" name="Google Shape;11098;p6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64"/>
          <p:cNvGrpSpPr/>
          <p:nvPr/>
        </p:nvGrpSpPr>
        <p:grpSpPr>
          <a:xfrm>
            <a:off x="6702211" y="3607199"/>
            <a:ext cx="270104" cy="361754"/>
            <a:chOff x="6702211" y="3782599"/>
            <a:chExt cx="270104" cy="361754"/>
          </a:xfrm>
        </p:grpSpPr>
        <p:sp>
          <p:nvSpPr>
            <p:cNvPr id="11103" name="Google Shape;11103;p6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64"/>
          <p:cNvGrpSpPr/>
          <p:nvPr/>
        </p:nvGrpSpPr>
        <p:grpSpPr>
          <a:xfrm>
            <a:off x="3516886" y="3263327"/>
            <a:ext cx="391854" cy="269922"/>
            <a:chOff x="3516850" y="3406526"/>
            <a:chExt cx="369674" cy="254644"/>
          </a:xfrm>
        </p:grpSpPr>
        <p:sp>
          <p:nvSpPr>
            <p:cNvPr id="11109" name="Google Shape;11109;p6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64"/>
          <p:cNvGrpSpPr/>
          <p:nvPr/>
        </p:nvGrpSpPr>
        <p:grpSpPr>
          <a:xfrm>
            <a:off x="1310655" y="3185127"/>
            <a:ext cx="306314" cy="347403"/>
            <a:chOff x="1310655" y="3360527"/>
            <a:chExt cx="306314" cy="347403"/>
          </a:xfrm>
        </p:grpSpPr>
        <p:sp>
          <p:nvSpPr>
            <p:cNvPr id="11114" name="Google Shape;11114;p6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64"/>
          <p:cNvGrpSpPr/>
          <p:nvPr/>
        </p:nvGrpSpPr>
        <p:grpSpPr>
          <a:xfrm>
            <a:off x="3119678" y="3184746"/>
            <a:ext cx="269343" cy="348543"/>
            <a:chOff x="3119678" y="3360146"/>
            <a:chExt cx="269343" cy="348543"/>
          </a:xfrm>
        </p:grpSpPr>
        <p:sp>
          <p:nvSpPr>
            <p:cNvPr id="11120" name="Google Shape;11120;p6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4"/>
          <p:cNvGrpSpPr/>
          <p:nvPr/>
        </p:nvGrpSpPr>
        <p:grpSpPr>
          <a:xfrm>
            <a:off x="3967213" y="3181547"/>
            <a:ext cx="368185" cy="354753"/>
            <a:chOff x="3967213" y="3356947"/>
            <a:chExt cx="368185" cy="354753"/>
          </a:xfrm>
        </p:grpSpPr>
        <p:sp>
          <p:nvSpPr>
            <p:cNvPr id="11128" name="Google Shape;11128;p6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64"/>
          <p:cNvGrpSpPr/>
          <p:nvPr/>
        </p:nvGrpSpPr>
        <p:grpSpPr>
          <a:xfrm>
            <a:off x="871254" y="3184746"/>
            <a:ext cx="285183" cy="347023"/>
            <a:chOff x="871254" y="3360146"/>
            <a:chExt cx="285183" cy="347023"/>
          </a:xfrm>
        </p:grpSpPr>
        <p:sp>
          <p:nvSpPr>
            <p:cNvPr id="11134" name="Google Shape;11134;p6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64"/>
          <p:cNvGrpSpPr/>
          <p:nvPr/>
        </p:nvGrpSpPr>
        <p:grpSpPr>
          <a:xfrm>
            <a:off x="2665165" y="3184746"/>
            <a:ext cx="281794" cy="349684"/>
            <a:chOff x="2665165" y="3360146"/>
            <a:chExt cx="281794" cy="349684"/>
          </a:xfrm>
        </p:grpSpPr>
        <p:sp>
          <p:nvSpPr>
            <p:cNvPr id="11139" name="Google Shape;11139;p6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64"/>
          <p:cNvGrpSpPr/>
          <p:nvPr/>
        </p:nvGrpSpPr>
        <p:grpSpPr>
          <a:xfrm>
            <a:off x="7156344" y="3172296"/>
            <a:ext cx="264465" cy="353074"/>
            <a:chOff x="7156344" y="3347696"/>
            <a:chExt cx="264465" cy="353074"/>
          </a:xfrm>
        </p:grpSpPr>
        <p:sp>
          <p:nvSpPr>
            <p:cNvPr id="11145" name="Google Shape;11145;p6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64"/>
          <p:cNvGrpSpPr/>
          <p:nvPr/>
        </p:nvGrpSpPr>
        <p:grpSpPr>
          <a:xfrm>
            <a:off x="6703732" y="3171536"/>
            <a:ext cx="264813" cy="352693"/>
            <a:chOff x="6703732" y="3346936"/>
            <a:chExt cx="264813" cy="352693"/>
          </a:xfrm>
        </p:grpSpPr>
        <p:sp>
          <p:nvSpPr>
            <p:cNvPr id="11151" name="Google Shape;11151;p6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64"/>
          <p:cNvGrpSpPr/>
          <p:nvPr/>
        </p:nvGrpSpPr>
        <p:grpSpPr>
          <a:xfrm>
            <a:off x="6252228" y="3171536"/>
            <a:ext cx="265193" cy="352693"/>
            <a:chOff x="6252228" y="3346936"/>
            <a:chExt cx="265193" cy="352693"/>
          </a:xfrm>
        </p:grpSpPr>
        <p:sp>
          <p:nvSpPr>
            <p:cNvPr id="11157" name="Google Shape;11157;p6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64"/>
          <p:cNvGrpSpPr/>
          <p:nvPr/>
        </p:nvGrpSpPr>
        <p:grpSpPr>
          <a:xfrm>
            <a:off x="5801105" y="3172296"/>
            <a:ext cx="264813" cy="351933"/>
            <a:chOff x="5801105" y="3347696"/>
            <a:chExt cx="264813" cy="351933"/>
          </a:xfrm>
        </p:grpSpPr>
        <p:sp>
          <p:nvSpPr>
            <p:cNvPr id="11161" name="Google Shape;11161;p6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64"/>
          <p:cNvGrpSpPr/>
          <p:nvPr/>
        </p:nvGrpSpPr>
        <p:grpSpPr>
          <a:xfrm>
            <a:off x="5349253" y="3171536"/>
            <a:ext cx="265922" cy="352693"/>
            <a:chOff x="5349253" y="3346936"/>
            <a:chExt cx="265922" cy="352693"/>
          </a:xfrm>
        </p:grpSpPr>
        <p:sp>
          <p:nvSpPr>
            <p:cNvPr id="11166" name="Google Shape;11166;p6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64"/>
          <p:cNvGrpSpPr/>
          <p:nvPr/>
        </p:nvGrpSpPr>
        <p:grpSpPr>
          <a:xfrm>
            <a:off x="4907159" y="3171536"/>
            <a:ext cx="264845" cy="354214"/>
            <a:chOff x="4907159" y="3346936"/>
            <a:chExt cx="264845" cy="354214"/>
          </a:xfrm>
        </p:grpSpPr>
        <p:sp>
          <p:nvSpPr>
            <p:cNvPr id="11173" name="Google Shape;11173;p6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64"/>
          <p:cNvGrpSpPr/>
          <p:nvPr/>
        </p:nvGrpSpPr>
        <p:grpSpPr>
          <a:xfrm>
            <a:off x="8048421" y="3159086"/>
            <a:ext cx="276503" cy="369674"/>
            <a:chOff x="8048421" y="3334486"/>
            <a:chExt cx="276503" cy="369674"/>
          </a:xfrm>
        </p:grpSpPr>
        <p:sp>
          <p:nvSpPr>
            <p:cNvPr id="11176" name="Google Shape;11176;p6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64"/>
          <p:cNvGrpSpPr/>
          <p:nvPr/>
        </p:nvGrpSpPr>
        <p:grpSpPr>
          <a:xfrm>
            <a:off x="7575787" y="3154555"/>
            <a:ext cx="295384" cy="376834"/>
            <a:chOff x="7575787" y="3329955"/>
            <a:chExt cx="295384" cy="376834"/>
          </a:xfrm>
        </p:grpSpPr>
        <p:sp>
          <p:nvSpPr>
            <p:cNvPr id="11183" name="Google Shape;11183;p6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64"/>
          <p:cNvGrpSpPr/>
          <p:nvPr/>
        </p:nvGrpSpPr>
        <p:grpSpPr>
          <a:xfrm>
            <a:off x="864062" y="2709103"/>
            <a:ext cx="264084" cy="347783"/>
            <a:chOff x="864062" y="2884503"/>
            <a:chExt cx="264084" cy="347783"/>
          </a:xfrm>
        </p:grpSpPr>
        <p:sp>
          <p:nvSpPr>
            <p:cNvPr id="11190" name="Google Shape;11190;p6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4"/>
          <p:cNvGrpSpPr/>
          <p:nvPr/>
        </p:nvGrpSpPr>
        <p:grpSpPr>
          <a:xfrm>
            <a:off x="3978523" y="2709261"/>
            <a:ext cx="348955" cy="346516"/>
            <a:chOff x="3978523" y="2884661"/>
            <a:chExt cx="348955" cy="346516"/>
          </a:xfrm>
        </p:grpSpPr>
        <p:sp>
          <p:nvSpPr>
            <p:cNvPr id="11201" name="Google Shape;11201;p6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64"/>
          <p:cNvGrpSpPr/>
          <p:nvPr/>
        </p:nvGrpSpPr>
        <p:grpSpPr>
          <a:xfrm>
            <a:off x="3556255" y="2709863"/>
            <a:ext cx="347435" cy="345534"/>
            <a:chOff x="3527780" y="2885263"/>
            <a:chExt cx="347435" cy="345534"/>
          </a:xfrm>
        </p:grpSpPr>
        <p:sp>
          <p:nvSpPr>
            <p:cNvPr id="11210" name="Google Shape;11210;p6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64"/>
          <p:cNvGrpSpPr/>
          <p:nvPr/>
        </p:nvGrpSpPr>
        <p:grpSpPr>
          <a:xfrm>
            <a:off x="2239671" y="2709103"/>
            <a:ext cx="218053" cy="348543"/>
            <a:chOff x="2239671" y="2884503"/>
            <a:chExt cx="218053" cy="348543"/>
          </a:xfrm>
        </p:grpSpPr>
        <p:sp>
          <p:nvSpPr>
            <p:cNvPr id="11234" name="Google Shape;11234;p6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64"/>
          <p:cNvGrpSpPr/>
          <p:nvPr/>
        </p:nvGrpSpPr>
        <p:grpSpPr>
          <a:xfrm>
            <a:off x="2691555" y="2709103"/>
            <a:ext cx="215044" cy="348924"/>
            <a:chOff x="2691555" y="2884503"/>
            <a:chExt cx="215044" cy="348924"/>
          </a:xfrm>
        </p:grpSpPr>
        <p:sp>
          <p:nvSpPr>
            <p:cNvPr id="11240" name="Google Shape;11240;p6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64"/>
          <p:cNvGrpSpPr/>
          <p:nvPr/>
        </p:nvGrpSpPr>
        <p:grpSpPr>
          <a:xfrm>
            <a:off x="1770459" y="2709103"/>
            <a:ext cx="254644" cy="348828"/>
            <a:chOff x="1770459" y="2884503"/>
            <a:chExt cx="254644" cy="348828"/>
          </a:xfrm>
        </p:grpSpPr>
        <p:sp>
          <p:nvSpPr>
            <p:cNvPr id="11244" name="Google Shape;11244;p6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2" name="Google Shape;11252;p64"/>
          <p:cNvGrpSpPr/>
          <p:nvPr/>
        </p:nvGrpSpPr>
        <p:grpSpPr>
          <a:xfrm>
            <a:off x="1317466" y="2709483"/>
            <a:ext cx="258382" cy="348543"/>
            <a:chOff x="1317466" y="2884883"/>
            <a:chExt cx="258382" cy="348543"/>
          </a:xfrm>
        </p:grpSpPr>
        <p:sp>
          <p:nvSpPr>
            <p:cNvPr id="11253" name="Google Shape;11253;p6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64"/>
          <p:cNvGrpSpPr/>
          <p:nvPr/>
        </p:nvGrpSpPr>
        <p:grpSpPr>
          <a:xfrm>
            <a:off x="3121167" y="2709483"/>
            <a:ext cx="258414" cy="348543"/>
            <a:chOff x="3121167" y="2884883"/>
            <a:chExt cx="258414" cy="348543"/>
          </a:xfrm>
        </p:grpSpPr>
        <p:sp>
          <p:nvSpPr>
            <p:cNvPr id="11262" name="Google Shape;11262;p6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64"/>
          <p:cNvGrpSpPr/>
          <p:nvPr/>
        </p:nvGrpSpPr>
        <p:grpSpPr>
          <a:xfrm>
            <a:off x="4899999" y="2706695"/>
            <a:ext cx="271244" cy="346801"/>
            <a:chOff x="4899999" y="2882095"/>
            <a:chExt cx="271244" cy="346801"/>
          </a:xfrm>
        </p:grpSpPr>
        <p:sp>
          <p:nvSpPr>
            <p:cNvPr id="11271" name="Google Shape;11271;p6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64"/>
          <p:cNvGrpSpPr/>
          <p:nvPr/>
        </p:nvGrpSpPr>
        <p:grpSpPr>
          <a:xfrm>
            <a:off x="7162775" y="2705713"/>
            <a:ext cx="259523" cy="346294"/>
            <a:chOff x="7162775" y="2881113"/>
            <a:chExt cx="259523" cy="346294"/>
          </a:xfrm>
        </p:grpSpPr>
        <p:sp>
          <p:nvSpPr>
            <p:cNvPr id="11282" name="Google Shape;11282;p6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8" name="Google Shape;11288;p64"/>
          <p:cNvGrpSpPr/>
          <p:nvPr/>
        </p:nvGrpSpPr>
        <p:grpSpPr>
          <a:xfrm>
            <a:off x="6709751" y="2706442"/>
            <a:ext cx="261075" cy="347815"/>
            <a:chOff x="6709751" y="2881842"/>
            <a:chExt cx="261075" cy="347815"/>
          </a:xfrm>
        </p:grpSpPr>
        <p:sp>
          <p:nvSpPr>
            <p:cNvPr id="11289" name="Google Shape;11289;p6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64"/>
          <p:cNvGrpSpPr/>
          <p:nvPr/>
        </p:nvGrpSpPr>
        <p:grpSpPr>
          <a:xfrm>
            <a:off x="5807156" y="2705713"/>
            <a:ext cx="261043" cy="348163"/>
            <a:chOff x="5807156" y="2881113"/>
            <a:chExt cx="261043" cy="348163"/>
          </a:xfrm>
        </p:grpSpPr>
        <p:sp>
          <p:nvSpPr>
            <p:cNvPr id="11296" name="Google Shape;11296;p6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64"/>
          <p:cNvGrpSpPr/>
          <p:nvPr/>
        </p:nvGrpSpPr>
        <p:grpSpPr>
          <a:xfrm>
            <a:off x="5355653" y="2706093"/>
            <a:ext cx="262184" cy="346643"/>
            <a:chOff x="5355653" y="2881493"/>
            <a:chExt cx="262184" cy="346643"/>
          </a:xfrm>
        </p:grpSpPr>
        <p:sp>
          <p:nvSpPr>
            <p:cNvPr id="11302" name="Google Shape;11302;p6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64"/>
          <p:cNvGrpSpPr/>
          <p:nvPr/>
        </p:nvGrpSpPr>
        <p:grpSpPr>
          <a:xfrm>
            <a:off x="8055961" y="2706442"/>
            <a:ext cx="260283" cy="345914"/>
            <a:chOff x="8055961" y="2881842"/>
            <a:chExt cx="260283" cy="345914"/>
          </a:xfrm>
        </p:grpSpPr>
        <p:sp>
          <p:nvSpPr>
            <p:cNvPr id="11308" name="Google Shape;11308;p6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2" name="Google Shape;11312;p64"/>
          <p:cNvGrpSpPr/>
          <p:nvPr/>
        </p:nvGrpSpPr>
        <p:grpSpPr>
          <a:xfrm>
            <a:off x="7609368" y="2718512"/>
            <a:ext cx="264813" cy="353105"/>
            <a:chOff x="7609368" y="2893912"/>
            <a:chExt cx="264813" cy="353105"/>
          </a:xfrm>
        </p:grpSpPr>
        <p:sp>
          <p:nvSpPr>
            <p:cNvPr id="11313" name="Google Shape;11313;p6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64"/>
          <p:cNvGrpSpPr/>
          <p:nvPr/>
        </p:nvGrpSpPr>
        <p:grpSpPr>
          <a:xfrm>
            <a:off x="6248458" y="2694372"/>
            <a:ext cx="270864" cy="360645"/>
            <a:chOff x="6248458" y="2869772"/>
            <a:chExt cx="270864" cy="360645"/>
          </a:xfrm>
        </p:grpSpPr>
        <p:sp>
          <p:nvSpPr>
            <p:cNvPr id="11320" name="Google Shape;11320;p6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5" name="Google Shape;11325;p64"/>
          <p:cNvGrpSpPr/>
          <p:nvPr/>
        </p:nvGrpSpPr>
        <p:grpSpPr>
          <a:xfrm>
            <a:off x="3075928" y="2270398"/>
            <a:ext cx="363243" cy="300675"/>
            <a:chOff x="3075928" y="2445798"/>
            <a:chExt cx="363243" cy="300675"/>
          </a:xfrm>
        </p:grpSpPr>
        <p:sp>
          <p:nvSpPr>
            <p:cNvPr id="11326" name="Google Shape;11326;p6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4"/>
          <p:cNvGrpSpPr/>
          <p:nvPr/>
        </p:nvGrpSpPr>
        <p:grpSpPr>
          <a:xfrm>
            <a:off x="2633105" y="2256459"/>
            <a:ext cx="363243" cy="328585"/>
            <a:chOff x="2633105" y="2431859"/>
            <a:chExt cx="363243" cy="328585"/>
          </a:xfrm>
        </p:grpSpPr>
        <p:sp>
          <p:nvSpPr>
            <p:cNvPr id="11338" name="Google Shape;11338;p6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64"/>
          <p:cNvGrpSpPr/>
          <p:nvPr/>
        </p:nvGrpSpPr>
        <p:grpSpPr>
          <a:xfrm>
            <a:off x="2189142" y="2245910"/>
            <a:ext cx="365904" cy="350064"/>
            <a:chOff x="2189142" y="2421310"/>
            <a:chExt cx="365904" cy="350064"/>
          </a:xfrm>
        </p:grpSpPr>
        <p:sp>
          <p:nvSpPr>
            <p:cNvPr id="11347" name="Google Shape;11347;p6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6" name="Google Shape;11356;p6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7" name="Google Shape;11357;p64"/>
          <p:cNvGrpSpPr/>
          <p:nvPr/>
        </p:nvGrpSpPr>
        <p:grpSpPr>
          <a:xfrm>
            <a:off x="3961923" y="2310917"/>
            <a:ext cx="364415" cy="220936"/>
            <a:chOff x="3961923" y="2486317"/>
            <a:chExt cx="364415" cy="220936"/>
          </a:xfrm>
        </p:grpSpPr>
        <p:sp>
          <p:nvSpPr>
            <p:cNvPr id="11358" name="Google Shape;11358;p6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2" name="Google Shape;11362;p6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3" name="Google Shape;11363;p64"/>
          <p:cNvGrpSpPr/>
          <p:nvPr/>
        </p:nvGrpSpPr>
        <p:grpSpPr>
          <a:xfrm>
            <a:off x="1303876" y="2243977"/>
            <a:ext cx="363275" cy="354626"/>
            <a:chOff x="1303876" y="2419377"/>
            <a:chExt cx="363275" cy="354626"/>
          </a:xfrm>
        </p:grpSpPr>
        <p:sp>
          <p:nvSpPr>
            <p:cNvPr id="11364" name="Google Shape;11364;p6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2" name="Google Shape;11372;p64"/>
          <p:cNvGrpSpPr/>
          <p:nvPr/>
        </p:nvGrpSpPr>
        <p:grpSpPr>
          <a:xfrm>
            <a:off x="861053" y="2239510"/>
            <a:ext cx="362134" cy="363623"/>
            <a:chOff x="861053" y="2414910"/>
            <a:chExt cx="362134" cy="363623"/>
          </a:xfrm>
        </p:grpSpPr>
        <p:sp>
          <p:nvSpPr>
            <p:cNvPr id="11373" name="Google Shape;11373;p6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64"/>
          <p:cNvGrpSpPr/>
          <p:nvPr/>
        </p:nvGrpSpPr>
        <p:grpSpPr>
          <a:xfrm>
            <a:off x="7594288" y="2239859"/>
            <a:ext cx="279513" cy="355735"/>
            <a:chOff x="7594288" y="2415259"/>
            <a:chExt cx="279513" cy="355735"/>
          </a:xfrm>
        </p:grpSpPr>
        <p:sp>
          <p:nvSpPr>
            <p:cNvPr id="11379" name="Google Shape;11379;p6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64"/>
          <p:cNvGrpSpPr/>
          <p:nvPr/>
        </p:nvGrpSpPr>
        <p:grpSpPr>
          <a:xfrm>
            <a:off x="7145794" y="2240239"/>
            <a:ext cx="278784" cy="355735"/>
            <a:chOff x="7145794" y="2415639"/>
            <a:chExt cx="278784" cy="355735"/>
          </a:xfrm>
        </p:grpSpPr>
        <p:sp>
          <p:nvSpPr>
            <p:cNvPr id="11386" name="Google Shape;11386;p6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4"/>
          <p:cNvGrpSpPr/>
          <p:nvPr/>
        </p:nvGrpSpPr>
        <p:grpSpPr>
          <a:xfrm>
            <a:off x="6698441" y="2239130"/>
            <a:ext cx="277644" cy="357984"/>
            <a:chOff x="6698441" y="2414530"/>
            <a:chExt cx="277644" cy="357984"/>
          </a:xfrm>
        </p:grpSpPr>
        <p:sp>
          <p:nvSpPr>
            <p:cNvPr id="11397" name="Google Shape;11397;p6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3" name="Google Shape;11403;p64"/>
          <p:cNvGrpSpPr/>
          <p:nvPr/>
        </p:nvGrpSpPr>
        <p:grpSpPr>
          <a:xfrm>
            <a:off x="4897750" y="2240239"/>
            <a:ext cx="279513" cy="357255"/>
            <a:chOff x="4897750" y="2415639"/>
            <a:chExt cx="279513" cy="357255"/>
          </a:xfrm>
        </p:grpSpPr>
        <p:sp>
          <p:nvSpPr>
            <p:cNvPr id="11404" name="Google Shape;11404;p6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2" name="Google Shape;11412;p64"/>
          <p:cNvGrpSpPr/>
          <p:nvPr/>
        </p:nvGrpSpPr>
        <p:grpSpPr>
          <a:xfrm>
            <a:off x="5812066" y="2240619"/>
            <a:ext cx="264813" cy="353454"/>
            <a:chOff x="5812066" y="2416019"/>
            <a:chExt cx="264813" cy="353454"/>
          </a:xfrm>
        </p:grpSpPr>
        <p:sp>
          <p:nvSpPr>
            <p:cNvPr id="11413" name="Google Shape;11413;p6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64"/>
          <p:cNvGrpSpPr/>
          <p:nvPr/>
        </p:nvGrpSpPr>
        <p:grpSpPr>
          <a:xfrm>
            <a:off x="8054820" y="2240999"/>
            <a:ext cx="264433" cy="353454"/>
            <a:chOff x="8054820" y="2416399"/>
            <a:chExt cx="264433" cy="353454"/>
          </a:xfrm>
        </p:grpSpPr>
        <p:sp>
          <p:nvSpPr>
            <p:cNvPr id="11421" name="Google Shape;11421;p6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64"/>
          <p:cNvGrpSpPr/>
          <p:nvPr/>
        </p:nvGrpSpPr>
        <p:grpSpPr>
          <a:xfrm>
            <a:off x="5356413" y="2237990"/>
            <a:ext cx="271212" cy="361374"/>
            <a:chOff x="5356413" y="2413390"/>
            <a:chExt cx="271212" cy="361374"/>
          </a:xfrm>
        </p:grpSpPr>
        <p:sp>
          <p:nvSpPr>
            <p:cNvPr id="11428" name="Google Shape;11428;p6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3" name="Google Shape;11433;p64"/>
          <p:cNvGrpSpPr/>
          <p:nvPr/>
        </p:nvGrpSpPr>
        <p:grpSpPr>
          <a:xfrm>
            <a:off x="6255238" y="2236849"/>
            <a:ext cx="271244" cy="360994"/>
            <a:chOff x="6255238" y="2412249"/>
            <a:chExt cx="271244" cy="360994"/>
          </a:xfrm>
        </p:grpSpPr>
        <p:sp>
          <p:nvSpPr>
            <p:cNvPr id="11434" name="Google Shape;11434;p6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64"/>
          <p:cNvGrpSpPr/>
          <p:nvPr/>
        </p:nvGrpSpPr>
        <p:grpSpPr>
          <a:xfrm>
            <a:off x="2185372" y="1782399"/>
            <a:ext cx="366664" cy="366981"/>
            <a:chOff x="2185372" y="1957799"/>
            <a:chExt cx="366664" cy="366981"/>
          </a:xfrm>
        </p:grpSpPr>
        <p:sp>
          <p:nvSpPr>
            <p:cNvPr id="11441" name="Google Shape;11441;p6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64"/>
          <p:cNvGrpSpPr/>
          <p:nvPr/>
        </p:nvGrpSpPr>
        <p:grpSpPr>
          <a:xfrm>
            <a:off x="1737258" y="1812971"/>
            <a:ext cx="370814" cy="307359"/>
            <a:chOff x="1737258" y="1988371"/>
            <a:chExt cx="370814" cy="307359"/>
          </a:xfrm>
        </p:grpSpPr>
        <p:sp>
          <p:nvSpPr>
            <p:cNvPr id="11450" name="Google Shape;11450;p6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64"/>
          <p:cNvGrpSpPr/>
          <p:nvPr/>
        </p:nvGrpSpPr>
        <p:grpSpPr>
          <a:xfrm>
            <a:off x="848983" y="1814111"/>
            <a:ext cx="369294" cy="304350"/>
            <a:chOff x="848983" y="1989511"/>
            <a:chExt cx="369294" cy="304350"/>
          </a:xfrm>
        </p:grpSpPr>
        <p:sp>
          <p:nvSpPr>
            <p:cNvPr id="11455" name="Google Shape;11455;p6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64"/>
          <p:cNvGrpSpPr/>
          <p:nvPr/>
        </p:nvGrpSpPr>
        <p:grpSpPr>
          <a:xfrm>
            <a:off x="3074027" y="1808377"/>
            <a:ext cx="380604" cy="313854"/>
            <a:chOff x="3074027" y="1983777"/>
            <a:chExt cx="380604" cy="313854"/>
          </a:xfrm>
        </p:grpSpPr>
        <p:sp>
          <p:nvSpPr>
            <p:cNvPr id="11461" name="Google Shape;11461;p6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6" name="Google Shape;11466;p64"/>
          <p:cNvGrpSpPr/>
          <p:nvPr/>
        </p:nvGrpSpPr>
        <p:grpSpPr>
          <a:xfrm>
            <a:off x="3522521" y="1800457"/>
            <a:ext cx="367013" cy="331278"/>
            <a:chOff x="3522521" y="1975857"/>
            <a:chExt cx="367013" cy="331278"/>
          </a:xfrm>
        </p:grpSpPr>
        <p:sp>
          <p:nvSpPr>
            <p:cNvPr id="11467" name="Google Shape;11467;p6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64"/>
          <p:cNvGrpSpPr/>
          <p:nvPr/>
        </p:nvGrpSpPr>
        <p:grpSpPr>
          <a:xfrm>
            <a:off x="2630824" y="1801566"/>
            <a:ext cx="368185" cy="330454"/>
            <a:chOff x="2630824" y="1976966"/>
            <a:chExt cx="368185" cy="330454"/>
          </a:xfrm>
        </p:grpSpPr>
        <p:sp>
          <p:nvSpPr>
            <p:cNvPr id="11475" name="Google Shape;11475;p6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64"/>
          <p:cNvGrpSpPr/>
          <p:nvPr/>
        </p:nvGrpSpPr>
        <p:grpSpPr>
          <a:xfrm>
            <a:off x="1293706" y="1791016"/>
            <a:ext cx="369294" cy="350444"/>
            <a:chOff x="1293706" y="1966416"/>
            <a:chExt cx="369294" cy="350444"/>
          </a:xfrm>
        </p:grpSpPr>
        <p:sp>
          <p:nvSpPr>
            <p:cNvPr id="11484" name="Google Shape;11484;p6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4"/>
          <p:cNvGrpSpPr/>
          <p:nvPr/>
        </p:nvGrpSpPr>
        <p:grpSpPr>
          <a:xfrm>
            <a:off x="3967213" y="1800077"/>
            <a:ext cx="368185" cy="331816"/>
            <a:chOff x="3967213" y="1975477"/>
            <a:chExt cx="368185" cy="331816"/>
          </a:xfrm>
        </p:grpSpPr>
        <p:sp>
          <p:nvSpPr>
            <p:cNvPr id="11493" name="Google Shape;11493;p6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64"/>
          <p:cNvGrpSpPr/>
          <p:nvPr/>
        </p:nvGrpSpPr>
        <p:grpSpPr>
          <a:xfrm>
            <a:off x="8047661" y="1793646"/>
            <a:ext cx="279132" cy="356875"/>
            <a:chOff x="8047661" y="1969046"/>
            <a:chExt cx="279132" cy="356875"/>
          </a:xfrm>
        </p:grpSpPr>
        <p:sp>
          <p:nvSpPr>
            <p:cNvPr id="11497" name="Google Shape;11497;p6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64"/>
          <p:cNvGrpSpPr/>
          <p:nvPr/>
        </p:nvGrpSpPr>
        <p:grpSpPr>
          <a:xfrm>
            <a:off x="7596157" y="1792759"/>
            <a:ext cx="279544" cy="358142"/>
            <a:chOff x="7596157" y="1968159"/>
            <a:chExt cx="279544" cy="358142"/>
          </a:xfrm>
        </p:grpSpPr>
        <p:sp>
          <p:nvSpPr>
            <p:cNvPr id="11502" name="Google Shape;11502;p6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64"/>
          <p:cNvGrpSpPr/>
          <p:nvPr/>
        </p:nvGrpSpPr>
        <p:grpSpPr>
          <a:xfrm>
            <a:off x="7147315" y="1793646"/>
            <a:ext cx="279513" cy="357636"/>
            <a:chOff x="7147315" y="1969046"/>
            <a:chExt cx="279513" cy="357636"/>
          </a:xfrm>
        </p:grpSpPr>
        <p:sp>
          <p:nvSpPr>
            <p:cNvPr id="11509" name="Google Shape;11509;p6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4"/>
          <p:cNvGrpSpPr/>
          <p:nvPr/>
        </p:nvGrpSpPr>
        <p:grpSpPr>
          <a:xfrm>
            <a:off x="6697681" y="1792917"/>
            <a:ext cx="280305" cy="359093"/>
            <a:chOff x="6697681" y="1968317"/>
            <a:chExt cx="280305" cy="359093"/>
          </a:xfrm>
        </p:grpSpPr>
        <p:sp>
          <p:nvSpPr>
            <p:cNvPr id="11517" name="Google Shape;11517;p6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64"/>
          <p:cNvGrpSpPr/>
          <p:nvPr/>
        </p:nvGrpSpPr>
        <p:grpSpPr>
          <a:xfrm>
            <a:off x="6248839" y="1792537"/>
            <a:ext cx="280273" cy="358744"/>
            <a:chOff x="6248839" y="1967937"/>
            <a:chExt cx="280273" cy="358744"/>
          </a:xfrm>
        </p:grpSpPr>
        <p:sp>
          <p:nvSpPr>
            <p:cNvPr id="11525" name="Google Shape;11525;p6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4"/>
          <p:cNvGrpSpPr/>
          <p:nvPr/>
        </p:nvGrpSpPr>
        <p:grpSpPr>
          <a:xfrm>
            <a:off x="5801485" y="1793646"/>
            <a:ext cx="279164" cy="357794"/>
            <a:chOff x="5801485" y="1969046"/>
            <a:chExt cx="279164" cy="357794"/>
          </a:xfrm>
        </p:grpSpPr>
        <p:sp>
          <p:nvSpPr>
            <p:cNvPr id="11532" name="Google Shape;11532;p6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4"/>
          <p:cNvGrpSpPr/>
          <p:nvPr/>
        </p:nvGrpSpPr>
        <p:grpSpPr>
          <a:xfrm>
            <a:off x="5352643" y="1793646"/>
            <a:ext cx="278404" cy="358364"/>
            <a:chOff x="5352643" y="1969046"/>
            <a:chExt cx="278404" cy="358364"/>
          </a:xfrm>
        </p:grpSpPr>
        <p:sp>
          <p:nvSpPr>
            <p:cNvPr id="11546" name="Google Shape;11546;p6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0" name="Google Shape;11550;p64"/>
          <p:cNvGrpSpPr/>
          <p:nvPr/>
        </p:nvGrpSpPr>
        <p:grpSpPr>
          <a:xfrm>
            <a:off x="4897750" y="1792917"/>
            <a:ext cx="279132" cy="358364"/>
            <a:chOff x="4897750" y="1968317"/>
            <a:chExt cx="279132" cy="358364"/>
          </a:xfrm>
        </p:grpSpPr>
        <p:sp>
          <p:nvSpPr>
            <p:cNvPr id="11551" name="Google Shape;11551;p6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4" name="Google Shape;11564;p6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5" name="Google Shape;11565;p64"/>
          <p:cNvGrpSpPr/>
          <p:nvPr/>
        </p:nvGrpSpPr>
        <p:grpSpPr>
          <a:xfrm>
            <a:off x="1767449" y="1337644"/>
            <a:ext cx="324403" cy="347783"/>
            <a:chOff x="1767449" y="1513044"/>
            <a:chExt cx="324403" cy="347783"/>
          </a:xfrm>
        </p:grpSpPr>
        <p:sp>
          <p:nvSpPr>
            <p:cNvPr id="11566" name="Google Shape;11566;p6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64"/>
          <p:cNvGrpSpPr/>
          <p:nvPr/>
        </p:nvGrpSpPr>
        <p:grpSpPr>
          <a:xfrm>
            <a:off x="4007193" y="1337327"/>
            <a:ext cx="320633" cy="348100"/>
            <a:chOff x="4007193" y="1512727"/>
            <a:chExt cx="320633" cy="348100"/>
          </a:xfrm>
        </p:grpSpPr>
        <p:sp>
          <p:nvSpPr>
            <p:cNvPr id="11576" name="Google Shape;11576;p6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64"/>
          <p:cNvGrpSpPr/>
          <p:nvPr/>
        </p:nvGrpSpPr>
        <p:grpSpPr>
          <a:xfrm>
            <a:off x="3530425" y="1333347"/>
            <a:ext cx="368175" cy="344594"/>
            <a:chOff x="3530425" y="1508747"/>
            <a:chExt cx="368175" cy="344594"/>
          </a:xfrm>
        </p:grpSpPr>
        <p:sp>
          <p:nvSpPr>
            <p:cNvPr id="11582" name="Google Shape;11582;p6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64"/>
          <p:cNvGrpSpPr/>
          <p:nvPr/>
        </p:nvGrpSpPr>
        <p:grpSpPr>
          <a:xfrm>
            <a:off x="3127598" y="1337834"/>
            <a:ext cx="289714" cy="347593"/>
            <a:chOff x="3127598" y="1513234"/>
            <a:chExt cx="289714" cy="347593"/>
          </a:xfrm>
        </p:grpSpPr>
        <p:sp>
          <p:nvSpPr>
            <p:cNvPr id="11587" name="Google Shape;11587;p6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64"/>
          <p:cNvGrpSpPr/>
          <p:nvPr/>
        </p:nvGrpSpPr>
        <p:grpSpPr>
          <a:xfrm>
            <a:off x="2662884" y="1337644"/>
            <a:ext cx="322914" cy="348543"/>
            <a:chOff x="2662884" y="1513044"/>
            <a:chExt cx="322914" cy="348543"/>
          </a:xfrm>
        </p:grpSpPr>
        <p:sp>
          <p:nvSpPr>
            <p:cNvPr id="11593" name="Google Shape;11593;p6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4"/>
          <p:cNvGrpSpPr/>
          <p:nvPr/>
        </p:nvGrpSpPr>
        <p:grpSpPr>
          <a:xfrm>
            <a:off x="2232511" y="1337359"/>
            <a:ext cx="299534" cy="348068"/>
            <a:chOff x="2232511" y="1512759"/>
            <a:chExt cx="299534" cy="348068"/>
          </a:xfrm>
        </p:grpSpPr>
        <p:sp>
          <p:nvSpPr>
            <p:cNvPr id="11604" name="Google Shape;11604;p6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64"/>
          <p:cNvGrpSpPr/>
          <p:nvPr/>
        </p:nvGrpSpPr>
        <p:grpSpPr>
          <a:xfrm>
            <a:off x="1331406" y="1337961"/>
            <a:ext cx="301784" cy="348607"/>
            <a:chOff x="1331406" y="1513361"/>
            <a:chExt cx="301784" cy="348607"/>
          </a:xfrm>
        </p:grpSpPr>
        <p:sp>
          <p:nvSpPr>
            <p:cNvPr id="11616" name="Google Shape;11616;p6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64"/>
          <p:cNvGrpSpPr/>
          <p:nvPr/>
        </p:nvGrpSpPr>
        <p:grpSpPr>
          <a:xfrm>
            <a:off x="7144274" y="1324814"/>
            <a:ext cx="282174" cy="355735"/>
            <a:chOff x="7144274" y="1500214"/>
            <a:chExt cx="282174" cy="355735"/>
          </a:xfrm>
        </p:grpSpPr>
        <p:sp>
          <p:nvSpPr>
            <p:cNvPr id="11621" name="Google Shape;11621;p6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4"/>
          <p:cNvGrpSpPr/>
          <p:nvPr/>
        </p:nvGrpSpPr>
        <p:grpSpPr>
          <a:xfrm>
            <a:off x="6685262" y="1324814"/>
            <a:ext cx="289682" cy="354594"/>
            <a:chOff x="6685262" y="1500214"/>
            <a:chExt cx="289682" cy="354594"/>
          </a:xfrm>
        </p:grpSpPr>
        <p:sp>
          <p:nvSpPr>
            <p:cNvPr id="11628" name="Google Shape;11628;p6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64"/>
          <p:cNvGrpSpPr/>
          <p:nvPr/>
        </p:nvGrpSpPr>
        <p:grpSpPr>
          <a:xfrm>
            <a:off x="6200938" y="1325194"/>
            <a:ext cx="322154" cy="355355"/>
            <a:chOff x="6200938" y="1500594"/>
            <a:chExt cx="322154" cy="355355"/>
          </a:xfrm>
        </p:grpSpPr>
        <p:sp>
          <p:nvSpPr>
            <p:cNvPr id="11633" name="Google Shape;11633;p6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64"/>
          <p:cNvGrpSpPr/>
          <p:nvPr/>
        </p:nvGrpSpPr>
        <p:grpSpPr>
          <a:xfrm>
            <a:off x="5289631" y="1324814"/>
            <a:ext cx="332355" cy="354974"/>
            <a:chOff x="5289631" y="1500214"/>
            <a:chExt cx="332355" cy="354974"/>
          </a:xfrm>
        </p:grpSpPr>
        <p:sp>
          <p:nvSpPr>
            <p:cNvPr id="11639" name="Google Shape;11639;p6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64"/>
          <p:cNvGrpSpPr/>
          <p:nvPr/>
        </p:nvGrpSpPr>
        <p:grpSpPr>
          <a:xfrm>
            <a:off x="5748295" y="1324433"/>
            <a:ext cx="323294" cy="356115"/>
            <a:chOff x="5748295" y="1499833"/>
            <a:chExt cx="323294" cy="356115"/>
          </a:xfrm>
        </p:grpSpPr>
        <p:sp>
          <p:nvSpPr>
            <p:cNvPr id="11646" name="Google Shape;11646;p6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64"/>
          <p:cNvGrpSpPr/>
          <p:nvPr/>
        </p:nvGrpSpPr>
        <p:grpSpPr>
          <a:xfrm>
            <a:off x="8047661" y="1325637"/>
            <a:ext cx="278404" cy="355260"/>
            <a:chOff x="8047661" y="1501037"/>
            <a:chExt cx="278404" cy="355260"/>
          </a:xfrm>
        </p:grpSpPr>
        <p:sp>
          <p:nvSpPr>
            <p:cNvPr id="11654" name="Google Shape;11654;p6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4"/>
          <p:cNvGrpSpPr/>
          <p:nvPr/>
        </p:nvGrpSpPr>
        <p:grpSpPr>
          <a:xfrm>
            <a:off x="4903389" y="1324814"/>
            <a:ext cx="267854" cy="355735"/>
            <a:chOff x="4903389" y="1500214"/>
            <a:chExt cx="267854" cy="355735"/>
          </a:xfrm>
        </p:grpSpPr>
        <p:sp>
          <p:nvSpPr>
            <p:cNvPr id="11659" name="Google Shape;11659;p6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4"/>
          <p:cNvGrpSpPr/>
          <p:nvPr/>
        </p:nvGrpSpPr>
        <p:grpSpPr>
          <a:xfrm>
            <a:off x="7613518" y="1325954"/>
            <a:ext cx="264433" cy="353074"/>
            <a:chOff x="7613518" y="1501354"/>
            <a:chExt cx="264433" cy="353074"/>
          </a:xfrm>
        </p:grpSpPr>
        <p:sp>
          <p:nvSpPr>
            <p:cNvPr id="11665" name="Google Shape;11665;p6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1" name="Google Shape;11671;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672" name="Google Shape;11672;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76" name="Shape 11676"/>
        <p:cNvGrpSpPr/>
        <p:nvPr/>
      </p:nvGrpSpPr>
      <p:grpSpPr>
        <a:xfrm>
          <a:off x="0" y="0"/>
          <a:ext cx="0" cy="0"/>
          <a:chOff x="0" y="0"/>
          <a:chExt cx="0" cy="0"/>
        </a:xfrm>
      </p:grpSpPr>
      <p:grpSp>
        <p:nvGrpSpPr>
          <p:cNvPr id="11677" name="Google Shape;11677;p65"/>
          <p:cNvGrpSpPr/>
          <p:nvPr/>
        </p:nvGrpSpPr>
        <p:grpSpPr>
          <a:xfrm>
            <a:off x="1757085" y="1325225"/>
            <a:ext cx="371069" cy="359396"/>
            <a:chOff x="1757085" y="1500675"/>
            <a:chExt cx="371069" cy="359396"/>
          </a:xfrm>
        </p:grpSpPr>
        <p:sp>
          <p:nvSpPr>
            <p:cNvPr id="11678" name="Google Shape;11678;p6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65"/>
          <p:cNvGrpSpPr/>
          <p:nvPr/>
        </p:nvGrpSpPr>
        <p:grpSpPr>
          <a:xfrm>
            <a:off x="2774209" y="1779241"/>
            <a:ext cx="116693" cy="374186"/>
            <a:chOff x="2774209" y="1954691"/>
            <a:chExt cx="116693" cy="374186"/>
          </a:xfrm>
        </p:grpSpPr>
        <p:sp>
          <p:nvSpPr>
            <p:cNvPr id="11708" name="Google Shape;11708;p6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65"/>
          <p:cNvGrpSpPr/>
          <p:nvPr/>
        </p:nvGrpSpPr>
        <p:grpSpPr>
          <a:xfrm>
            <a:off x="4017435" y="1324462"/>
            <a:ext cx="315092" cy="359397"/>
            <a:chOff x="4017435" y="1499912"/>
            <a:chExt cx="315092" cy="359397"/>
          </a:xfrm>
        </p:grpSpPr>
        <p:sp>
          <p:nvSpPr>
            <p:cNvPr id="11711" name="Google Shape;11711;p6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65"/>
          <p:cNvGrpSpPr/>
          <p:nvPr/>
        </p:nvGrpSpPr>
        <p:grpSpPr>
          <a:xfrm>
            <a:off x="3963652" y="1824309"/>
            <a:ext cx="374154" cy="284050"/>
            <a:chOff x="3963652" y="1999759"/>
            <a:chExt cx="374154" cy="284050"/>
          </a:xfrm>
        </p:grpSpPr>
        <p:sp>
          <p:nvSpPr>
            <p:cNvPr id="11714" name="Google Shape;11714;p6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65"/>
          <p:cNvGrpSpPr/>
          <p:nvPr/>
        </p:nvGrpSpPr>
        <p:grpSpPr>
          <a:xfrm>
            <a:off x="1777536" y="1839416"/>
            <a:ext cx="376444" cy="253772"/>
            <a:chOff x="1777536" y="2014866"/>
            <a:chExt cx="376444" cy="253772"/>
          </a:xfrm>
        </p:grpSpPr>
        <p:sp>
          <p:nvSpPr>
            <p:cNvPr id="11718" name="Google Shape;11718;p6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65"/>
          <p:cNvGrpSpPr/>
          <p:nvPr/>
        </p:nvGrpSpPr>
        <p:grpSpPr>
          <a:xfrm>
            <a:off x="1309875" y="1881876"/>
            <a:ext cx="374154" cy="169680"/>
            <a:chOff x="1309875" y="2057326"/>
            <a:chExt cx="374154" cy="169680"/>
          </a:xfrm>
        </p:grpSpPr>
        <p:sp>
          <p:nvSpPr>
            <p:cNvPr id="11724" name="Google Shape;11724;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5" name="Google Shape;11735;p6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6" name="Google Shape;11736;p65"/>
          <p:cNvGrpSpPr/>
          <p:nvPr/>
        </p:nvGrpSpPr>
        <p:grpSpPr>
          <a:xfrm>
            <a:off x="2347450" y="1779114"/>
            <a:ext cx="113639" cy="373168"/>
            <a:chOff x="2347450" y="1954564"/>
            <a:chExt cx="113639" cy="373168"/>
          </a:xfrm>
        </p:grpSpPr>
        <p:sp>
          <p:nvSpPr>
            <p:cNvPr id="11737" name="Google Shape;11737;p6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9" name="Google Shape;11739;p6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0" name="Google Shape;11740;p65"/>
          <p:cNvGrpSpPr/>
          <p:nvPr/>
        </p:nvGrpSpPr>
        <p:grpSpPr>
          <a:xfrm>
            <a:off x="3110102" y="1324430"/>
            <a:ext cx="330613" cy="358379"/>
            <a:chOff x="3110102" y="1499880"/>
            <a:chExt cx="330613" cy="358379"/>
          </a:xfrm>
        </p:grpSpPr>
        <p:sp>
          <p:nvSpPr>
            <p:cNvPr id="11741" name="Google Shape;11741;p6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8" name="Google Shape;11748;p6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9" name="Google Shape;11749;p65"/>
          <p:cNvGrpSpPr/>
          <p:nvPr/>
        </p:nvGrpSpPr>
        <p:grpSpPr>
          <a:xfrm>
            <a:off x="3485575" y="1824309"/>
            <a:ext cx="373772" cy="284050"/>
            <a:chOff x="3531200" y="1999759"/>
            <a:chExt cx="373772" cy="284050"/>
          </a:xfrm>
        </p:grpSpPr>
        <p:sp>
          <p:nvSpPr>
            <p:cNvPr id="11750" name="Google Shape;11750;p6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65"/>
          <p:cNvGrpSpPr/>
          <p:nvPr/>
        </p:nvGrpSpPr>
        <p:grpSpPr>
          <a:xfrm>
            <a:off x="2667058" y="1324843"/>
            <a:ext cx="330231" cy="359015"/>
            <a:chOff x="2667058" y="1500293"/>
            <a:chExt cx="330231" cy="359015"/>
          </a:xfrm>
        </p:grpSpPr>
        <p:sp>
          <p:nvSpPr>
            <p:cNvPr id="11755" name="Google Shape;11755;p6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3" name="Google Shape;11773;p65"/>
          <p:cNvGrpSpPr/>
          <p:nvPr/>
        </p:nvGrpSpPr>
        <p:grpSpPr>
          <a:xfrm>
            <a:off x="3567553" y="1324462"/>
            <a:ext cx="320022" cy="359778"/>
            <a:chOff x="3567553" y="1499912"/>
            <a:chExt cx="320022" cy="359778"/>
          </a:xfrm>
        </p:grpSpPr>
        <p:sp>
          <p:nvSpPr>
            <p:cNvPr id="11774" name="Google Shape;11774;p6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65"/>
          <p:cNvGrpSpPr/>
          <p:nvPr/>
        </p:nvGrpSpPr>
        <p:grpSpPr>
          <a:xfrm>
            <a:off x="1309875" y="1324462"/>
            <a:ext cx="359015" cy="358633"/>
            <a:chOff x="1309875" y="1499912"/>
            <a:chExt cx="359015" cy="358633"/>
          </a:xfrm>
        </p:grpSpPr>
        <p:sp>
          <p:nvSpPr>
            <p:cNvPr id="11781" name="Google Shape;11781;p6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65"/>
          <p:cNvGrpSpPr/>
          <p:nvPr/>
        </p:nvGrpSpPr>
        <p:grpSpPr>
          <a:xfrm>
            <a:off x="2219466" y="1324843"/>
            <a:ext cx="330613" cy="359015"/>
            <a:chOff x="2219466" y="1500293"/>
            <a:chExt cx="330613" cy="359015"/>
          </a:xfrm>
        </p:grpSpPr>
        <p:sp>
          <p:nvSpPr>
            <p:cNvPr id="11791" name="Google Shape;11791;p6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65"/>
          <p:cNvGrpSpPr/>
          <p:nvPr/>
        </p:nvGrpSpPr>
        <p:grpSpPr>
          <a:xfrm>
            <a:off x="5343544" y="1333908"/>
            <a:ext cx="244676" cy="351095"/>
            <a:chOff x="5343544" y="1509358"/>
            <a:chExt cx="244676" cy="351095"/>
          </a:xfrm>
        </p:grpSpPr>
        <p:sp>
          <p:nvSpPr>
            <p:cNvPr id="11794" name="Google Shape;11794;p6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5"/>
          <p:cNvGrpSpPr/>
          <p:nvPr/>
        </p:nvGrpSpPr>
        <p:grpSpPr>
          <a:xfrm>
            <a:off x="4882340" y="1333908"/>
            <a:ext cx="246171" cy="351095"/>
            <a:chOff x="4882340" y="1509358"/>
            <a:chExt cx="246171" cy="351095"/>
          </a:xfrm>
        </p:grpSpPr>
        <p:sp>
          <p:nvSpPr>
            <p:cNvPr id="11798" name="Google Shape;11798;p6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3" name="Google Shape;11803;p65"/>
          <p:cNvGrpSpPr/>
          <p:nvPr/>
        </p:nvGrpSpPr>
        <p:grpSpPr>
          <a:xfrm>
            <a:off x="6273204" y="1333558"/>
            <a:ext cx="236343" cy="351445"/>
            <a:chOff x="6273204" y="1509008"/>
            <a:chExt cx="236343" cy="351445"/>
          </a:xfrm>
        </p:grpSpPr>
        <p:sp>
          <p:nvSpPr>
            <p:cNvPr id="11804" name="Google Shape;11804;p6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6" name="Google Shape;11806;p6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7" name="Google Shape;11807;p65"/>
          <p:cNvGrpSpPr/>
          <p:nvPr/>
        </p:nvGrpSpPr>
        <p:grpSpPr>
          <a:xfrm>
            <a:off x="7219530" y="1332794"/>
            <a:ext cx="191625" cy="352209"/>
            <a:chOff x="7219530" y="1508244"/>
            <a:chExt cx="191625" cy="352209"/>
          </a:xfrm>
        </p:grpSpPr>
        <p:sp>
          <p:nvSpPr>
            <p:cNvPr id="11808" name="Google Shape;11808;p6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65"/>
          <p:cNvGrpSpPr/>
          <p:nvPr/>
        </p:nvGrpSpPr>
        <p:grpSpPr>
          <a:xfrm>
            <a:off x="7699309" y="1333176"/>
            <a:ext cx="154922" cy="351827"/>
            <a:chOff x="7699309" y="1508626"/>
            <a:chExt cx="154922" cy="351827"/>
          </a:xfrm>
        </p:grpSpPr>
        <p:sp>
          <p:nvSpPr>
            <p:cNvPr id="11811" name="Google Shape;11811;p6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65"/>
          <p:cNvGrpSpPr/>
          <p:nvPr/>
        </p:nvGrpSpPr>
        <p:grpSpPr>
          <a:xfrm>
            <a:off x="8161690" y="1333558"/>
            <a:ext cx="153396" cy="351064"/>
            <a:chOff x="8161690" y="1509008"/>
            <a:chExt cx="153396" cy="351064"/>
          </a:xfrm>
        </p:grpSpPr>
        <p:sp>
          <p:nvSpPr>
            <p:cNvPr id="11819" name="Google Shape;11819;p6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65"/>
          <p:cNvGrpSpPr/>
          <p:nvPr/>
        </p:nvGrpSpPr>
        <p:grpSpPr>
          <a:xfrm>
            <a:off x="6746940" y="1333431"/>
            <a:ext cx="213221" cy="352304"/>
            <a:chOff x="6746940" y="1508881"/>
            <a:chExt cx="213221" cy="352304"/>
          </a:xfrm>
        </p:grpSpPr>
        <p:sp>
          <p:nvSpPr>
            <p:cNvPr id="11824" name="Google Shape;11824;p6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65"/>
          <p:cNvGrpSpPr/>
          <p:nvPr/>
        </p:nvGrpSpPr>
        <p:grpSpPr>
          <a:xfrm>
            <a:off x="5770336" y="1832165"/>
            <a:ext cx="350682" cy="292097"/>
            <a:chOff x="5770336" y="2007615"/>
            <a:chExt cx="350682" cy="292097"/>
          </a:xfrm>
        </p:grpSpPr>
        <p:sp>
          <p:nvSpPr>
            <p:cNvPr id="11829" name="Google Shape;11829;p6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65"/>
          <p:cNvGrpSpPr/>
          <p:nvPr/>
        </p:nvGrpSpPr>
        <p:grpSpPr>
          <a:xfrm>
            <a:off x="5326878" y="1804908"/>
            <a:ext cx="350332" cy="346229"/>
            <a:chOff x="5326878" y="1980358"/>
            <a:chExt cx="350332" cy="346229"/>
          </a:xfrm>
        </p:grpSpPr>
        <p:sp>
          <p:nvSpPr>
            <p:cNvPr id="11834" name="Google Shape;11834;p6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8" name="Google Shape;11838;p6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9" name="Google Shape;11839;p65"/>
          <p:cNvGrpSpPr/>
          <p:nvPr/>
        </p:nvGrpSpPr>
        <p:grpSpPr>
          <a:xfrm>
            <a:off x="4883835" y="1817121"/>
            <a:ext cx="350300" cy="323043"/>
            <a:chOff x="4883835" y="1992571"/>
            <a:chExt cx="350300" cy="323043"/>
          </a:xfrm>
        </p:grpSpPr>
        <p:sp>
          <p:nvSpPr>
            <p:cNvPr id="11840" name="Google Shape;11840;p6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65"/>
          <p:cNvGrpSpPr/>
          <p:nvPr/>
        </p:nvGrpSpPr>
        <p:grpSpPr>
          <a:xfrm>
            <a:off x="7548967" y="1803477"/>
            <a:ext cx="333285" cy="349950"/>
            <a:chOff x="7548967" y="1978927"/>
            <a:chExt cx="333285" cy="349950"/>
          </a:xfrm>
        </p:grpSpPr>
        <p:sp>
          <p:nvSpPr>
            <p:cNvPr id="11847" name="Google Shape;11847;p6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4" name="Google Shape;11854;p65"/>
          <p:cNvGrpSpPr/>
          <p:nvPr/>
        </p:nvGrpSpPr>
        <p:grpSpPr>
          <a:xfrm>
            <a:off x="6214142" y="1803477"/>
            <a:ext cx="346515" cy="350300"/>
            <a:chOff x="6214142" y="1978927"/>
            <a:chExt cx="346515" cy="350300"/>
          </a:xfrm>
        </p:grpSpPr>
        <p:sp>
          <p:nvSpPr>
            <p:cNvPr id="11855" name="Google Shape;11855;p6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65"/>
          <p:cNvGrpSpPr/>
          <p:nvPr/>
        </p:nvGrpSpPr>
        <p:grpSpPr>
          <a:xfrm>
            <a:off x="7105923" y="1803095"/>
            <a:ext cx="333285" cy="350682"/>
            <a:chOff x="7105923" y="1978545"/>
            <a:chExt cx="333285" cy="350682"/>
          </a:xfrm>
        </p:grpSpPr>
        <p:sp>
          <p:nvSpPr>
            <p:cNvPr id="11858" name="Google Shape;11858;p6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5" name="Google Shape;11865;p6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7" name="Google Shape;11867;p65"/>
          <p:cNvGrpSpPr/>
          <p:nvPr/>
        </p:nvGrpSpPr>
        <p:grpSpPr>
          <a:xfrm>
            <a:off x="3616406" y="2246902"/>
            <a:ext cx="203393" cy="351827"/>
            <a:chOff x="3616406" y="2422352"/>
            <a:chExt cx="203393" cy="351827"/>
          </a:xfrm>
        </p:grpSpPr>
        <p:sp>
          <p:nvSpPr>
            <p:cNvPr id="11868" name="Google Shape;11868;p6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65"/>
          <p:cNvGrpSpPr/>
          <p:nvPr/>
        </p:nvGrpSpPr>
        <p:grpSpPr>
          <a:xfrm>
            <a:off x="878187" y="2246520"/>
            <a:ext cx="272696" cy="351827"/>
            <a:chOff x="913012" y="2421970"/>
            <a:chExt cx="272696" cy="351827"/>
          </a:xfrm>
        </p:grpSpPr>
        <p:sp>
          <p:nvSpPr>
            <p:cNvPr id="11871" name="Google Shape;11871;p6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65"/>
          <p:cNvGrpSpPr/>
          <p:nvPr/>
        </p:nvGrpSpPr>
        <p:grpSpPr>
          <a:xfrm>
            <a:off x="2274743" y="2246902"/>
            <a:ext cx="255649" cy="351445"/>
            <a:chOff x="2274743" y="2422352"/>
            <a:chExt cx="255649" cy="351445"/>
          </a:xfrm>
        </p:grpSpPr>
        <p:sp>
          <p:nvSpPr>
            <p:cNvPr id="11876" name="Google Shape;11876;p6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65"/>
          <p:cNvGrpSpPr/>
          <p:nvPr/>
        </p:nvGrpSpPr>
        <p:grpSpPr>
          <a:xfrm>
            <a:off x="2708723" y="2245789"/>
            <a:ext cx="246552" cy="352558"/>
            <a:chOff x="2708723" y="2421239"/>
            <a:chExt cx="246552" cy="352558"/>
          </a:xfrm>
        </p:grpSpPr>
        <p:sp>
          <p:nvSpPr>
            <p:cNvPr id="11880" name="Google Shape;11880;p6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65"/>
          <p:cNvGrpSpPr/>
          <p:nvPr/>
        </p:nvGrpSpPr>
        <p:grpSpPr>
          <a:xfrm>
            <a:off x="1835485" y="2246902"/>
            <a:ext cx="259433" cy="350714"/>
            <a:chOff x="1835485" y="2422352"/>
            <a:chExt cx="259433" cy="350714"/>
          </a:xfrm>
        </p:grpSpPr>
        <p:sp>
          <p:nvSpPr>
            <p:cNvPr id="11883" name="Google Shape;11883;p6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65"/>
          <p:cNvGrpSpPr/>
          <p:nvPr/>
        </p:nvGrpSpPr>
        <p:grpSpPr>
          <a:xfrm>
            <a:off x="3150240" y="2246902"/>
            <a:ext cx="212489" cy="351445"/>
            <a:chOff x="3150240" y="2422352"/>
            <a:chExt cx="212489" cy="351445"/>
          </a:xfrm>
        </p:grpSpPr>
        <p:sp>
          <p:nvSpPr>
            <p:cNvPr id="11891" name="Google Shape;11891;p6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3" name="Google Shape;11893;p65"/>
          <p:cNvGrpSpPr/>
          <p:nvPr/>
        </p:nvGrpSpPr>
        <p:grpSpPr>
          <a:xfrm>
            <a:off x="1367060" y="2246679"/>
            <a:ext cx="269261" cy="352050"/>
            <a:chOff x="1367060" y="2422129"/>
            <a:chExt cx="269261" cy="352050"/>
          </a:xfrm>
        </p:grpSpPr>
        <p:sp>
          <p:nvSpPr>
            <p:cNvPr id="11894" name="Google Shape;11894;p6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8" name="Google Shape;11908;p6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9" name="Google Shape;11909;p65"/>
          <p:cNvGrpSpPr/>
          <p:nvPr/>
        </p:nvGrpSpPr>
        <p:grpSpPr>
          <a:xfrm>
            <a:off x="4882690" y="2249955"/>
            <a:ext cx="274573" cy="350682"/>
            <a:chOff x="4882690" y="2425405"/>
            <a:chExt cx="274573" cy="350682"/>
          </a:xfrm>
        </p:grpSpPr>
        <p:sp>
          <p:nvSpPr>
            <p:cNvPr id="11910" name="Google Shape;11910;p6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65"/>
          <p:cNvGrpSpPr/>
          <p:nvPr/>
        </p:nvGrpSpPr>
        <p:grpSpPr>
          <a:xfrm>
            <a:off x="6627639" y="2268434"/>
            <a:ext cx="355993" cy="313247"/>
            <a:chOff x="6627639" y="2443884"/>
            <a:chExt cx="355993" cy="313247"/>
          </a:xfrm>
        </p:grpSpPr>
        <p:sp>
          <p:nvSpPr>
            <p:cNvPr id="11913" name="Google Shape;11913;p6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65"/>
          <p:cNvGrpSpPr/>
          <p:nvPr/>
        </p:nvGrpSpPr>
        <p:grpSpPr>
          <a:xfrm>
            <a:off x="6183451" y="2286690"/>
            <a:ext cx="351445" cy="277976"/>
            <a:chOff x="6183451" y="2462140"/>
            <a:chExt cx="351445" cy="277976"/>
          </a:xfrm>
        </p:grpSpPr>
        <p:sp>
          <p:nvSpPr>
            <p:cNvPr id="11917" name="Google Shape;11917;p6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4" name="Google Shape;11924;p65"/>
          <p:cNvGrpSpPr/>
          <p:nvPr/>
        </p:nvGrpSpPr>
        <p:grpSpPr>
          <a:xfrm>
            <a:off x="5735477" y="2254408"/>
            <a:ext cx="353354" cy="341299"/>
            <a:chOff x="5735477" y="2429858"/>
            <a:chExt cx="353354" cy="341299"/>
          </a:xfrm>
        </p:grpSpPr>
        <p:sp>
          <p:nvSpPr>
            <p:cNvPr id="11925" name="Google Shape;11925;p6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65"/>
          <p:cNvGrpSpPr/>
          <p:nvPr/>
        </p:nvGrpSpPr>
        <p:grpSpPr>
          <a:xfrm>
            <a:off x="5243735" y="2271523"/>
            <a:ext cx="405255" cy="275499"/>
            <a:chOff x="5283337" y="2478774"/>
            <a:chExt cx="358633" cy="243913"/>
          </a:xfrm>
        </p:grpSpPr>
        <p:sp>
          <p:nvSpPr>
            <p:cNvPr id="11932" name="Google Shape;11932;p6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65"/>
          <p:cNvGrpSpPr/>
          <p:nvPr/>
        </p:nvGrpSpPr>
        <p:grpSpPr>
          <a:xfrm>
            <a:off x="7964753" y="2295373"/>
            <a:ext cx="362068" cy="258670"/>
            <a:chOff x="7964753" y="2470823"/>
            <a:chExt cx="362068" cy="258670"/>
          </a:xfrm>
        </p:grpSpPr>
        <p:sp>
          <p:nvSpPr>
            <p:cNvPr id="11950" name="Google Shape;11950;p6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65"/>
          <p:cNvGrpSpPr/>
          <p:nvPr/>
        </p:nvGrpSpPr>
        <p:grpSpPr>
          <a:xfrm>
            <a:off x="7524349" y="2280997"/>
            <a:ext cx="350332" cy="288948"/>
            <a:chOff x="7524349" y="2456447"/>
            <a:chExt cx="350332" cy="288948"/>
          </a:xfrm>
        </p:grpSpPr>
        <p:sp>
          <p:nvSpPr>
            <p:cNvPr id="11960" name="Google Shape;11960;p6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65"/>
          <p:cNvGrpSpPr/>
          <p:nvPr/>
        </p:nvGrpSpPr>
        <p:grpSpPr>
          <a:xfrm>
            <a:off x="3972749" y="2719143"/>
            <a:ext cx="355230" cy="356725"/>
            <a:chOff x="3972749" y="2894211"/>
            <a:chExt cx="355230" cy="356725"/>
          </a:xfrm>
        </p:grpSpPr>
        <p:sp>
          <p:nvSpPr>
            <p:cNvPr id="11966" name="Google Shape;11966;p6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65"/>
          <p:cNvGrpSpPr/>
          <p:nvPr/>
        </p:nvGrpSpPr>
        <p:grpSpPr>
          <a:xfrm>
            <a:off x="3527797" y="2743553"/>
            <a:ext cx="355993" cy="307904"/>
            <a:chOff x="3527797" y="2918796"/>
            <a:chExt cx="355993" cy="307904"/>
          </a:xfrm>
        </p:grpSpPr>
        <p:sp>
          <p:nvSpPr>
            <p:cNvPr id="11972" name="Google Shape;11972;p6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65"/>
          <p:cNvGrpSpPr/>
          <p:nvPr/>
        </p:nvGrpSpPr>
        <p:grpSpPr>
          <a:xfrm>
            <a:off x="3082845" y="2746336"/>
            <a:ext cx="356375" cy="302338"/>
            <a:chOff x="3082845" y="2920959"/>
            <a:chExt cx="356375" cy="302338"/>
          </a:xfrm>
        </p:grpSpPr>
        <p:sp>
          <p:nvSpPr>
            <p:cNvPr id="11983" name="Google Shape;11983;p6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5" name="Google Shape;11985;p65"/>
          <p:cNvGrpSpPr/>
          <p:nvPr/>
        </p:nvGrpSpPr>
        <p:grpSpPr>
          <a:xfrm>
            <a:off x="2639038" y="2719699"/>
            <a:ext cx="355612" cy="355612"/>
            <a:chOff x="2639038" y="2894942"/>
            <a:chExt cx="355612" cy="355612"/>
          </a:xfrm>
        </p:grpSpPr>
        <p:sp>
          <p:nvSpPr>
            <p:cNvPr id="11986" name="Google Shape;11986;p6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65"/>
          <p:cNvGrpSpPr/>
          <p:nvPr/>
        </p:nvGrpSpPr>
        <p:grpSpPr>
          <a:xfrm>
            <a:off x="2194468" y="2763622"/>
            <a:ext cx="355993" cy="267766"/>
            <a:chOff x="2194468" y="2938865"/>
            <a:chExt cx="355993" cy="267766"/>
          </a:xfrm>
        </p:grpSpPr>
        <p:sp>
          <p:nvSpPr>
            <p:cNvPr id="11989" name="Google Shape;11989;p6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65"/>
          <p:cNvGrpSpPr/>
          <p:nvPr/>
        </p:nvGrpSpPr>
        <p:grpSpPr>
          <a:xfrm>
            <a:off x="1749897" y="2719699"/>
            <a:ext cx="355993" cy="355612"/>
            <a:chOff x="1749897" y="2894561"/>
            <a:chExt cx="355993" cy="355612"/>
          </a:xfrm>
        </p:grpSpPr>
        <p:sp>
          <p:nvSpPr>
            <p:cNvPr id="12010" name="Google Shape;12010;p6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65"/>
          <p:cNvGrpSpPr/>
          <p:nvPr/>
        </p:nvGrpSpPr>
        <p:grpSpPr>
          <a:xfrm>
            <a:off x="1305327" y="2718761"/>
            <a:ext cx="357520" cy="357488"/>
            <a:chOff x="1305327" y="2894211"/>
            <a:chExt cx="357520" cy="357488"/>
          </a:xfrm>
        </p:grpSpPr>
        <p:sp>
          <p:nvSpPr>
            <p:cNvPr id="12022" name="Google Shape;12022;p6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65"/>
          <p:cNvGrpSpPr/>
          <p:nvPr/>
        </p:nvGrpSpPr>
        <p:grpSpPr>
          <a:xfrm>
            <a:off x="853950" y="2720860"/>
            <a:ext cx="364104" cy="353290"/>
            <a:chOff x="853950" y="2894720"/>
            <a:chExt cx="364104" cy="353290"/>
          </a:xfrm>
        </p:grpSpPr>
        <p:sp>
          <p:nvSpPr>
            <p:cNvPr id="12028" name="Google Shape;12028;p6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5" name="Google Shape;12035;p65"/>
          <p:cNvGrpSpPr/>
          <p:nvPr/>
        </p:nvGrpSpPr>
        <p:grpSpPr>
          <a:xfrm>
            <a:off x="7066548" y="2737144"/>
            <a:ext cx="352209" cy="334938"/>
            <a:chOff x="7066548" y="2912594"/>
            <a:chExt cx="352209" cy="334938"/>
          </a:xfrm>
        </p:grpSpPr>
        <p:sp>
          <p:nvSpPr>
            <p:cNvPr id="12036" name="Google Shape;12036;p6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2" name="Google Shape;12042;p6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4" name="Google Shape;12044;p65"/>
          <p:cNvGrpSpPr/>
          <p:nvPr/>
        </p:nvGrpSpPr>
        <p:grpSpPr>
          <a:xfrm>
            <a:off x="7541397" y="2729352"/>
            <a:ext cx="318495" cy="352209"/>
            <a:chOff x="7541397" y="2904802"/>
            <a:chExt cx="318495" cy="352209"/>
          </a:xfrm>
        </p:grpSpPr>
        <p:sp>
          <p:nvSpPr>
            <p:cNvPr id="12045" name="Google Shape;12045;p6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65"/>
          <p:cNvGrpSpPr/>
          <p:nvPr/>
        </p:nvGrpSpPr>
        <p:grpSpPr>
          <a:xfrm>
            <a:off x="8003015" y="2728589"/>
            <a:ext cx="306759" cy="351445"/>
            <a:chOff x="8003015" y="2904039"/>
            <a:chExt cx="306759" cy="351445"/>
          </a:xfrm>
        </p:grpSpPr>
        <p:sp>
          <p:nvSpPr>
            <p:cNvPr id="12048" name="Google Shape;12048;p6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65"/>
          <p:cNvGrpSpPr/>
          <p:nvPr/>
        </p:nvGrpSpPr>
        <p:grpSpPr>
          <a:xfrm>
            <a:off x="5687770" y="2710046"/>
            <a:ext cx="369638" cy="369606"/>
            <a:chOff x="5687770" y="2885496"/>
            <a:chExt cx="369638" cy="369606"/>
          </a:xfrm>
        </p:grpSpPr>
        <p:sp>
          <p:nvSpPr>
            <p:cNvPr id="12055" name="Google Shape;12055;p6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65"/>
          <p:cNvGrpSpPr/>
          <p:nvPr/>
        </p:nvGrpSpPr>
        <p:grpSpPr>
          <a:xfrm>
            <a:off x="4881958" y="2729352"/>
            <a:ext cx="156417" cy="349537"/>
            <a:chOff x="4881958" y="2904802"/>
            <a:chExt cx="156417" cy="349537"/>
          </a:xfrm>
        </p:grpSpPr>
        <p:sp>
          <p:nvSpPr>
            <p:cNvPr id="12066" name="Google Shape;12066;p6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65"/>
          <p:cNvGrpSpPr/>
          <p:nvPr/>
        </p:nvGrpSpPr>
        <p:grpSpPr>
          <a:xfrm>
            <a:off x="5230318" y="2711064"/>
            <a:ext cx="371133" cy="367443"/>
            <a:chOff x="5230318" y="2886514"/>
            <a:chExt cx="371133" cy="367443"/>
          </a:xfrm>
        </p:grpSpPr>
        <p:sp>
          <p:nvSpPr>
            <p:cNvPr id="12074" name="Google Shape;12074;p6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65"/>
          <p:cNvGrpSpPr/>
          <p:nvPr/>
        </p:nvGrpSpPr>
        <p:grpSpPr>
          <a:xfrm>
            <a:off x="5748358" y="3259128"/>
            <a:ext cx="352590" cy="182561"/>
            <a:chOff x="5748358" y="3434578"/>
            <a:chExt cx="352590" cy="182561"/>
          </a:xfrm>
        </p:grpSpPr>
        <p:sp>
          <p:nvSpPr>
            <p:cNvPr id="12084" name="Google Shape;12084;p6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0" name="Google Shape;12090;p65"/>
          <p:cNvGrpSpPr/>
          <p:nvPr/>
        </p:nvGrpSpPr>
        <p:grpSpPr>
          <a:xfrm>
            <a:off x="862283" y="4099321"/>
            <a:ext cx="341204" cy="359301"/>
            <a:chOff x="862283" y="4274771"/>
            <a:chExt cx="341204" cy="359301"/>
          </a:xfrm>
        </p:grpSpPr>
        <p:sp>
          <p:nvSpPr>
            <p:cNvPr id="12091" name="Google Shape;12091;p6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4" name="Google Shape;12094;p65"/>
          <p:cNvGrpSpPr/>
          <p:nvPr/>
        </p:nvGrpSpPr>
        <p:grpSpPr>
          <a:xfrm>
            <a:off x="1396957" y="4111915"/>
            <a:ext cx="301861" cy="332871"/>
            <a:chOff x="1396957" y="4287365"/>
            <a:chExt cx="301861" cy="332871"/>
          </a:xfrm>
        </p:grpSpPr>
        <p:sp>
          <p:nvSpPr>
            <p:cNvPr id="12095" name="Google Shape;12095;p6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65"/>
          <p:cNvGrpSpPr/>
          <p:nvPr/>
        </p:nvGrpSpPr>
        <p:grpSpPr>
          <a:xfrm>
            <a:off x="1865381" y="4102056"/>
            <a:ext cx="396131" cy="355612"/>
            <a:chOff x="1865381" y="4277506"/>
            <a:chExt cx="396131" cy="355612"/>
          </a:xfrm>
        </p:grpSpPr>
        <p:sp>
          <p:nvSpPr>
            <p:cNvPr id="12111" name="Google Shape;12111;p6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65"/>
          <p:cNvGrpSpPr/>
          <p:nvPr/>
        </p:nvGrpSpPr>
        <p:grpSpPr>
          <a:xfrm>
            <a:off x="2411823" y="4128549"/>
            <a:ext cx="334398" cy="299953"/>
            <a:chOff x="2411823" y="4303999"/>
            <a:chExt cx="334398" cy="299953"/>
          </a:xfrm>
        </p:grpSpPr>
        <p:sp>
          <p:nvSpPr>
            <p:cNvPr id="12118" name="Google Shape;12118;p6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5" name="Google Shape;12125;p65"/>
          <p:cNvGrpSpPr/>
          <p:nvPr/>
        </p:nvGrpSpPr>
        <p:grpSpPr>
          <a:xfrm>
            <a:off x="2903337" y="4103582"/>
            <a:ext cx="382519" cy="350682"/>
            <a:chOff x="2903337" y="4279032"/>
            <a:chExt cx="382519" cy="350682"/>
          </a:xfrm>
        </p:grpSpPr>
        <p:sp>
          <p:nvSpPr>
            <p:cNvPr id="12126" name="Google Shape;12126;p6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1" name="Google Shape;12141;p65"/>
          <p:cNvGrpSpPr/>
          <p:nvPr/>
        </p:nvGrpSpPr>
        <p:grpSpPr>
          <a:xfrm>
            <a:off x="3933342" y="4140317"/>
            <a:ext cx="383632" cy="276449"/>
            <a:chOff x="3933342" y="4315767"/>
            <a:chExt cx="383632" cy="276449"/>
          </a:xfrm>
        </p:grpSpPr>
        <p:sp>
          <p:nvSpPr>
            <p:cNvPr id="12142" name="Google Shape;12142;p6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65"/>
          <p:cNvGrpSpPr/>
          <p:nvPr/>
        </p:nvGrpSpPr>
        <p:grpSpPr>
          <a:xfrm>
            <a:off x="3441065" y="4127055"/>
            <a:ext cx="337069" cy="302593"/>
            <a:chOff x="3441065" y="4302505"/>
            <a:chExt cx="337069" cy="302593"/>
          </a:xfrm>
        </p:grpSpPr>
        <p:sp>
          <p:nvSpPr>
            <p:cNvPr id="12149" name="Google Shape;12149;p6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65"/>
          <p:cNvGrpSpPr/>
          <p:nvPr/>
        </p:nvGrpSpPr>
        <p:grpSpPr>
          <a:xfrm>
            <a:off x="3532345" y="3187185"/>
            <a:ext cx="339328" cy="336274"/>
            <a:chOff x="3532345" y="3362635"/>
            <a:chExt cx="339328" cy="336274"/>
          </a:xfrm>
        </p:grpSpPr>
        <p:sp>
          <p:nvSpPr>
            <p:cNvPr id="12163" name="Google Shape;12163;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8" name="Google Shape;12168;p6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9" name="Google Shape;12169;p65"/>
          <p:cNvGrpSpPr/>
          <p:nvPr/>
        </p:nvGrpSpPr>
        <p:grpSpPr>
          <a:xfrm>
            <a:off x="1883955" y="3633250"/>
            <a:ext cx="162873" cy="351445"/>
            <a:chOff x="1883955" y="3808700"/>
            <a:chExt cx="162873" cy="351445"/>
          </a:xfrm>
        </p:grpSpPr>
        <p:sp>
          <p:nvSpPr>
            <p:cNvPr id="12170" name="Google Shape;12170;p6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65"/>
          <p:cNvGrpSpPr/>
          <p:nvPr/>
        </p:nvGrpSpPr>
        <p:grpSpPr>
          <a:xfrm>
            <a:off x="939156" y="3633759"/>
            <a:ext cx="192007" cy="351318"/>
            <a:chOff x="939156" y="3809209"/>
            <a:chExt cx="192007" cy="351318"/>
          </a:xfrm>
        </p:grpSpPr>
        <p:sp>
          <p:nvSpPr>
            <p:cNvPr id="12173" name="Google Shape;12173;p6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65"/>
          <p:cNvGrpSpPr/>
          <p:nvPr/>
        </p:nvGrpSpPr>
        <p:grpSpPr>
          <a:xfrm>
            <a:off x="2306167" y="3634395"/>
            <a:ext cx="193915" cy="349155"/>
            <a:chOff x="2306167" y="3809845"/>
            <a:chExt cx="193915" cy="349155"/>
          </a:xfrm>
        </p:grpSpPr>
        <p:sp>
          <p:nvSpPr>
            <p:cNvPr id="12176" name="Google Shape;12176;p6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65"/>
          <p:cNvGrpSpPr/>
          <p:nvPr/>
        </p:nvGrpSpPr>
        <p:grpSpPr>
          <a:xfrm>
            <a:off x="1323901" y="3631723"/>
            <a:ext cx="356343" cy="356757"/>
            <a:chOff x="1323901" y="3807173"/>
            <a:chExt cx="356343" cy="356757"/>
          </a:xfrm>
        </p:grpSpPr>
        <p:sp>
          <p:nvSpPr>
            <p:cNvPr id="12184" name="Google Shape;12184;p6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8" name="Google Shape;12208;p6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9" name="Google Shape;12209;p65"/>
          <p:cNvGrpSpPr/>
          <p:nvPr/>
        </p:nvGrpSpPr>
        <p:grpSpPr>
          <a:xfrm>
            <a:off x="859262" y="3178470"/>
            <a:ext cx="306759" cy="351445"/>
            <a:chOff x="859262" y="3353920"/>
            <a:chExt cx="306759" cy="351445"/>
          </a:xfrm>
        </p:grpSpPr>
        <p:sp>
          <p:nvSpPr>
            <p:cNvPr id="12210" name="Google Shape;12210;p6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5" name="Google Shape;12215;p6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6" name="Google Shape;12216;p65"/>
          <p:cNvGrpSpPr/>
          <p:nvPr/>
        </p:nvGrpSpPr>
        <p:grpSpPr>
          <a:xfrm>
            <a:off x="3967437" y="3661652"/>
            <a:ext cx="364708" cy="295405"/>
            <a:chOff x="3967437" y="3837102"/>
            <a:chExt cx="364708" cy="295405"/>
          </a:xfrm>
        </p:grpSpPr>
        <p:sp>
          <p:nvSpPr>
            <p:cNvPr id="12217" name="Google Shape;12217;p6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2" name="Google Shape;12222;p6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5" name="Google Shape;12225;p65"/>
          <p:cNvGrpSpPr/>
          <p:nvPr/>
        </p:nvGrpSpPr>
        <p:grpSpPr>
          <a:xfrm>
            <a:off x="5811827" y="3631001"/>
            <a:ext cx="283743" cy="308444"/>
            <a:chOff x="5964227" y="3858701"/>
            <a:chExt cx="283743" cy="308444"/>
          </a:xfrm>
        </p:grpSpPr>
        <p:sp>
          <p:nvSpPr>
            <p:cNvPr id="12226" name="Google Shape;12226;p6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0" name="Google Shape;12230;p65"/>
          <p:cNvGrpSpPr/>
          <p:nvPr/>
        </p:nvGrpSpPr>
        <p:grpSpPr>
          <a:xfrm>
            <a:off x="6243508" y="3697623"/>
            <a:ext cx="320372" cy="213602"/>
            <a:chOff x="6395908" y="3873073"/>
            <a:chExt cx="320372" cy="213602"/>
          </a:xfrm>
        </p:grpSpPr>
        <p:sp>
          <p:nvSpPr>
            <p:cNvPr id="12231" name="Google Shape;12231;p6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65"/>
          <p:cNvGrpSpPr/>
          <p:nvPr/>
        </p:nvGrpSpPr>
        <p:grpSpPr>
          <a:xfrm>
            <a:off x="7262890" y="3627366"/>
            <a:ext cx="357138" cy="352018"/>
            <a:chOff x="7415290" y="3802816"/>
            <a:chExt cx="357138" cy="352018"/>
          </a:xfrm>
        </p:grpSpPr>
        <p:sp>
          <p:nvSpPr>
            <p:cNvPr id="12242" name="Google Shape;12242;p6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0" name="Google Shape;12250;p65"/>
          <p:cNvGrpSpPr/>
          <p:nvPr/>
        </p:nvGrpSpPr>
        <p:grpSpPr>
          <a:xfrm>
            <a:off x="6737312" y="3657963"/>
            <a:ext cx="355230" cy="293401"/>
            <a:chOff x="6889712" y="3833413"/>
            <a:chExt cx="355230" cy="293401"/>
          </a:xfrm>
        </p:grpSpPr>
        <p:sp>
          <p:nvSpPr>
            <p:cNvPr id="12251" name="Google Shape;12251;p6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65"/>
          <p:cNvGrpSpPr/>
          <p:nvPr/>
        </p:nvGrpSpPr>
        <p:grpSpPr>
          <a:xfrm>
            <a:off x="7707152" y="3660420"/>
            <a:ext cx="282318" cy="337168"/>
            <a:chOff x="1635875" y="237775"/>
            <a:chExt cx="4370250" cy="5219325"/>
          </a:xfrm>
        </p:grpSpPr>
        <p:sp>
          <p:nvSpPr>
            <p:cNvPr id="12257" name="Google Shape;12257;p6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65"/>
          <p:cNvGrpSpPr/>
          <p:nvPr/>
        </p:nvGrpSpPr>
        <p:grpSpPr>
          <a:xfrm>
            <a:off x="3103963" y="3185690"/>
            <a:ext cx="297886" cy="337578"/>
            <a:chOff x="3103963" y="3361140"/>
            <a:chExt cx="297886" cy="337578"/>
          </a:xfrm>
        </p:grpSpPr>
        <p:sp>
          <p:nvSpPr>
            <p:cNvPr id="12260" name="Google Shape;12260;p6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65"/>
          <p:cNvGrpSpPr/>
          <p:nvPr/>
        </p:nvGrpSpPr>
        <p:grpSpPr>
          <a:xfrm>
            <a:off x="2667821" y="3185658"/>
            <a:ext cx="273046" cy="337801"/>
            <a:chOff x="2667821" y="3361108"/>
            <a:chExt cx="273046" cy="337801"/>
          </a:xfrm>
        </p:grpSpPr>
        <p:sp>
          <p:nvSpPr>
            <p:cNvPr id="12285" name="Google Shape;12285;p6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65"/>
          <p:cNvGrpSpPr/>
          <p:nvPr/>
        </p:nvGrpSpPr>
        <p:grpSpPr>
          <a:xfrm>
            <a:off x="2212469" y="3184863"/>
            <a:ext cx="282715" cy="338660"/>
            <a:chOff x="2212469" y="3360313"/>
            <a:chExt cx="282715" cy="338660"/>
          </a:xfrm>
        </p:grpSpPr>
        <p:sp>
          <p:nvSpPr>
            <p:cNvPr id="12305" name="Google Shape;12305;p6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65"/>
          <p:cNvGrpSpPr/>
          <p:nvPr/>
        </p:nvGrpSpPr>
        <p:grpSpPr>
          <a:xfrm>
            <a:off x="1768821" y="3185658"/>
            <a:ext cx="278739" cy="339073"/>
            <a:chOff x="1768821" y="3361108"/>
            <a:chExt cx="278739" cy="339073"/>
          </a:xfrm>
        </p:grpSpPr>
        <p:sp>
          <p:nvSpPr>
            <p:cNvPr id="12309" name="Google Shape;12309;p6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65"/>
          <p:cNvGrpSpPr/>
          <p:nvPr/>
        </p:nvGrpSpPr>
        <p:grpSpPr>
          <a:xfrm>
            <a:off x="5337883" y="3161423"/>
            <a:ext cx="307141" cy="376826"/>
            <a:chOff x="5337883" y="3336873"/>
            <a:chExt cx="307141" cy="376826"/>
          </a:xfrm>
        </p:grpSpPr>
        <p:sp>
          <p:nvSpPr>
            <p:cNvPr id="12321" name="Google Shape;12321;p6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3" name="Google Shape;12323;p65"/>
          <p:cNvGrpSpPr/>
          <p:nvPr/>
        </p:nvGrpSpPr>
        <p:grpSpPr>
          <a:xfrm>
            <a:off x="4883835" y="3161805"/>
            <a:ext cx="323425" cy="377557"/>
            <a:chOff x="4883835" y="3337255"/>
            <a:chExt cx="323425" cy="377557"/>
          </a:xfrm>
        </p:grpSpPr>
        <p:sp>
          <p:nvSpPr>
            <p:cNvPr id="12324" name="Google Shape;12324;p6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7" name="Google Shape;12327;p65"/>
          <p:cNvGrpSpPr/>
          <p:nvPr/>
        </p:nvGrpSpPr>
        <p:grpSpPr>
          <a:xfrm>
            <a:off x="6193310" y="3231839"/>
            <a:ext cx="352590" cy="237488"/>
            <a:chOff x="6193310" y="3407289"/>
            <a:chExt cx="352590" cy="237488"/>
          </a:xfrm>
        </p:grpSpPr>
        <p:sp>
          <p:nvSpPr>
            <p:cNvPr id="12328" name="Google Shape;12328;p6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5"/>
          <p:cNvGrpSpPr/>
          <p:nvPr/>
        </p:nvGrpSpPr>
        <p:grpSpPr>
          <a:xfrm>
            <a:off x="6637117" y="3222393"/>
            <a:ext cx="353735" cy="254504"/>
            <a:chOff x="6637117" y="3397843"/>
            <a:chExt cx="353735" cy="254504"/>
          </a:xfrm>
        </p:grpSpPr>
        <p:sp>
          <p:nvSpPr>
            <p:cNvPr id="12334" name="Google Shape;12334;p6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65"/>
          <p:cNvGrpSpPr/>
          <p:nvPr/>
        </p:nvGrpSpPr>
        <p:grpSpPr>
          <a:xfrm>
            <a:off x="7075994" y="3174081"/>
            <a:ext cx="360637" cy="352336"/>
            <a:chOff x="7075994" y="3349531"/>
            <a:chExt cx="360637" cy="352336"/>
          </a:xfrm>
        </p:grpSpPr>
        <p:sp>
          <p:nvSpPr>
            <p:cNvPr id="12341" name="Google Shape;12341;p6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65"/>
          <p:cNvGrpSpPr/>
          <p:nvPr/>
        </p:nvGrpSpPr>
        <p:grpSpPr>
          <a:xfrm>
            <a:off x="7651983" y="3173731"/>
            <a:ext cx="107183" cy="352399"/>
            <a:chOff x="7651983" y="3349181"/>
            <a:chExt cx="107183" cy="352399"/>
          </a:xfrm>
        </p:grpSpPr>
        <p:sp>
          <p:nvSpPr>
            <p:cNvPr id="12349" name="Google Shape;12349;p6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65"/>
          <p:cNvGrpSpPr/>
          <p:nvPr/>
        </p:nvGrpSpPr>
        <p:grpSpPr>
          <a:xfrm>
            <a:off x="7973468" y="3206872"/>
            <a:ext cx="352590" cy="287072"/>
            <a:chOff x="7973468" y="3382322"/>
            <a:chExt cx="352590" cy="287072"/>
          </a:xfrm>
        </p:grpSpPr>
        <p:sp>
          <p:nvSpPr>
            <p:cNvPr id="12352" name="Google Shape;12352;p6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4" name="Google Shape;12364;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365" name="Google Shape;12365;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69" name="Shape 12369"/>
        <p:cNvGrpSpPr/>
        <p:nvPr/>
      </p:nvGrpSpPr>
      <p:grpSpPr>
        <a:xfrm>
          <a:off x="0" y="0"/>
          <a:ext cx="0" cy="0"/>
          <a:chOff x="0" y="0"/>
          <a:chExt cx="0" cy="0"/>
        </a:xfrm>
      </p:grpSpPr>
      <p:grpSp>
        <p:nvGrpSpPr>
          <p:cNvPr id="12370" name="Google Shape;12370;p66"/>
          <p:cNvGrpSpPr/>
          <p:nvPr/>
        </p:nvGrpSpPr>
        <p:grpSpPr>
          <a:xfrm>
            <a:off x="821808" y="1576858"/>
            <a:ext cx="347872" cy="347488"/>
            <a:chOff x="849677" y="1500658"/>
            <a:chExt cx="347872" cy="347488"/>
          </a:xfrm>
        </p:grpSpPr>
        <p:sp>
          <p:nvSpPr>
            <p:cNvPr id="12371" name="Google Shape;12371;p6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66"/>
          <p:cNvGrpSpPr/>
          <p:nvPr/>
        </p:nvGrpSpPr>
        <p:grpSpPr>
          <a:xfrm>
            <a:off x="1387984" y="1576858"/>
            <a:ext cx="315872" cy="347488"/>
            <a:chOff x="1415853" y="1500658"/>
            <a:chExt cx="315872" cy="347488"/>
          </a:xfrm>
        </p:grpSpPr>
        <p:sp>
          <p:nvSpPr>
            <p:cNvPr id="12378" name="Google Shape;12378;p6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66"/>
          <p:cNvGrpSpPr/>
          <p:nvPr/>
        </p:nvGrpSpPr>
        <p:grpSpPr>
          <a:xfrm>
            <a:off x="4669520" y="1576858"/>
            <a:ext cx="347520" cy="347104"/>
            <a:chOff x="4697389" y="1500658"/>
            <a:chExt cx="347520" cy="347104"/>
          </a:xfrm>
        </p:grpSpPr>
        <p:sp>
          <p:nvSpPr>
            <p:cNvPr id="12383" name="Google Shape;12383;p6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66"/>
          <p:cNvGrpSpPr/>
          <p:nvPr/>
        </p:nvGrpSpPr>
        <p:grpSpPr>
          <a:xfrm>
            <a:off x="3575664" y="2041146"/>
            <a:ext cx="347520" cy="353760"/>
            <a:chOff x="3603533" y="1964946"/>
            <a:chExt cx="347520" cy="353760"/>
          </a:xfrm>
        </p:grpSpPr>
        <p:sp>
          <p:nvSpPr>
            <p:cNvPr id="12387" name="Google Shape;12387;p6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66"/>
          <p:cNvGrpSpPr/>
          <p:nvPr/>
        </p:nvGrpSpPr>
        <p:grpSpPr>
          <a:xfrm>
            <a:off x="1922896" y="2040538"/>
            <a:ext cx="357792" cy="352448"/>
            <a:chOff x="1950765" y="1964338"/>
            <a:chExt cx="357792" cy="352448"/>
          </a:xfrm>
        </p:grpSpPr>
        <p:sp>
          <p:nvSpPr>
            <p:cNvPr id="12391" name="Google Shape;12391;p6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66"/>
          <p:cNvGrpSpPr/>
          <p:nvPr/>
        </p:nvGrpSpPr>
        <p:grpSpPr>
          <a:xfrm>
            <a:off x="7407760" y="2040890"/>
            <a:ext cx="367712" cy="353248"/>
            <a:chOff x="7435629" y="1964690"/>
            <a:chExt cx="367712" cy="353248"/>
          </a:xfrm>
        </p:grpSpPr>
        <p:sp>
          <p:nvSpPr>
            <p:cNvPr id="12396" name="Google Shape;12396;p6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0" name="Google Shape;12400;p66"/>
          <p:cNvGrpSpPr/>
          <p:nvPr/>
        </p:nvGrpSpPr>
        <p:grpSpPr>
          <a:xfrm>
            <a:off x="2484880" y="2041242"/>
            <a:ext cx="333024" cy="352896"/>
            <a:chOff x="2512749" y="1965042"/>
            <a:chExt cx="333024" cy="352896"/>
          </a:xfrm>
        </p:grpSpPr>
        <p:sp>
          <p:nvSpPr>
            <p:cNvPr id="12401" name="Google Shape;12401;p6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6" name="Google Shape;12406;p66"/>
          <p:cNvGrpSpPr/>
          <p:nvPr/>
        </p:nvGrpSpPr>
        <p:grpSpPr>
          <a:xfrm>
            <a:off x="1370448" y="2057978"/>
            <a:ext cx="365792" cy="335392"/>
            <a:chOff x="1398317" y="1981778"/>
            <a:chExt cx="365792" cy="335392"/>
          </a:xfrm>
        </p:grpSpPr>
        <p:sp>
          <p:nvSpPr>
            <p:cNvPr id="12407" name="Google Shape;12407;p6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66"/>
          <p:cNvGrpSpPr/>
          <p:nvPr/>
        </p:nvGrpSpPr>
        <p:grpSpPr>
          <a:xfrm>
            <a:off x="3024368" y="2079770"/>
            <a:ext cx="353600" cy="314752"/>
            <a:chOff x="3052237" y="2003570"/>
            <a:chExt cx="353600" cy="314752"/>
          </a:xfrm>
        </p:grpSpPr>
        <p:sp>
          <p:nvSpPr>
            <p:cNvPr id="12414" name="Google Shape;12414;p6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66"/>
          <p:cNvGrpSpPr/>
          <p:nvPr/>
        </p:nvGrpSpPr>
        <p:grpSpPr>
          <a:xfrm>
            <a:off x="1376144" y="3034266"/>
            <a:ext cx="368096" cy="223968"/>
            <a:chOff x="1404013" y="2958066"/>
            <a:chExt cx="368096" cy="223968"/>
          </a:xfrm>
        </p:grpSpPr>
        <p:sp>
          <p:nvSpPr>
            <p:cNvPr id="12418" name="Google Shape;12418;p6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0" name="Google Shape;12420;p6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2" name="Google Shape;12422;p66"/>
          <p:cNvGrpSpPr/>
          <p:nvPr/>
        </p:nvGrpSpPr>
        <p:grpSpPr>
          <a:xfrm>
            <a:off x="1923280" y="2961402"/>
            <a:ext cx="370368" cy="367328"/>
            <a:chOff x="1951149" y="2885202"/>
            <a:chExt cx="370368" cy="367328"/>
          </a:xfrm>
        </p:grpSpPr>
        <p:sp>
          <p:nvSpPr>
            <p:cNvPr id="12423" name="Google Shape;12423;p6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66"/>
          <p:cNvGrpSpPr/>
          <p:nvPr/>
        </p:nvGrpSpPr>
        <p:grpSpPr>
          <a:xfrm>
            <a:off x="2473808" y="2982362"/>
            <a:ext cx="367328" cy="327296"/>
            <a:chOff x="2501677" y="2906162"/>
            <a:chExt cx="367328" cy="327296"/>
          </a:xfrm>
        </p:grpSpPr>
        <p:sp>
          <p:nvSpPr>
            <p:cNvPr id="12427" name="Google Shape;12427;p6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0" name="Google Shape;12430;p6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1" name="Google Shape;12431;p66"/>
          <p:cNvGrpSpPr/>
          <p:nvPr/>
        </p:nvGrpSpPr>
        <p:grpSpPr>
          <a:xfrm>
            <a:off x="3022448" y="2969914"/>
            <a:ext cx="367712" cy="354240"/>
            <a:chOff x="3050317" y="2893714"/>
            <a:chExt cx="367712" cy="354240"/>
          </a:xfrm>
        </p:grpSpPr>
        <p:sp>
          <p:nvSpPr>
            <p:cNvPr id="12432" name="Google Shape;12432;p6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4" name="Google Shape;12434;p6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6" name="Google Shape;12436;p66"/>
          <p:cNvGrpSpPr/>
          <p:nvPr/>
        </p:nvGrpSpPr>
        <p:grpSpPr>
          <a:xfrm>
            <a:off x="7503408" y="2962554"/>
            <a:ext cx="185184" cy="367296"/>
            <a:chOff x="7531277" y="2886354"/>
            <a:chExt cx="185184" cy="367296"/>
          </a:xfrm>
        </p:grpSpPr>
        <p:sp>
          <p:nvSpPr>
            <p:cNvPr id="12437" name="Google Shape;12437;p6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66"/>
          <p:cNvGrpSpPr/>
          <p:nvPr/>
        </p:nvGrpSpPr>
        <p:grpSpPr>
          <a:xfrm>
            <a:off x="6898768" y="2962938"/>
            <a:ext cx="297184" cy="367296"/>
            <a:chOff x="6926637" y="2886738"/>
            <a:chExt cx="297184" cy="367296"/>
          </a:xfrm>
        </p:grpSpPr>
        <p:sp>
          <p:nvSpPr>
            <p:cNvPr id="12441" name="Google Shape;12441;p6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4" name="Google Shape;12444;p6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6" name="Google Shape;12446;p66"/>
          <p:cNvGrpSpPr/>
          <p:nvPr/>
        </p:nvGrpSpPr>
        <p:grpSpPr>
          <a:xfrm>
            <a:off x="6312784" y="2962554"/>
            <a:ext cx="370368" cy="368064"/>
            <a:chOff x="6340653" y="2886354"/>
            <a:chExt cx="370368" cy="368064"/>
          </a:xfrm>
        </p:grpSpPr>
        <p:sp>
          <p:nvSpPr>
            <p:cNvPr id="12447" name="Google Shape;12447;p6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6"/>
          <p:cNvGrpSpPr/>
          <p:nvPr/>
        </p:nvGrpSpPr>
        <p:grpSpPr>
          <a:xfrm>
            <a:off x="5218928" y="2057626"/>
            <a:ext cx="354752" cy="336512"/>
            <a:chOff x="5246797" y="1981426"/>
            <a:chExt cx="354752" cy="336512"/>
          </a:xfrm>
        </p:grpSpPr>
        <p:sp>
          <p:nvSpPr>
            <p:cNvPr id="12454" name="Google Shape;12454;p6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66"/>
          <p:cNvGrpSpPr/>
          <p:nvPr/>
        </p:nvGrpSpPr>
        <p:grpSpPr>
          <a:xfrm>
            <a:off x="4120880" y="2178266"/>
            <a:ext cx="355136" cy="216256"/>
            <a:chOff x="4148749" y="2102066"/>
            <a:chExt cx="355136" cy="216256"/>
          </a:xfrm>
        </p:grpSpPr>
        <p:sp>
          <p:nvSpPr>
            <p:cNvPr id="12457" name="Google Shape;12457;p6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66"/>
          <p:cNvGrpSpPr/>
          <p:nvPr/>
        </p:nvGrpSpPr>
        <p:grpSpPr>
          <a:xfrm>
            <a:off x="5766800" y="2077626"/>
            <a:ext cx="354752" cy="315360"/>
            <a:chOff x="5794669" y="2001426"/>
            <a:chExt cx="354752" cy="315360"/>
          </a:xfrm>
        </p:grpSpPr>
        <p:sp>
          <p:nvSpPr>
            <p:cNvPr id="12460" name="Google Shape;12460;p6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66"/>
          <p:cNvGrpSpPr/>
          <p:nvPr/>
        </p:nvGrpSpPr>
        <p:grpSpPr>
          <a:xfrm>
            <a:off x="6317360" y="2106042"/>
            <a:ext cx="352832" cy="289216"/>
            <a:chOff x="6345229" y="2029842"/>
            <a:chExt cx="352832" cy="289216"/>
          </a:xfrm>
        </p:grpSpPr>
        <p:sp>
          <p:nvSpPr>
            <p:cNvPr id="12463" name="Google Shape;12463;p6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66"/>
          <p:cNvGrpSpPr/>
          <p:nvPr/>
        </p:nvGrpSpPr>
        <p:grpSpPr>
          <a:xfrm>
            <a:off x="4669520" y="2112538"/>
            <a:ext cx="354752" cy="281984"/>
            <a:chOff x="4697389" y="2036338"/>
            <a:chExt cx="354752" cy="281984"/>
          </a:xfrm>
        </p:grpSpPr>
        <p:sp>
          <p:nvSpPr>
            <p:cNvPr id="12466" name="Google Shape;12466;p6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66"/>
          <p:cNvGrpSpPr/>
          <p:nvPr/>
        </p:nvGrpSpPr>
        <p:grpSpPr>
          <a:xfrm>
            <a:off x="1376144" y="2500954"/>
            <a:ext cx="353600" cy="354944"/>
            <a:chOff x="1404013" y="2424754"/>
            <a:chExt cx="353600" cy="354944"/>
          </a:xfrm>
        </p:grpSpPr>
        <p:sp>
          <p:nvSpPr>
            <p:cNvPr id="12469" name="Google Shape;12469;p6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66"/>
          <p:cNvGrpSpPr/>
          <p:nvPr/>
        </p:nvGrpSpPr>
        <p:grpSpPr>
          <a:xfrm>
            <a:off x="826384" y="2504474"/>
            <a:ext cx="355104" cy="351040"/>
            <a:chOff x="854253" y="2428274"/>
            <a:chExt cx="355104" cy="351040"/>
          </a:xfrm>
        </p:grpSpPr>
        <p:sp>
          <p:nvSpPr>
            <p:cNvPr id="12475" name="Google Shape;12475;p6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66"/>
          <p:cNvGrpSpPr/>
          <p:nvPr/>
        </p:nvGrpSpPr>
        <p:grpSpPr>
          <a:xfrm>
            <a:off x="6869040" y="2517146"/>
            <a:ext cx="354752" cy="275904"/>
            <a:chOff x="6896909" y="2440946"/>
            <a:chExt cx="354752" cy="275904"/>
          </a:xfrm>
        </p:grpSpPr>
        <p:sp>
          <p:nvSpPr>
            <p:cNvPr id="12478" name="Google Shape;12478;p6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0" name="Google Shape;12480;p6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1" name="Google Shape;12481;p66"/>
          <p:cNvGrpSpPr/>
          <p:nvPr/>
        </p:nvGrpSpPr>
        <p:grpSpPr>
          <a:xfrm>
            <a:off x="5237200" y="2500954"/>
            <a:ext cx="321984" cy="354560"/>
            <a:chOff x="5265069" y="2424754"/>
            <a:chExt cx="321984" cy="354560"/>
          </a:xfrm>
        </p:grpSpPr>
        <p:sp>
          <p:nvSpPr>
            <p:cNvPr id="12482" name="Google Shape;12482;p6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4" name="Google Shape;12484;p66"/>
          <p:cNvGrpSpPr/>
          <p:nvPr/>
        </p:nvGrpSpPr>
        <p:grpSpPr>
          <a:xfrm>
            <a:off x="4122800" y="2542970"/>
            <a:ext cx="355104" cy="259584"/>
            <a:chOff x="4150669" y="2466770"/>
            <a:chExt cx="355104" cy="259584"/>
          </a:xfrm>
        </p:grpSpPr>
        <p:sp>
          <p:nvSpPr>
            <p:cNvPr id="12485" name="Google Shape;12485;p6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66"/>
          <p:cNvGrpSpPr/>
          <p:nvPr/>
        </p:nvGrpSpPr>
        <p:grpSpPr>
          <a:xfrm>
            <a:off x="4671824" y="2501146"/>
            <a:ext cx="354336" cy="353984"/>
            <a:chOff x="4699693" y="2424946"/>
            <a:chExt cx="354336" cy="353984"/>
          </a:xfrm>
        </p:grpSpPr>
        <p:sp>
          <p:nvSpPr>
            <p:cNvPr id="12490" name="Google Shape;12490;p6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2" name="Google Shape;12492;p6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4" name="Google Shape;12494;p66"/>
          <p:cNvGrpSpPr/>
          <p:nvPr/>
        </p:nvGrpSpPr>
        <p:grpSpPr>
          <a:xfrm>
            <a:off x="1925168" y="2628442"/>
            <a:ext cx="355136" cy="227072"/>
            <a:chOff x="1953037" y="2552242"/>
            <a:chExt cx="355136" cy="227072"/>
          </a:xfrm>
        </p:grpSpPr>
        <p:sp>
          <p:nvSpPr>
            <p:cNvPr id="12495" name="Google Shape;12495;p6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7" name="Google Shape;12497;p6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8" name="Google Shape;12498;p66"/>
          <p:cNvGrpSpPr/>
          <p:nvPr/>
        </p:nvGrpSpPr>
        <p:grpSpPr>
          <a:xfrm>
            <a:off x="2473072" y="2603418"/>
            <a:ext cx="355104" cy="250944"/>
            <a:chOff x="2500941" y="2527218"/>
            <a:chExt cx="355104" cy="250944"/>
          </a:xfrm>
        </p:grpSpPr>
        <p:sp>
          <p:nvSpPr>
            <p:cNvPr id="12499" name="Google Shape;12499;p6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4" name="Google Shape;12504;p6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5" name="Google Shape;12505;p66"/>
          <p:cNvGrpSpPr/>
          <p:nvPr/>
        </p:nvGrpSpPr>
        <p:grpSpPr>
          <a:xfrm>
            <a:off x="7965936" y="2503322"/>
            <a:ext cx="356256" cy="351808"/>
            <a:chOff x="7993805" y="2427122"/>
            <a:chExt cx="356256" cy="351808"/>
          </a:xfrm>
        </p:grpSpPr>
        <p:sp>
          <p:nvSpPr>
            <p:cNvPr id="12506" name="Google Shape;12506;p6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66"/>
          <p:cNvGrpSpPr/>
          <p:nvPr/>
        </p:nvGrpSpPr>
        <p:grpSpPr>
          <a:xfrm>
            <a:off x="850768" y="2041210"/>
            <a:ext cx="308640" cy="353312"/>
            <a:chOff x="878637" y="1965010"/>
            <a:chExt cx="308640" cy="353312"/>
          </a:xfrm>
        </p:grpSpPr>
        <p:sp>
          <p:nvSpPr>
            <p:cNvPr id="12510" name="Google Shape;12510;p6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6"/>
          <p:cNvGrpSpPr/>
          <p:nvPr/>
        </p:nvGrpSpPr>
        <p:grpSpPr>
          <a:xfrm>
            <a:off x="6868272" y="2040922"/>
            <a:ext cx="348256" cy="352448"/>
            <a:chOff x="6896141" y="1964722"/>
            <a:chExt cx="348256" cy="352448"/>
          </a:xfrm>
        </p:grpSpPr>
        <p:sp>
          <p:nvSpPr>
            <p:cNvPr id="12514" name="Google Shape;12514;p6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66"/>
          <p:cNvGrpSpPr/>
          <p:nvPr/>
        </p:nvGrpSpPr>
        <p:grpSpPr>
          <a:xfrm>
            <a:off x="7962128" y="2091578"/>
            <a:ext cx="355136" cy="303328"/>
            <a:chOff x="7989997" y="2015378"/>
            <a:chExt cx="355136" cy="303328"/>
          </a:xfrm>
        </p:grpSpPr>
        <p:sp>
          <p:nvSpPr>
            <p:cNvPr id="12518" name="Google Shape;12518;p6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66"/>
          <p:cNvGrpSpPr/>
          <p:nvPr/>
        </p:nvGrpSpPr>
        <p:grpSpPr>
          <a:xfrm>
            <a:off x="3570352" y="1585562"/>
            <a:ext cx="348640" cy="330784"/>
            <a:chOff x="3598221" y="1509362"/>
            <a:chExt cx="348640" cy="330784"/>
          </a:xfrm>
        </p:grpSpPr>
        <p:sp>
          <p:nvSpPr>
            <p:cNvPr id="12522" name="Google Shape;12522;p6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66"/>
          <p:cNvGrpSpPr/>
          <p:nvPr/>
        </p:nvGrpSpPr>
        <p:grpSpPr>
          <a:xfrm>
            <a:off x="5218928" y="1576858"/>
            <a:ext cx="347872" cy="347488"/>
            <a:chOff x="5246797" y="1500658"/>
            <a:chExt cx="347872" cy="347488"/>
          </a:xfrm>
        </p:grpSpPr>
        <p:sp>
          <p:nvSpPr>
            <p:cNvPr id="12527" name="Google Shape;12527;p6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66"/>
          <p:cNvGrpSpPr/>
          <p:nvPr/>
        </p:nvGrpSpPr>
        <p:grpSpPr>
          <a:xfrm>
            <a:off x="5768720" y="1576858"/>
            <a:ext cx="349024" cy="346752"/>
            <a:chOff x="5796589" y="1500658"/>
            <a:chExt cx="349024" cy="346752"/>
          </a:xfrm>
        </p:grpSpPr>
        <p:sp>
          <p:nvSpPr>
            <p:cNvPr id="12532" name="Google Shape;12532;p6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3" name="Google Shape;12533;p66"/>
            <p:cNvGrpSpPr/>
            <p:nvPr/>
          </p:nvGrpSpPr>
          <p:grpSpPr>
            <a:xfrm>
              <a:off x="5796589" y="1500658"/>
              <a:ext cx="349024" cy="346752"/>
              <a:chOff x="5796589" y="1500658"/>
              <a:chExt cx="349024" cy="346752"/>
            </a:xfrm>
          </p:grpSpPr>
          <p:sp>
            <p:nvSpPr>
              <p:cNvPr id="12534" name="Google Shape;12534;p6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38" name="Google Shape;12538;p66"/>
          <p:cNvGrpSpPr/>
          <p:nvPr/>
        </p:nvGrpSpPr>
        <p:grpSpPr>
          <a:xfrm>
            <a:off x="6867504" y="1578778"/>
            <a:ext cx="348640" cy="343296"/>
            <a:chOff x="6895373" y="1502578"/>
            <a:chExt cx="348640" cy="343296"/>
          </a:xfrm>
        </p:grpSpPr>
        <p:sp>
          <p:nvSpPr>
            <p:cNvPr id="12539" name="Google Shape;12539;p6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66"/>
          <p:cNvGrpSpPr/>
          <p:nvPr/>
        </p:nvGrpSpPr>
        <p:grpSpPr>
          <a:xfrm>
            <a:off x="4119728" y="1581658"/>
            <a:ext cx="347904" cy="336992"/>
            <a:chOff x="4147597" y="1505458"/>
            <a:chExt cx="347904" cy="336992"/>
          </a:xfrm>
        </p:grpSpPr>
        <p:sp>
          <p:nvSpPr>
            <p:cNvPr id="12543" name="Google Shape;12543;p6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66"/>
          <p:cNvGrpSpPr/>
          <p:nvPr/>
        </p:nvGrpSpPr>
        <p:grpSpPr>
          <a:xfrm>
            <a:off x="2471536" y="1576090"/>
            <a:ext cx="347488" cy="348256"/>
            <a:chOff x="2499405" y="1499890"/>
            <a:chExt cx="347488" cy="348256"/>
          </a:xfrm>
        </p:grpSpPr>
        <p:sp>
          <p:nvSpPr>
            <p:cNvPr id="12551" name="Google Shape;12551;p6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6" name="Google Shape;12556;p66"/>
          <p:cNvGrpSpPr/>
          <p:nvPr/>
        </p:nvGrpSpPr>
        <p:grpSpPr>
          <a:xfrm>
            <a:off x="1928976" y="1576698"/>
            <a:ext cx="331520" cy="348032"/>
            <a:chOff x="1956845" y="1500498"/>
            <a:chExt cx="331520" cy="348032"/>
          </a:xfrm>
        </p:grpSpPr>
        <p:sp>
          <p:nvSpPr>
            <p:cNvPr id="12557" name="Google Shape;12557;p6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66"/>
          <p:cNvGrpSpPr/>
          <p:nvPr/>
        </p:nvGrpSpPr>
        <p:grpSpPr>
          <a:xfrm>
            <a:off x="6317744" y="1626074"/>
            <a:ext cx="348640" cy="250656"/>
            <a:chOff x="6345613" y="1549874"/>
            <a:chExt cx="348640" cy="250656"/>
          </a:xfrm>
        </p:grpSpPr>
        <p:sp>
          <p:nvSpPr>
            <p:cNvPr id="12570" name="Google Shape;12570;p6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66"/>
          <p:cNvGrpSpPr/>
          <p:nvPr/>
        </p:nvGrpSpPr>
        <p:grpSpPr>
          <a:xfrm>
            <a:off x="7416912" y="1583226"/>
            <a:ext cx="348640" cy="334272"/>
            <a:chOff x="7444781" y="1507026"/>
            <a:chExt cx="348640" cy="334272"/>
          </a:xfrm>
        </p:grpSpPr>
        <p:sp>
          <p:nvSpPr>
            <p:cNvPr id="12577" name="Google Shape;12577;p6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66"/>
          <p:cNvGrpSpPr/>
          <p:nvPr/>
        </p:nvGrpSpPr>
        <p:grpSpPr>
          <a:xfrm>
            <a:off x="7967472" y="1582938"/>
            <a:ext cx="347872" cy="334944"/>
            <a:chOff x="7995341" y="1506738"/>
            <a:chExt cx="347872" cy="334944"/>
          </a:xfrm>
        </p:grpSpPr>
        <p:sp>
          <p:nvSpPr>
            <p:cNvPr id="12583" name="Google Shape;12583;p6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9" name="Google Shape;12589;p66"/>
          <p:cNvGrpSpPr/>
          <p:nvPr/>
        </p:nvGrpSpPr>
        <p:grpSpPr>
          <a:xfrm>
            <a:off x="3020176" y="1599130"/>
            <a:ext cx="347872" cy="303904"/>
            <a:chOff x="3048045" y="1522930"/>
            <a:chExt cx="347872" cy="303904"/>
          </a:xfrm>
        </p:grpSpPr>
        <p:sp>
          <p:nvSpPr>
            <p:cNvPr id="12590" name="Google Shape;12590;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1" name="Google Shape;12591;p66"/>
            <p:cNvGrpSpPr/>
            <p:nvPr/>
          </p:nvGrpSpPr>
          <p:grpSpPr>
            <a:xfrm>
              <a:off x="3048045" y="1522930"/>
              <a:ext cx="347872" cy="303904"/>
              <a:chOff x="3048045" y="1522930"/>
              <a:chExt cx="347872" cy="303904"/>
            </a:xfrm>
          </p:grpSpPr>
          <p:sp>
            <p:nvSpPr>
              <p:cNvPr id="12592" name="Google Shape;12592;p6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94" name="Google Shape;12594;p66"/>
          <p:cNvGrpSpPr/>
          <p:nvPr/>
        </p:nvGrpSpPr>
        <p:grpSpPr>
          <a:xfrm>
            <a:off x="1105264" y="3428122"/>
            <a:ext cx="313984" cy="358560"/>
            <a:chOff x="1133133" y="3351922"/>
            <a:chExt cx="313984" cy="358560"/>
          </a:xfrm>
        </p:grpSpPr>
        <p:sp>
          <p:nvSpPr>
            <p:cNvPr id="12595" name="Google Shape;12595;p6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1" name="Google Shape;12611;p6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2" name="Google Shape;12612;p66"/>
          <p:cNvGrpSpPr/>
          <p:nvPr/>
        </p:nvGrpSpPr>
        <p:grpSpPr>
          <a:xfrm>
            <a:off x="2767184" y="3428794"/>
            <a:ext cx="288448" cy="357120"/>
            <a:chOff x="2795053" y="3352594"/>
            <a:chExt cx="288448" cy="357120"/>
          </a:xfrm>
        </p:grpSpPr>
        <p:sp>
          <p:nvSpPr>
            <p:cNvPr id="12613" name="Google Shape;12613;p6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66"/>
          <p:cNvGrpSpPr/>
          <p:nvPr/>
        </p:nvGrpSpPr>
        <p:grpSpPr>
          <a:xfrm>
            <a:off x="2208656" y="3429402"/>
            <a:ext cx="304832" cy="356512"/>
            <a:chOff x="2236525" y="3353202"/>
            <a:chExt cx="304832" cy="356512"/>
          </a:xfrm>
        </p:grpSpPr>
        <p:sp>
          <p:nvSpPr>
            <p:cNvPr id="12623" name="Google Shape;12623;p6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66"/>
          <p:cNvGrpSpPr/>
          <p:nvPr/>
        </p:nvGrpSpPr>
        <p:grpSpPr>
          <a:xfrm>
            <a:off x="3882768" y="3428890"/>
            <a:ext cx="256800" cy="357024"/>
            <a:chOff x="3910637" y="3352690"/>
            <a:chExt cx="256800" cy="357024"/>
          </a:xfrm>
        </p:grpSpPr>
        <p:sp>
          <p:nvSpPr>
            <p:cNvPr id="12627" name="Google Shape;12627;p6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0" name="Google Shape;12630;p66"/>
          <p:cNvGrpSpPr/>
          <p:nvPr/>
        </p:nvGrpSpPr>
        <p:grpSpPr>
          <a:xfrm>
            <a:off x="6028560" y="3428122"/>
            <a:ext cx="360064" cy="360096"/>
            <a:chOff x="6056429" y="3351922"/>
            <a:chExt cx="360064" cy="360096"/>
          </a:xfrm>
        </p:grpSpPr>
        <p:sp>
          <p:nvSpPr>
            <p:cNvPr id="12631" name="Google Shape;12631;p6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4" name="Google Shape;12634;p66"/>
          <p:cNvGrpSpPr/>
          <p:nvPr/>
        </p:nvGrpSpPr>
        <p:grpSpPr>
          <a:xfrm>
            <a:off x="6581008" y="3429274"/>
            <a:ext cx="357408" cy="357408"/>
            <a:chOff x="6608877" y="3353074"/>
            <a:chExt cx="357408" cy="357408"/>
          </a:xfrm>
        </p:grpSpPr>
        <p:sp>
          <p:nvSpPr>
            <p:cNvPr id="12635" name="Google Shape;12635;p6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2" name="Google Shape;12642;p6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4" name="Google Shape;12644;p66"/>
          <p:cNvGrpSpPr/>
          <p:nvPr/>
        </p:nvGrpSpPr>
        <p:grpSpPr>
          <a:xfrm>
            <a:off x="4931664" y="3446426"/>
            <a:ext cx="357408" cy="323488"/>
            <a:chOff x="4959533" y="3370226"/>
            <a:chExt cx="357408" cy="323488"/>
          </a:xfrm>
        </p:grpSpPr>
        <p:sp>
          <p:nvSpPr>
            <p:cNvPr id="12645" name="Google Shape;12645;p6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66"/>
          <p:cNvGrpSpPr/>
          <p:nvPr/>
        </p:nvGrpSpPr>
        <p:grpSpPr>
          <a:xfrm>
            <a:off x="7130768" y="3429274"/>
            <a:ext cx="357056" cy="357408"/>
            <a:chOff x="7158637" y="3353074"/>
            <a:chExt cx="357056" cy="357408"/>
          </a:xfrm>
        </p:grpSpPr>
        <p:sp>
          <p:nvSpPr>
            <p:cNvPr id="12648" name="Google Shape;12648;p6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66"/>
          <p:cNvGrpSpPr/>
          <p:nvPr/>
        </p:nvGrpSpPr>
        <p:grpSpPr>
          <a:xfrm>
            <a:off x="3288400" y="3428602"/>
            <a:ext cx="344832" cy="356544"/>
            <a:chOff x="3316269" y="3352402"/>
            <a:chExt cx="344832" cy="356544"/>
          </a:xfrm>
        </p:grpSpPr>
        <p:sp>
          <p:nvSpPr>
            <p:cNvPr id="12653" name="Google Shape;12653;p6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66"/>
          <p:cNvGrpSpPr/>
          <p:nvPr/>
        </p:nvGrpSpPr>
        <p:grpSpPr>
          <a:xfrm>
            <a:off x="5481040" y="3447706"/>
            <a:ext cx="358560" cy="319552"/>
            <a:chOff x="5508909" y="3371506"/>
            <a:chExt cx="358560" cy="319552"/>
          </a:xfrm>
        </p:grpSpPr>
        <p:sp>
          <p:nvSpPr>
            <p:cNvPr id="12657" name="Google Shape;12657;p6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7" name="Google Shape;12667;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71" name="Shape 12671"/>
        <p:cNvGrpSpPr/>
        <p:nvPr/>
      </p:nvGrpSpPr>
      <p:grpSpPr>
        <a:xfrm>
          <a:off x="0" y="0"/>
          <a:ext cx="0" cy="0"/>
          <a:chOff x="0" y="0"/>
          <a:chExt cx="0" cy="0"/>
        </a:xfrm>
      </p:grpSpPr>
      <p:sp>
        <p:nvSpPr>
          <p:cNvPr id="12672" name="Google Shape;12672;p6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3" name="Google Shape;12673;p67"/>
          <p:cNvGrpSpPr/>
          <p:nvPr/>
        </p:nvGrpSpPr>
        <p:grpSpPr>
          <a:xfrm>
            <a:off x="3026217" y="3893352"/>
            <a:ext cx="346056" cy="345674"/>
            <a:chOff x="3303268" y="3817349"/>
            <a:chExt cx="346056" cy="345674"/>
          </a:xfrm>
        </p:grpSpPr>
        <p:sp>
          <p:nvSpPr>
            <p:cNvPr id="12674" name="Google Shape;12674;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67"/>
          <p:cNvGrpSpPr/>
          <p:nvPr/>
        </p:nvGrpSpPr>
        <p:grpSpPr>
          <a:xfrm>
            <a:off x="3475306" y="3893352"/>
            <a:ext cx="346056" cy="345674"/>
            <a:chOff x="3752358" y="3817349"/>
            <a:chExt cx="346056" cy="345674"/>
          </a:xfrm>
        </p:grpSpPr>
        <p:sp>
          <p:nvSpPr>
            <p:cNvPr id="12679" name="Google Shape;12679;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3" name="Google Shape;12683;p67"/>
          <p:cNvGrpSpPr/>
          <p:nvPr/>
        </p:nvGrpSpPr>
        <p:grpSpPr>
          <a:xfrm>
            <a:off x="4822956" y="3893352"/>
            <a:ext cx="346024" cy="345674"/>
            <a:chOff x="5100008" y="3817349"/>
            <a:chExt cx="346024" cy="345674"/>
          </a:xfrm>
        </p:grpSpPr>
        <p:sp>
          <p:nvSpPr>
            <p:cNvPr id="12684" name="Google Shape;12684;p6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7" name="Google Shape;12687;p67"/>
          <p:cNvGrpSpPr/>
          <p:nvPr/>
        </p:nvGrpSpPr>
        <p:grpSpPr>
          <a:xfrm>
            <a:off x="5721867" y="3893352"/>
            <a:ext cx="345674" cy="345674"/>
            <a:chOff x="5998919" y="3817349"/>
            <a:chExt cx="345674" cy="345674"/>
          </a:xfrm>
        </p:grpSpPr>
        <p:sp>
          <p:nvSpPr>
            <p:cNvPr id="12688" name="Google Shape;12688;p6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1" name="Google Shape;12691;p67"/>
          <p:cNvGrpSpPr/>
          <p:nvPr/>
        </p:nvGrpSpPr>
        <p:grpSpPr>
          <a:xfrm>
            <a:off x="3924396" y="3893352"/>
            <a:ext cx="346024" cy="345674"/>
            <a:chOff x="4201447" y="3817349"/>
            <a:chExt cx="346024" cy="345674"/>
          </a:xfrm>
        </p:grpSpPr>
        <p:sp>
          <p:nvSpPr>
            <p:cNvPr id="12692" name="Google Shape;12692;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67"/>
          <p:cNvGrpSpPr/>
          <p:nvPr/>
        </p:nvGrpSpPr>
        <p:grpSpPr>
          <a:xfrm>
            <a:off x="4373867" y="3893352"/>
            <a:ext cx="346024" cy="345674"/>
            <a:chOff x="4650919" y="3817349"/>
            <a:chExt cx="346024" cy="345674"/>
          </a:xfrm>
        </p:grpSpPr>
        <p:sp>
          <p:nvSpPr>
            <p:cNvPr id="12695" name="Google Shape;12695;p6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8" name="Google Shape;12698;p67"/>
          <p:cNvGrpSpPr/>
          <p:nvPr/>
        </p:nvGrpSpPr>
        <p:grpSpPr>
          <a:xfrm>
            <a:off x="5272810" y="3893352"/>
            <a:ext cx="345642" cy="345674"/>
            <a:chOff x="5549861" y="3817349"/>
            <a:chExt cx="345642" cy="345674"/>
          </a:xfrm>
        </p:grpSpPr>
        <p:sp>
          <p:nvSpPr>
            <p:cNvPr id="12699" name="Google Shape;12699;p6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67"/>
          <p:cNvGrpSpPr/>
          <p:nvPr/>
        </p:nvGrpSpPr>
        <p:grpSpPr>
          <a:xfrm>
            <a:off x="1281335" y="3474029"/>
            <a:ext cx="367255" cy="269855"/>
            <a:chOff x="1306445" y="3397829"/>
            <a:chExt cx="367255" cy="269855"/>
          </a:xfrm>
        </p:grpSpPr>
        <p:sp>
          <p:nvSpPr>
            <p:cNvPr id="12703" name="Google Shape;12703;p6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9" name="Google Shape;12709;p67"/>
          <p:cNvGrpSpPr/>
          <p:nvPr/>
        </p:nvGrpSpPr>
        <p:grpSpPr>
          <a:xfrm>
            <a:off x="1756207" y="3467600"/>
            <a:ext cx="367255" cy="282364"/>
            <a:chOff x="1781317" y="3391400"/>
            <a:chExt cx="367255" cy="282364"/>
          </a:xfrm>
        </p:grpSpPr>
        <p:sp>
          <p:nvSpPr>
            <p:cNvPr id="12710" name="Google Shape;12710;p6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6" name="Google Shape;12716;p67"/>
          <p:cNvGrpSpPr/>
          <p:nvPr/>
        </p:nvGrpSpPr>
        <p:grpSpPr>
          <a:xfrm>
            <a:off x="3653720" y="3447133"/>
            <a:ext cx="369164" cy="323297"/>
            <a:chOff x="3678830" y="3370933"/>
            <a:chExt cx="369164" cy="323297"/>
          </a:xfrm>
        </p:grpSpPr>
        <p:sp>
          <p:nvSpPr>
            <p:cNvPr id="12717" name="Google Shape;12717;p6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8" name="Google Shape;12728;p67"/>
          <p:cNvGrpSpPr/>
          <p:nvPr/>
        </p:nvGrpSpPr>
        <p:grpSpPr>
          <a:xfrm>
            <a:off x="834155" y="3424375"/>
            <a:ext cx="312316" cy="368400"/>
            <a:chOff x="859265" y="3348175"/>
            <a:chExt cx="312316" cy="368400"/>
          </a:xfrm>
        </p:grpSpPr>
        <p:sp>
          <p:nvSpPr>
            <p:cNvPr id="12729" name="Google Shape;12729;p6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4" name="Google Shape;12734;p6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5" name="Google Shape;12735;p67"/>
          <p:cNvGrpSpPr/>
          <p:nvPr/>
        </p:nvGrpSpPr>
        <p:grpSpPr>
          <a:xfrm>
            <a:off x="2741264" y="3437213"/>
            <a:ext cx="330110" cy="308908"/>
            <a:chOff x="2766264" y="3394042"/>
            <a:chExt cx="294873" cy="275934"/>
          </a:xfrm>
        </p:grpSpPr>
        <p:sp>
          <p:nvSpPr>
            <p:cNvPr id="12736" name="Google Shape;12736;p6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67"/>
          <p:cNvGrpSpPr/>
          <p:nvPr/>
        </p:nvGrpSpPr>
        <p:grpSpPr>
          <a:xfrm>
            <a:off x="3189862" y="3435388"/>
            <a:ext cx="346406" cy="347552"/>
            <a:chOff x="3214972" y="3359188"/>
            <a:chExt cx="346406" cy="347552"/>
          </a:xfrm>
        </p:grpSpPr>
        <p:sp>
          <p:nvSpPr>
            <p:cNvPr id="12741" name="Google Shape;12741;p6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67"/>
          <p:cNvGrpSpPr/>
          <p:nvPr/>
        </p:nvGrpSpPr>
        <p:grpSpPr>
          <a:xfrm>
            <a:off x="4604196" y="3485393"/>
            <a:ext cx="367255" cy="244486"/>
            <a:chOff x="4629306" y="3409193"/>
            <a:chExt cx="367255" cy="244486"/>
          </a:xfrm>
        </p:grpSpPr>
        <p:sp>
          <p:nvSpPr>
            <p:cNvPr id="12756" name="Google Shape;12756;p6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67"/>
          <p:cNvGrpSpPr/>
          <p:nvPr/>
        </p:nvGrpSpPr>
        <p:grpSpPr>
          <a:xfrm>
            <a:off x="4168380" y="3426284"/>
            <a:ext cx="289939" cy="334661"/>
            <a:chOff x="4193490" y="3350084"/>
            <a:chExt cx="289939" cy="334661"/>
          </a:xfrm>
        </p:grpSpPr>
        <p:sp>
          <p:nvSpPr>
            <p:cNvPr id="12767" name="Google Shape;12767;p6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7" name="Google Shape;12777;p67"/>
          <p:cNvGrpSpPr/>
          <p:nvPr/>
        </p:nvGrpSpPr>
        <p:grpSpPr>
          <a:xfrm>
            <a:off x="6508171" y="3427430"/>
            <a:ext cx="357037" cy="357005"/>
            <a:chOff x="6533281" y="3351230"/>
            <a:chExt cx="357037" cy="357005"/>
          </a:xfrm>
        </p:grpSpPr>
        <p:sp>
          <p:nvSpPr>
            <p:cNvPr id="12778" name="Google Shape;12778;p6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67"/>
          <p:cNvGrpSpPr/>
          <p:nvPr/>
        </p:nvGrpSpPr>
        <p:grpSpPr>
          <a:xfrm>
            <a:off x="6033331" y="3427430"/>
            <a:ext cx="357387" cy="357005"/>
            <a:chOff x="6058441" y="3351230"/>
            <a:chExt cx="357387" cy="357005"/>
          </a:xfrm>
        </p:grpSpPr>
        <p:sp>
          <p:nvSpPr>
            <p:cNvPr id="12782" name="Google Shape;12782;p6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67"/>
          <p:cNvGrpSpPr/>
          <p:nvPr/>
        </p:nvGrpSpPr>
        <p:grpSpPr>
          <a:xfrm>
            <a:off x="7932373" y="3427048"/>
            <a:ext cx="357387" cy="357387"/>
            <a:chOff x="7957483" y="3350848"/>
            <a:chExt cx="357387" cy="357387"/>
          </a:xfrm>
        </p:grpSpPr>
        <p:sp>
          <p:nvSpPr>
            <p:cNvPr id="12785" name="Google Shape;12785;p6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8" name="Google Shape;12788;p67"/>
          <p:cNvGrpSpPr/>
          <p:nvPr/>
        </p:nvGrpSpPr>
        <p:grpSpPr>
          <a:xfrm>
            <a:off x="6982661" y="3427430"/>
            <a:ext cx="357387" cy="357005"/>
            <a:chOff x="7007771" y="3351230"/>
            <a:chExt cx="357387" cy="357005"/>
          </a:xfrm>
        </p:grpSpPr>
        <p:sp>
          <p:nvSpPr>
            <p:cNvPr id="12789" name="Google Shape;12789;p6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67"/>
          <p:cNvGrpSpPr/>
          <p:nvPr/>
        </p:nvGrpSpPr>
        <p:grpSpPr>
          <a:xfrm>
            <a:off x="5083620" y="3427430"/>
            <a:ext cx="357005" cy="357005"/>
            <a:chOff x="5108729" y="3351230"/>
            <a:chExt cx="357005" cy="357005"/>
          </a:xfrm>
        </p:grpSpPr>
        <p:sp>
          <p:nvSpPr>
            <p:cNvPr id="12795" name="Google Shape;12795;p6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7" name="Google Shape;12797;p67"/>
          <p:cNvGrpSpPr/>
          <p:nvPr/>
        </p:nvGrpSpPr>
        <p:grpSpPr>
          <a:xfrm>
            <a:off x="5558459" y="3427430"/>
            <a:ext cx="357419" cy="357005"/>
            <a:chOff x="5583569" y="3351230"/>
            <a:chExt cx="357419" cy="357005"/>
          </a:xfrm>
        </p:grpSpPr>
        <p:sp>
          <p:nvSpPr>
            <p:cNvPr id="12798" name="Google Shape;12798;p6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67"/>
          <p:cNvGrpSpPr/>
          <p:nvPr/>
        </p:nvGrpSpPr>
        <p:grpSpPr>
          <a:xfrm>
            <a:off x="7457119" y="3427430"/>
            <a:ext cx="357419" cy="357005"/>
            <a:chOff x="7482229" y="3351230"/>
            <a:chExt cx="357419" cy="357005"/>
          </a:xfrm>
        </p:grpSpPr>
        <p:sp>
          <p:nvSpPr>
            <p:cNvPr id="12801" name="Google Shape;12801;p6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67"/>
          <p:cNvGrpSpPr/>
          <p:nvPr/>
        </p:nvGrpSpPr>
        <p:grpSpPr>
          <a:xfrm>
            <a:off x="3739375" y="2966882"/>
            <a:ext cx="222874" cy="345737"/>
            <a:chOff x="3764485" y="2890682"/>
            <a:chExt cx="222874" cy="345737"/>
          </a:xfrm>
        </p:grpSpPr>
        <p:sp>
          <p:nvSpPr>
            <p:cNvPr id="12807" name="Google Shape;12807;p6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67"/>
          <p:cNvGrpSpPr/>
          <p:nvPr/>
        </p:nvGrpSpPr>
        <p:grpSpPr>
          <a:xfrm>
            <a:off x="2213507" y="2984331"/>
            <a:ext cx="422596" cy="310382"/>
            <a:chOff x="2278533" y="2937377"/>
            <a:chExt cx="346788" cy="254704"/>
          </a:xfrm>
        </p:grpSpPr>
        <p:sp>
          <p:nvSpPr>
            <p:cNvPr id="12811" name="Google Shape;12811;p6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3" name="Google Shape;12813;p6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4" name="Google Shape;12814;p67"/>
          <p:cNvGrpSpPr/>
          <p:nvPr/>
        </p:nvGrpSpPr>
        <p:grpSpPr>
          <a:xfrm>
            <a:off x="1811527" y="2967710"/>
            <a:ext cx="286152" cy="346438"/>
            <a:chOff x="1836637" y="2891510"/>
            <a:chExt cx="286152" cy="346438"/>
          </a:xfrm>
        </p:grpSpPr>
        <p:sp>
          <p:nvSpPr>
            <p:cNvPr id="12815" name="Google Shape;12815;p6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8" name="Google Shape;12818;p67"/>
          <p:cNvGrpSpPr/>
          <p:nvPr/>
        </p:nvGrpSpPr>
        <p:grpSpPr>
          <a:xfrm>
            <a:off x="5560751" y="2982129"/>
            <a:ext cx="379764" cy="337684"/>
            <a:chOff x="5585861" y="2905929"/>
            <a:chExt cx="379764" cy="337684"/>
          </a:xfrm>
        </p:grpSpPr>
        <p:sp>
          <p:nvSpPr>
            <p:cNvPr id="12819" name="Google Shape;12819;p6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3" name="Google Shape;12823;p67"/>
          <p:cNvGrpSpPr/>
          <p:nvPr/>
        </p:nvGrpSpPr>
        <p:grpSpPr>
          <a:xfrm>
            <a:off x="1302566" y="2986680"/>
            <a:ext cx="347934" cy="310024"/>
            <a:chOff x="1327676" y="2910480"/>
            <a:chExt cx="347934" cy="310024"/>
          </a:xfrm>
        </p:grpSpPr>
        <p:sp>
          <p:nvSpPr>
            <p:cNvPr id="12824" name="Google Shape;12824;p6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9" name="Google Shape;12829;p6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0" name="Google Shape;12830;p67"/>
          <p:cNvGrpSpPr/>
          <p:nvPr/>
        </p:nvGrpSpPr>
        <p:grpSpPr>
          <a:xfrm>
            <a:off x="2728291" y="2945764"/>
            <a:ext cx="382828" cy="358601"/>
            <a:chOff x="2753373" y="2902523"/>
            <a:chExt cx="347552" cy="325557"/>
          </a:xfrm>
        </p:grpSpPr>
        <p:sp>
          <p:nvSpPr>
            <p:cNvPr id="12831" name="Google Shape;12831;p6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67"/>
          <p:cNvGrpSpPr/>
          <p:nvPr/>
        </p:nvGrpSpPr>
        <p:grpSpPr>
          <a:xfrm>
            <a:off x="823906" y="2979455"/>
            <a:ext cx="356655" cy="335425"/>
            <a:chOff x="849016" y="2903255"/>
            <a:chExt cx="356655" cy="335425"/>
          </a:xfrm>
        </p:grpSpPr>
        <p:sp>
          <p:nvSpPr>
            <p:cNvPr id="12838" name="Google Shape;12838;p6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67"/>
          <p:cNvGrpSpPr/>
          <p:nvPr/>
        </p:nvGrpSpPr>
        <p:grpSpPr>
          <a:xfrm>
            <a:off x="4185823" y="3002977"/>
            <a:ext cx="280072" cy="275520"/>
            <a:chOff x="4210933" y="2926777"/>
            <a:chExt cx="280072" cy="275520"/>
          </a:xfrm>
        </p:grpSpPr>
        <p:sp>
          <p:nvSpPr>
            <p:cNvPr id="12850" name="Google Shape;12850;p6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3" name="Google Shape;12863;p67"/>
          <p:cNvGrpSpPr/>
          <p:nvPr/>
        </p:nvGrpSpPr>
        <p:grpSpPr>
          <a:xfrm>
            <a:off x="4642106" y="2991582"/>
            <a:ext cx="320273" cy="318395"/>
            <a:chOff x="4667216" y="2915382"/>
            <a:chExt cx="320273" cy="318395"/>
          </a:xfrm>
        </p:grpSpPr>
        <p:sp>
          <p:nvSpPr>
            <p:cNvPr id="12864" name="Google Shape;12864;p6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8" name="Google Shape;12868;p67"/>
          <p:cNvGrpSpPr/>
          <p:nvPr/>
        </p:nvGrpSpPr>
        <p:grpSpPr>
          <a:xfrm>
            <a:off x="5145370" y="3010839"/>
            <a:ext cx="261929" cy="280550"/>
            <a:chOff x="5170480" y="2934639"/>
            <a:chExt cx="261929" cy="280550"/>
          </a:xfrm>
        </p:grpSpPr>
        <p:sp>
          <p:nvSpPr>
            <p:cNvPr id="12869" name="Google Shape;12869;p6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7"/>
          <p:cNvGrpSpPr/>
          <p:nvPr/>
        </p:nvGrpSpPr>
        <p:grpSpPr>
          <a:xfrm>
            <a:off x="6044313" y="2968091"/>
            <a:ext cx="362321" cy="364231"/>
            <a:chOff x="6069423" y="2891892"/>
            <a:chExt cx="362321" cy="364231"/>
          </a:xfrm>
        </p:grpSpPr>
        <p:sp>
          <p:nvSpPr>
            <p:cNvPr id="12877" name="Google Shape;12877;p6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67"/>
          <p:cNvGrpSpPr/>
          <p:nvPr/>
        </p:nvGrpSpPr>
        <p:grpSpPr>
          <a:xfrm>
            <a:off x="6546845" y="2995370"/>
            <a:ext cx="308878" cy="311170"/>
            <a:chOff x="6571955" y="2919170"/>
            <a:chExt cx="308878" cy="311170"/>
          </a:xfrm>
        </p:grpSpPr>
        <p:sp>
          <p:nvSpPr>
            <p:cNvPr id="12884" name="Google Shape;12884;p6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67"/>
          <p:cNvGrpSpPr/>
          <p:nvPr/>
        </p:nvGrpSpPr>
        <p:grpSpPr>
          <a:xfrm>
            <a:off x="7474944" y="3010935"/>
            <a:ext cx="350576" cy="280454"/>
            <a:chOff x="7500054" y="2934735"/>
            <a:chExt cx="350576" cy="280454"/>
          </a:xfrm>
        </p:grpSpPr>
        <p:sp>
          <p:nvSpPr>
            <p:cNvPr id="12895" name="Google Shape;12895;p6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67"/>
          <p:cNvGrpSpPr/>
          <p:nvPr/>
        </p:nvGrpSpPr>
        <p:grpSpPr>
          <a:xfrm>
            <a:off x="6987570" y="2950862"/>
            <a:ext cx="332012" cy="355454"/>
            <a:chOff x="7055134" y="2919170"/>
            <a:chExt cx="290321" cy="310820"/>
          </a:xfrm>
        </p:grpSpPr>
        <p:sp>
          <p:nvSpPr>
            <p:cNvPr id="12904" name="Google Shape;12904;p6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67"/>
          <p:cNvGrpSpPr/>
          <p:nvPr/>
        </p:nvGrpSpPr>
        <p:grpSpPr>
          <a:xfrm>
            <a:off x="7960033" y="2976813"/>
            <a:ext cx="330109" cy="347552"/>
            <a:chOff x="7985143" y="2900613"/>
            <a:chExt cx="330109" cy="347552"/>
          </a:xfrm>
        </p:grpSpPr>
        <p:sp>
          <p:nvSpPr>
            <p:cNvPr id="12919" name="Google Shape;12919;p6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67"/>
          <p:cNvGrpSpPr/>
          <p:nvPr/>
        </p:nvGrpSpPr>
        <p:grpSpPr>
          <a:xfrm>
            <a:off x="7965731" y="2511426"/>
            <a:ext cx="354363" cy="353631"/>
            <a:chOff x="7990840" y="2435226"/>
            <a:chExt cx="354363" cy="353631"/>
          </a:xfrm>
        </p:grpSpPr>
        <p:sp>
          <p:nvSpPr>
            <p:cNvPr id="12928" name="Google Shape;12928;p6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67"/>
          <p:cNvGrpSpPr/>
          <p:nvPr/>
        </p:nvGrpSpPr>
        <p:grpSpPr>
          <a:xfrm>
            <a:off x="1792207" y="2556530"/>
            <a:ext cx="350958" cy="263043"/>
            <a:chOff x="1817317" y="2480330"/>
            <a:chExt cx="350958" cy="263043"/>
          </a:xfrm>
        </p:grpSpPr>
        <p:sp>
          <p:nvSpPr>
            <p:cNvPr id="12932" name="Google Shape;12932;p6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7" name="Google Shape;12937;p67"/>
          <p:cNvGrpSpPr/>
          <p:nvPr/>
        </p:nvGrpSpPr>
        <p:grpSpPr>
          <a:xfrm>
            <a:off x="1316617" y="2559549"/>
            <a:ext cx="419913" cy="308109"/>
            <a:chOff x="1341727" y="2483349"/>
            <a:chExt cx="419913" cy="308109"/>
          </a:xfrm>
        </p:grpSpPr>
        <p:sp>
          <p:nvSpPr>
            <p:cNvPr id="12938" name="Google Shape;12938;p6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67"/>
          <p:cNvGrpSpPr/>
          <p:nvPr/>
        </p:nvGrpSpPr>
        <p:grpSpPr>
          <a:xfrm>
            <a:off x="829222" y="2523936"/>
            <a:ext cx="376358" cy="330109"/>
            <a:chOff x="854332" y="2447736"/>
            <a:chExt cx="376358" cy="330109"/>
          </a:xfrm>
        </p:grpSpPr>
        <p:sp>
          <p:nvSpPr>
            <p:cNvPr id="12942" name="Google Shape;12942;p6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0" name="Google Shape;12950;p67"/>
          <p:cNvGrpSpPr/>
          <p:nvPr/>
        </p:nvGrpSpPr>
        <p:grpSpPr>
          <a:xfrm>
            <a:off x="4181653" y="2527151"/>
            <a:ext cx="322151" cy="322374"/>
            <a:chOff x="4206763" y="2450951"/>
            <a:chExt cx="322151" cy="322374"/>
          </a:xfrm>
        </p:grpSpPr>
        <p:sp>
          <p:nvSpPr>
            <p:cNvPr id="12951" name="Google Shape;12951;p6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67"/>
          <p:cNvGrpSpPr/>
          <p:nvPr/>
        </p:nvGrpSpPr>
        <p:grpSpPr>
          <a:xfrm>
            <a:off x="7491236" y="2526259"/>
            <a:ext cx="327976" cy="324316"/>
            <a:chOff x="7528096" y="2450059"/>
            <a:chExt cx="327976" cy="324316"/>
          </a:xfrm>
        </p:grpSpPr>
        <p:sp>
          <p:nvSpPr>
            <p:cNvPr id="12954" name="Google Shape;12954;p6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67"/>
          <p:cNvGrpSpPr/>
          <p:nvPr/>
        </p:nvGrpSpPr>
        <p:grpSpPr>
          <a:xfrm>
            <a:off x="7052019" y="2588742"/>
            <a:ext cx="282364" cy="198619"/>
            <a:chOff x="7077129" y="2512542"/>
            <a:chExt cx="282364" cy="198619"/>
          </a:xfrm>
        </p:grpSpPr>
        <p:sp>
          <p:nvSpPr>
            <p:cNvPr id="12960" name="Google Shape;12960;p6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67"/>
          <p:cNvGrpSpPr/>
          <p:nvPr/>
        </p:nvGrpSpPr>
        <p:grpSpPr>
          <a:xfrm>
            <a:off x="3700351" y="2520912"/>
            <a:ext cx="334279" cy="334661"/>
            <a:chOff x="3725461" y="2444712"/>
            <a:chExt cx="334279" cy="334661"/>
          </a:xfrm>
        </p:grpSpPr>
        <p:sp>
          <p:nvSpPr>
            <p:cNvPr id="12967" name="Google Shape;12967;p6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4" name="Google Shape;12974;p67"/>
          <p:cNvGrpSpPr/>
          <p:nvPr/>
        </p:nvGrpSpPr>
        <p:grpSpPr>
          <a:xfrm>
            <a:off x="6552128" y="2533421"/>
            <a:ext cx="332019" cy="310788"/>
            <a:chOff x="6577238" y="2457221"/>
            <a:chExt cx="332019" cy="310788"/>
          </a:xfrm>
        </p:grpSpPr>
        <p:sp>
          <p:nvSpPr>
            <p:cNvPr id="12975" name="Google Shape;12975;p6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1" name="Google Shape;12981;p67"/>
          <p:cNvGrpSpPr/>
          <p:nvPr/>
        </p:nvGrpSpPr>
        <p:grpSpPr>
          <a:xfrm>
            <a:off x="2793451" y="2515978"/>
            <a:ext cx="247892" cy="346024"/>
            <a:chOff x="2818561" y="2439778"/>
            <a:chExt cx="247892" cy="346024"/>
          </a:xfrm>
        </p:grpSpPr>
        <p:sp>
          <p:nvSpPr>
            <p:cNvPr id="12982" name="Google Shape;12982;p6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4" name="Google Shape;12994;p67"/>
          <p:cNvGrpSpPr/>
          <p:nvPr/>
        </p:nvGrpSpPr>
        <p:grpSpPr>
          <a:xfrm>
            <a:off x="3182668" y="2550832"/>
            <a:ext cx="419933" cy="275170"/>
            <a:chOff x="3207778" y="2474632"/>
            <a:chExt cx="419933" cy="275170"/>
          </a:xfrm>
        </p:grpSpPr>
        <p:sp>
          <p:nvSpPr>
            <p:cNvPr id="12995" name="Google Shape;12995;p6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67"/>
          <p:cNvGrpSpPr/>
          <p:nvPr/>
        </p:nvGrpSpPr>
        <p:grpSpPr>
          <a:xfrm>
            <a:off x="6074265" y="2532275"/>
            <a:ext cx="337684" cy="314194"/>
            <a:chOff x="6099375" y="2456075"/>
            <a:chExt cx="337684" cy="314194"/>
          </a:xfrm>
        </p:grpSpPr>
        <p:sp>
          <p:nvSpPr>
            <p:cNvPr id="13010" name="Google Shape;13010;p6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67"/>
          <p:cNvGrpSpPr/>
          <p:nvPr/>
        </p:nvGrpSpPr>
        <p:grpSpPr>
          <a:xfrm>
            <a:off x="2287513" y="2544784"/>
            <a:ext cx="312698" cy="286534"/>
            <a:chOff x="2312623" y="2468584"/>
            <a:chExt cx="312698" cy="286534"/>
          </a:xfrm>
        </p:grpSpPr>
        <p:sp>
          <p:nvSpPr>
            <p:cNvPr id="13013" name="Google Shape;13013;p6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6" name="Google Shape;13016;p67"/>
          <p:cNvGrpSpPr/>
          <p:nvPr/>
        </p:nvGrpSpPr>
        <p:grpSpPr>
          <a:xfrm>
            <a:off x="5593695" y="2517124"/>
            <a:ext cx="345292" cy="342618"/>
            <a:chOff x="5618805" y="2440924"/>
            <a:chExt cx="345292" cy="342618"/>
          </a:xfrm>
        </p:grpSpPr>
        <p:sp>
          <p:nvSpPr>
            <p:cNvPr id="13017" name="Google Shape;13017;p6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2" name="Google Shape;13022;p67"/>
          <p:cNvGrpSpPr/>
          <p:nvPr/>
        </p:nvGrpSpPr>
        <p:grpSpPr>
          <a:xfrm>
            <a:off x="4628069" y="2522790"/>
            <a:ext cx="377886" cy="331255"/>
            <a:chOff x="4653179" y="2446590"/>
            <a:chExt cx="377886" cy="331255"/>
          </a:xfrm>
        </p:grpSpPr>
        <p:sp>
          <p:nvSpPr>
            <p:cNvPr id="13023" name="Google Shape;13023;p6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7" name="Google Shape;13027;p67"/>
          <p:cNvGrpSpPr/>
          <p:nvPr/>
        </p:nvGrpSpPr>
        <p:grpSpPr>
          <a:xfrm>
            <a:off x="5159407" y="2535681"/>
            <a:ext cx="252062" cy="305122"/>
            <a:chOff x="5184517" y="2459481"/>
            <a:chExt cx="252062" cy="305122"/>
          </a:xfrm>
        </p:grpSpPr>
        <p:sp>
          <p:nvSpPr>
            <p:cNvPr id="13028" name="Google Shape;13028;p6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4" name="Google Shape;13034;p6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5" name="Google Shape;13035;p67"/>
          <p:cNvGrpSpPr/>
          <p:nvPr/>
        </p:nvGrpSpPr>
        <p:grpSpPr>
          <a:xfrm>
            <a:off x="6130349" y="2045308"/>
            <a:ext cx="249770" cy="363849"/>
            <a:chOff x="6155459" y="1969108"/>
            <a:chExt cx="249770" cy="363849"/>
          </a:xfrm>
        </p:grpSpPr>
        <p:sp>
          <p:nvSpPr>
            <p:cNvPr id="13036" name="Google Shape;13036;p6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67"/>
          <p:cNvGrpSpPr/>
          <p:nvPr/>
        </p:nvGrpSpPr>
        <p:grpSpPr>
          <a:xfrm>
            <a:off x="2254919" y="2046804"/>
            <a:ext cx="353631" cy="354395"/>
            <a:chOff x="2280029" y="1970604"/>
            <a:chExt cx="353631" cy="354395"/>
          </a:xfrm>
        </p:grpSpPr>
        <p:sp>
          <p:nvSpPr>
            <p:cNvPr id="13046" name="Google Shape;13046;p6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0" name="Google Shape;13050;p67"/>
          <p:cNvGrpSpPr/>
          <p:nvPr/>
        </p:nvGrpSpPr>
        <p:grpSpPr>
          <a:xfrm>
            <a:off x="8039990" y="2076374"/>
            <a:ext cx="255086" cy="301685"/>
            <a:chOff x="8065100" y="2000174"/>
            <a:chExt cx="255086" cy="301685"/>
          </a:xfrm>
        </p:grpSpPr>
        <p:sp>
          <p:nvSpPr>
            <p:cNvPr id="13051" name="Google Shape;13051;p6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67"/>
          <p:cNvGrpSpPr/>
          <p:nvPr/>
        </p:nvGrpSpPr>
        <p:grpSpPr>
          <a:xfrm>
            <a:off x="6608595" y="2045308"/>
            <a:ext cx="249420" cy="363849"/>
            <a:chOff x="6633705" y="1969108"/>
            <a:chExt cx="249420" cy="363849"/>
          </a:xfrm>
        </p:grpSpPr>
        <p:sp>
          <p:nvSpPr>
            <p:cNvPr id="13056" name="Google Shape;13056;p6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4" name="Google Shape;13064;p67"/>
          <p:cNvGrpSpPr/>
          <p:nvPr/>
        </p:nvGrpSpPr>
        <p:grpSpPr>
          <a:xfrm>
            <a:off x="5185921" y="2045308"/>
            <a:ext cx="226661" cy="363467"/>
            <a:chOff x="5211031" y="1969108"/>
            <a:chExt cx="226661" cy="363467"/>
          </a:xfrm>
        </p:grpSpPr>
        <p:sp>
          <p:nvSpPr>
            <p:cNvPr id="13065" name="Google Shape;13065;p6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7" name="Google Shape;13067;p67"/>
          <p:cNvGrpSpPr/>
          <p:nvPr/>
        </p:nvGrpSpPr>
        <p:grpSpPr>
          <a:xfrm>
            <a:off x="3687842" y="2046804"/>
            <a:ext cx="354363" cy="354395"/>
            <a:chOff x="3712952" y="1970604"/>
            <a:chExt cx="354363" cy="354395"/>
          </a:xfrm>
        </p:grpSpPr>
        <p:sp>
          <p:nvSpPr>
            <p:cNvPr id="13068" name="Google Shape;13068;p6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7" name="Google Shape;13077;p67"/>
          <p:cNvGrpSpPr/>
          <p:nvPr/>
        </p:nvGrpSpPr>
        <p:grpSpPr>
          <a:xfrm>
            <a:off x="3210329" y="2046804"/>
            <a:ext cx="354363" cy="354745"/>
            <a:chOff x="3235438" y="1970604"/>
            <a:chExt cx="354363" cy="354745"/>
          </a:xfrm>
        </p:grpSpPr>
        <p:sp>
          <p:nvSpPr>
            <p:cNvPr id="13078" name="Google Shape;13078;p6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1" name="Google Shape;13091;p67"/>
          <p:cNvGrpSpPr/>
          <p:nvPr/>
        </p:nvGrpSpPr>
        <p:grpSpPr>
          <a:xfrm>
            <a:off x="1304475" y="2066125"/>
            <a:ext cx="341472" cy="335074"/>
            <a:chOff x="1329585" y="1989925"/>
            <a:chExt cx="341472" cy="335074"/>
          </a:xfrm>
        </p:grpSpPr>
        <p:sp>
          <p:nvSpPr>
            <p:cNvPr id="13092" name="Google Shape;13092;p6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5" name="Google Shape;13095;p67"/>
          <p:cNvGrpSpPr/>
          <p:nvPr/>
        </p:nvGrpSpPr>
        <p:grpSpPr>
          <a:xfrm>
            <a:off x="5566761" y="2066106"/>
            <a:ext cx="416649" cy="325597"/>
            <a:chOff x="5626763" y="2013829"/>
            <a:chExt cx="351722" cy="274788"/>
          </a:xfrm>
        </p:grpSpPr>
        <p:sp>
          <p:nvSpPr>
            <p:cNvPr id="13096" name="Google Shape;13096;p6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6" name="Google Shape;13106;p67"/>
          <p:cNvGrpSpPr/>
          <p:nvPr/>
        </p:nvGrpSpPr>
        <p:grpSpPr>
          <a:xfrm>
            <a:off x="7551495" y="2060077"/>
            <a:ext cx="276698" cy="333133"/>
            <a:chOff x="7576605" y="1983877"/>
            <a:chExt cx="276698" cy="333133"/>
          </a:xfrm>
        </p:grpSpPr>
        <p:sp>
          <p:nvSpPr>
            <p:cNvPr id="13107" name="Google Shape;13107;p6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67"/>
          <p:cNvGrpSpPr/>
          <p:nvPr/>
        </p:nvGrpSpPr>
        <p:grpSpPr>
          <a:xfrm>
            <a:off x="828458" y="2051738"/>
            <a:ext cx="337334" cy="353599"/>
            <a:chOff x="853568" y="1975538"/>
            <a:chExt cx="337334" cy="353599"/>
          </a:xfrm>
        </p:grpSpPr>
        <p:sp>
          <p:nvSpPr>
            <p:cNvPr id="13110" name="Google Shape;13110;p6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67"/>
          <p:cNvGrpSpPr/>
          <p:nvPr/>
        </p:nvGrpSpPr>
        <p:grpSpPr>
          <a:xfrm>
            <a:off x="2733192" y="2085828"/>
            <a:ext cx="327085" cy="277080"/>
            <a:chOff x="2770052" y="2009628"/>
            <a:chExt cx="327085" cy="277080"/>
          </a:xfrm>
        </p:grpSpPr>
        <p:sp>
          <p:nvSpPr>
            <p:cNvPr id="13115" name="Google Shape;13115;p6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7" name="Google Shape;13117;p6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8" name="Google Shape;13118;p67"/>
          <p:cNvGrpSpPr/>
          <p:nvPr/>
        </p:nvGrpSpPr>
        <p:grpSpPr>
          <a:xfrm>
            <a:off x="4170289" y="2046804"/>
            <a:ext cx="344878" cy="343573"/>
            <a:chOff x="4195399" y="1970604"/>
            <a:chExt cx="344878" cy="343573"/>
          </a:xfrm>
        </p:grpSpPr>
        <p:sp>
          <p:nvSpPr>
            <p:cNvPr id="13119" name="Google Shape;13119;p6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3" name="Google Shape;13123;p67"/>
          <p:cNvGrpSpPr/>
          <p:nvPr/>
        </p:nvGrpSpPr>
        <p:grpSpPr>
          <a:xfrm>
            <a:off x="4649681" y="2053647"/>
            <a:ext cx="344528" cy="344114"/>
            <a:chOff x="4674791" y="1977447"/>
            <a:chExt cx="344528" cy="344114"/>
          </a:xfrm>
        </p:grpSpPr>
        <p:sp>
          <p:nvSpPr>
            <p:cNvPr id="13124" name="Google Shape;13124;p6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67"/>
          <p:cNvGrpSpPr/>
          <p:nvPr/>
        </p:nvGrpSpPr>
        <p:grpSpPr>
          <a:xfrm>
            <a:off x="6058700" y="1623497"/>
            <a:ext cx="382819" cy="310788"/>
            <a:chOff x="6083810" y="1547297"/>
            <a:chExt cx="382819" cy="310788"/>
          </a:xfrm>
        </p:grpSpPr>
        <p:sp>
          <p:nvSpPr>
            <p:cNvPr id="13151" name="Google Shape;13151;p6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67"/>
          <p:cNvGrpSpPr/>
          <p:nvPr/>
        </p:nvGrpSpPr>
        <p:grpSpPr>
          <a:xfrm>
            <a:off x="6533190" y="1614393"/>
            <a:ext cx="382788" cy="328613"/>
            <a:chOff x="6558300" y="1538193"/>
            <a:chExt cx="382788" cy="328613"/>
          </a:xfrm>
        </p:grpSpPr>
        <p:sp>
          <p:nvSpPr>
            <p:cNvPr id="13170" name="Google Shape;13170;p6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2" name="Google Shape;13172;p67"/>
          <p:cNvGrpSpPr/>
          <p:nvPr/>
        </p:nvGrpSpPr>
        <p:grpSpPr>
          <a:xfrm>
            <a:off x="5168892" y="1587497"/>
            <a:ext cx="259605" cy="346024"/>
            <a:chOff x="5194002" y="1511297"/>
            <a:chExt cx="259605" cy="346024"/>
          </a:xfrm>
        </p:grpSpPr>
        <p:sp>
          <p:nvSpPr>
            <p:cNvPr id="13173" name="Google Shape;13173;p6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7" name="Google Shape;13177;p67"/>
          <p:cNvGrpSpPr/>
          <p:nvPr/>
        </p:nvGrpSpPr>
        <p:grpSpPr>
          <a:xfrm>
            <a:off x="1369631" y="1588261"/>
            <a:ext cx="252444" cy="351722"/>
            <a:chOff x="1394741" y="1512061"/>
            <a:chExt cx="252444" cy="351722"/>
          </a:xfrm>
        </p:grpSpPr>
        <p:sp>
          <p:nvSpPr>
            <p:cNvPr id="13178" name="Google Shape;13178;p6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67"/>
          <p:cNvGrpSpPr/>
          <p:nvPr/>
        </p:nvGrpSpPr>
        <p:grpSpPr>
          <a:xfrm>
            <a:off x="829986" y="1580685"/>
            <a:ext cx="380910" cy="339594"/>
            <a:chOff x="855096" y="1504485"/>
            <a:chExt cx="380910" cy="339594"/>
          </a:xfrm>
        </p:grpSpPr>
        <p:sp>
          <p:nvSpPr>
            <p:cNvPr id="13196" name="Google Shape;13196;p6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1" name="Google Shape;13201;p67"/>
          <p:cNvGrpSpPr/>
          <p:nvPr/>
        </p:nvGrpSpPr>
        <p:grpSpPr>
          <a:xfrm>
            <a:off x="1794466" y="1587879"/>
            <a:ext cx="352103" cy="352103"/>
            <a:chOff x="1819576" y="1511679"/>
            <a:chExt cx="352103" cy="352103"/>
          </a:xfrm>
        </p:grpSpPr>
        <p:sp>
          <p:nvSpPr>
            <p:cNvPr id="13202" name="Google Shape;13202;p6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6" name="Google Shape;13206;p67"/>
          <p:cNvGrpSpPr/>
          <p:nvPr/>
        </p:nvGrpSpPr>
        <p:grpSpPr>
          <a:xfrm>
            <a:off x="5595987" y="1576961"/>
            <a:ext cx="371424" cy="355446"/>
            <a:chOff x="5621097" y="1500761"/>
            <a:chExt cx="371424" cy="355446"/>
          </a:xfrm>
        </p:grpSpPr>
        <p:sp>
          <p:nvSpPr>
            <p:cNvPr id="13207" name="Google Shape;13207;p6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9" name="Google Shape;13209;p67"/>
          <p:cNvGrpSpPr/>
          <p:nvPr/>
        </p:nvGrpSpPr>
        <p:grpSpPr>
          <a:xfrm>
            <a:off x="4645129" y="1617799"/>
            <a:ext cx="359679" cy="321833"/>
            <a:chOff x="4670239" y="1541599"/>
            <a:chExt cx="359679" cy="321833"/>
          </a:xfrm>
        </p:grpSpPr>
        <p:sp>
          <p:nvSpPr>
            <p:cNvPr id="13210" name="Google Shape;13210;p6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5" name="Google Shape;13215;p67"/>
          <p:cNvGrpSpPr/>
          <p:nvPr/>
        </p:nvGrpSpPr>
        <p:grpSpPr>
          <a:xfrm>
            <a:off x="4187319" y="1578585"/>
            <a:ext cx="321037" cy="353822"/>
            <a:chOff x="4212429" y="1502385"/>
            <a:chExt cx="321037" cy="353822"/>
          </a:xfrm>
        </p:grpSpPr>
        <p:sp>
          <p:nvSpPr>
            <p:cNvPr id="13216" name="Google Shape;13216;p6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67"/>
          <p:cNvGrpSpPr/>
          <p:nvPr/>
        </p:nvGrpSpPr>
        <p:grpSpPr>
          <a:xfrm>
            <a:off x="2277678" y="1582181"/>
            <a:ext cx="336188" cy="335425"/>
            <a:chOff x="2302788" y="1505981"/>
            <a:chExt cx="336188" cy="335425"/>
          </a:xfrm>
        </p:grpSpPr>
        <p:sp>
          <p:nvSpPr>
            <p:cNvPr id="13221" name="Google Shape;13221;p6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67"/>
          <p:cNvGrpSpPr/>
          <p:nvPr/>
        </p:nvGrpSpPr>
        <p:grpSpPr>
          <a:xfrm>
            <a:off x="2755191" y="1598096"/>
            <a:ext cx="333133" cy="321037"/>
            <a:chOff x="2780301" y="1521896"/>
            <a:chExt cx="333133" cy="321037"/>
          </a:xfrm>
        </p:grpSpPr>
        <p:sp>
          <p:nvSpPr>
            <p:cNvPr id="13239" name="Google Shape;13239;p6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67"/>
          <p:cNvGrpSpPr/>
          <p:nvPr/>
        </p:nvGrpSpPr>
        <p:grpSpPr>
          <a:xfrm>
            <a:off x="3291049" y="1591285"/>
            <a:ext cx="211892" cy="339594"/>
            <a:chOff x="3316159" y="1515085"/>
            <a:chExt cx="211892" cy="339594"/>
          </a:xfrm>
        </p:grpSpPr>
        <p:sp>
          <p:nvSpPr>
            <p:cNvPr id="13260" name="Google Shape;13260;p6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3" name="Google Shape;13263;p67"/>
            <p:cNvGrpSpPr/>
            <p:nvPr/>
          </p:nvGrpSpPr>
          <p:grpSpPr>
            <a:xfrm>
              <a:off x="3316159" y="1515085"/>
              <a:ext cx="211892" cy="339594"/>
              <a:chOff x="3316159" y="1515085"/>
              <a:chExt cx="211892" cy="339594"/>
            </a:xfrm>
          </p:grpSpPr>
          <p:sp>
            <p:nvSpPr>
              <p:cNvPr id="13264" name="Google Shape;13264;p6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70" name="Google Shape;13270;p67"/>
          <p:cNvGrpSpPr/>
          <p:nvPr/>
        </p:nvGrpSpPr>
        <p:grpSpPr>
          <a:xfrm>
            <a:off x="3691248" y="1620855"/>
            <a:ext cx="361971" cy="314958"/>
            <a:chOff x="3716358" y="1544655"/>
            <a:chExt cx="361971" cy="314958"/>
          </a:xfrm>
        </p:grpSpPr>
        <p:sp>
          <p:nvSpPr>
            <p:cNvPr id="13271" name="Google Shape;13271;p6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6" name="Google Shape;13276;p67"/>
            <p:cNvGrpSpPr/>
            <p:nvPr/>
          </p:nvGrpSpPr>
          <p:grpSpPr>
            <a:xfrm>
              <a:off x="3716358" y="1544655"/>
              <a:ext cx="361971" cy="314958"/>
              <a:chOff x="3716358" y="1544655"/>
              <a:chExt cx="361971" cy="314958"/>
            </a:xfrm>
          </p:grpSpPr>
          <p:sp>
            <p:nvSpPr>
              <p:cNvPr id="13277" name="Google Shape;13277;p6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82" name="Google Shape;13282;p67"/>
          <p:cNvGrpSpPr/>
          <p:nvPr/>
        </p:nvGrpSpPr>
        <p:grpSpPr>
          <a:xfrm>
            <a:off x="6986814" y="1633752"/>
            <a:ext cx="499533" cy="305136"/>
            <a:chOff x="7009649" y="1541981"/>
            <a:chExt cx="524940" cy="320655"/>
          </a:xfrm>
        </p:grpSpPr>
        <p:sp>
          <p:nvSpPr>
            <p:cNvPr id="13283" name="Google Shape;13283;p6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1" name="Google Shape;13291;p67"/>
          <p:cNvGrpSpPr/>
          <p:nvPr/>
        </p:nvGrpSpPr>
        <p:grpSpPr>
          <a:xfrm>
            <a:off x="8008924" y="1594309"/>
            <a:ext cx="282746" cy="340358"/>
            <a:chOff x="8034034" y="1518109"/>
            <a:chExt cx="282746" cy="340358"/>
          </a:xfrm>
        </p:grpSpPr>
        <p:sp>
          <p:nvSpPr>
            <p:cNvPr id="13292" name="Google Shape;13292;p6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67"/>
          <p:cNvGrpSpPr/>
          <p:nvPr/>
        </p:nvGrpSpPr>
        <p:grpSpPr>
          <a:xfrm>
            <a:off x="7557192" y="1576134"/>
            <a:ext cx="369133" cy="360411"/>
            <a:chOff x="7582302" y="1499934"/>
            <a:chExt cx="369133" cy="360411"/>
          </a:xfrm>
        </p:grpSpPr>
        <p:sp>
          <p:nvSpPr>
            <p:cNvPr id="13297" name="Google Shape;13297;p6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67"/>
          <p:cNvGrpSpPr/>
          <p:nvPr/>
        </p:nvGrpSpPr>
        <p:grpSpPr>
          <a:xfrm>
            <a:off x="6170979" y="3893352"/>
            <a:ext cx="346056" cy="345674"/>
            <a:chOff x="2238181" y="4120624"/>
            <a:chExt cx="346056" cy="345674"/>
          </a:xfrm>
        </p:grpSpPr>
        <p:grpSp>
          <p:nvGrpSpPr>
            <p:cNvPr id="13303" name="Google Shape;13303;p67"/>
            <p:cNvGrpSpPr/>
            <p:nvPr/>
          </p:nvGrpSpPr>
          <p:grpSpPr>
            <a:xfrm>
              <a:off x="2309155" y="4177413"/>
              <a:ext cx="203862" cy="231903"/>
              <a:chOff x="1512725" y="258500"/>
              <a:chExt cx="4570900" cy="5199625"/>
            </a:xfrm>
          </p:grpSpPr>
          <p:sp>
            <p:nvSpPr>
              <p:cNvPr id="13304" name="Google Shape;13304;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6" name="Google Shape;13306;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7" name="Google Shape;13307;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32"/>
          <p:cNvSpPr txBox="1"/>
          <p:nvPr>
            <p:ph type="title"/>
          </p:nvPr>
        </p:nvSpPr>
        <p:spPr>
          <a:xfrm>
            <a:off x="713225" y="1076350"/>
            <a:ext cx="4697100" cy="6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 PITCH DECK?</a:t>
            </a:r>
            <a:endParaRPr/>
          </a:p>
        </p:txBody>
      </p:sp>
      <p:sp>
        <p:nvSpPr>
          <p:cNvPr id="652" name="Google Shape;652;p32"/>
          <p:cNvSpPr txBox="1"/>
          <p:nvPr>
            <p:ph idx="1" type="subTitle"/>
          </p:nvPr>
        </p:nvSpPr>
        <p:spPr>
          <a:xfrm>
            <a:off x="713225" y="1904150"/>
            <a:ext cx="4697100" cy="216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indent="-304800" lvl="0" marL="457200" rtl="0" algn="l">
              <a:spcBef>
                <a:spcPts val="1000"/>
              </a:spcBef>
              <a:spcAft>
                <a:spcPts val="0"/>
              </a:spcAft>
              <a:buSzPts val="1200"/>
              <a:buChar char="●"/>
            </a:pPr>
            <a:r>
              <a:rPr lang="en"/>
              <a:t>An overview of the company's mission and the product or service offered</a:t>
            </a:r>
            <a:endParaRPr/>
          </a:p>
          <a:p>
            <a:pPr indent="-304800" lvl="0" marL="457200" rtl="0" algn="l">
              <a:spcBef>
                <a:spcPts val="0"/>
              </a:spcBef>
              <a:spcAft>
                <a:spcPts val="0"/>
              </a:spcAft>
              <a:buSzPts val="1200"/>
              <a:buChar char="●"/>
            </a:pPr>
            <a:r>
              <a:rPr lang="en"/>
              <a:t>Market opportunity</a:t>
            </a:r>
            <a:endParaRPr/>
          </a:p>
          <a:p>
            <a:pPr indent="-304800" lvl="0" marL="457200" rtl="0" algn="l">
              <a:spcBef>
                <a:spcPts val="0"/>
              </a:spcBef>
              <a:spcAft>
                <a:spcPts val="0"/>
              </a:spcAft>
              <a:buSzPts val="1200"/>
              <a:buChar char="●"/>
            </a:pPr>
            <a:r>
              <a:rPr lang="en"/>
              <a:t>Team, financials, etc.</a:t>
            </a:r>
            <a:endParaRPr/>
          </a:p>
          <a:p>
            <a:pPr indent="0" lvl="0" marL="0" rtl="0" algn="l">
              <a:spcBef>
                <a:spcPts val="1000"/>
              </a:spcBef>
              <a:spcAft>
                <a:spcPts val="0"/>
              </a:spcAft>
              <a:buNone/>
            </a:pPr>
            <a:r>
              <a:rPr lang="en"/>
              <a:t>The goal is to garner enough interest from investors so that they are motivated to invest in the business</a:t>
            </a:r>
            <a:endParaRPr/>
          </a:p>
        </p:txBody>
      </p:sp>
      <p:pic>
        <p:nvPicPr>
          <p:cNvPr id="653" name="Google Shape;653;p32"/>
          <p:cNvPicPr preferRelativeResize="0"/>
          <p:nvPr>
            <p:ph idx="2" type="pic"/>
          </p:nvPr>
        </p:nvPicPr>
        <p:blipFill rotWithShape="1">
          <a:blip r:embed="rId3">
            <a:alphaModFix/>
          </a:blip>
          <a:srcRect b="12601" l="893" r="884" t="8788"/>
          <a:stretch/>
        </p:blipFill>
        <p:spPr>
          <a:xfrm>
            <a:off x="5643775" y="1177350"/>
            <a:ext cx="2787000" cy="2788800"/>
          </a:xfrm>
          <a:prstGeom prst="ellipse">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11" name="Shape 13311"/>
        <p:cNvGrpSpPr/>
        <p:nvPr/>
      </p:nvGrpSpPr>
      <p:grpSpPr>
        <a:xfrm>
          <a:off x="0" y="0"/>
          <a:ext cx="0" cy="0"/>
          <a:chOff x="0" y="0"/>
          <a:chExt cx="0" cy="0"/>
        </a:xfrm>
      </p:grpSpPr>
      <p:pic>
        <p:nvPicPr>
          <p:cNvPr id="13312" name="Google Shape;13312;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33"/>
          <p:cNvSpPr txBox="1"/>
          <p:nvPr>
            <p:ph type="title"/>
          </p:nvPr>
        </p:nvSpPr>
        <p:spPr>
          <a:xfrm>
            <a:off x="3943554" y="2844675"/>
            <a:ext cx="4239900" cy="76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659" name="Google Shape;659;p33"/>
          <p:cNvSpPr txBox="1"/>
          <p:nvPr>
            <p:ph idx="2" type="title"/>
          </p:nvPr>
        </p:nvSpPr>
        <p:spPr>
          <a:xfrm>
            <a:off x="6920454" y="1538325"/>
            <a:ext cx="1263000" cy="112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01</a:t>
            </a:r>
            <a:endParaRPr/>
          </a:p>
        </p:txBody>
      </p:sp>
      <p:grpSp>
        <p:nvGrpSpPr>
          <p:cNvPr id="660" name="Google Shape;660;p33"/>
          <p:cNvGrpSpPr/>
          <p:nvPr/>
        </p:nvGrpSpPr>
        <p:grpSpPr>
          <a:xfrm>
            <a:off x="960540" y="1595517"/>
            <a:ext cx="2468696" cy="3269744"/>
            <a:chOff x="713203" y="809648"/>
            <a:chExt cx="3062139" cy="4055748"/>
          </a:xfrm>
        </p:grpSpPr>
        <p:sp>
          <p:nvSpPr>
            <p:cNvPr id="661" name="Google Shape;661;p33"/>
            <p:cNvSpPr/>
            <p:nvPr/>
          </p:nvSpPr>
          <p:spPr>
            <a:xfrm>
              <a:off x="713203" y="1317289"/>
              <a:ext cx="1968919" cy="3286765"/>
            </a:xfrm>
            <a:custGeom>
              <a:rect b="b" l="l" r="r" t="t"/>
              <a:pathLst>
                <a:path extrusionOk="0" h="181514" w="108735">
                  <a:moveTo>
                    <a:pt x="751" y="0"/>
                  </a:moveTo>
                  <a:lnTo>
                    <a:pt x="462" y="58"/>
                  </a:lnTo>
                  <a:lnTo>
                    <a:pt x="231" y="232"/>
                  </a:lnTo>
                  <a:lnTo>
                    <a:pt x="58" y="463"/>
                  </a:lnTo>
                  <a:lnTo>
                    <a:pt x="0" y="752"/>
                  </a:lnTo>
                  <a:lnTo>
                    <a:pt x="0" y="180763"/>
                  </a:lnTo>
                  <a:lnTo>
                    <a:pt x="58" y="181052"/>
                  </a:lnTo>
                  <a:lnTo>
                    <a:pt x="231" y="181283"/>
                  </a:lnTo>
                  <a:lnTo>
                    <a:pt x="462" y="181456"/>
                  </a:lnTo>
                  <a:lnTo>
                    <a:pt x="751" y="181514"/>
                  </a:lnTo>
                  <a:lnTo>
                    <a:pt x="107983" y="181514"/>
                  </a:lnTo>
                  <a:lnTo>
                    <a:pt x="108272" y="181456"/>
                  </a:lnTo>
                  <a:lnTo>
                    <a:pt x="108503" y="181283"/>
                  </a:lnTo>
                  <a:lnTo>
                    <a:pt x="108677" y="181052"/>
                  </a:lnTo>
                  <a:lnTo>
                    <a:pt x="108735" y="180763"/>
                  </a:lnTo>
                  <a:lnTo>
                    <a:pt x="108735" y="752"/>
                  </a:lnTo>
                  <a:lnTo>
                    <a:pt x="108677" y="463"/>
                  </a:lnTo>
                  <a:lnTo>
                    <a:pt x="108503" y="232"/>
                  </a:lnTo>
                  <a:lnTo>
                    <a:pt x="108272" y="58"/>
                  </a:lnTo>
                  <a:lnTo>
                    <a:pt x="1079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a:off x="769712" y="1634415"/>
              <a:ext cx="104694" cy="577810"/>
            </a:xfrm>
            <a:custGeom>
              <a:rect b="b" l="l" r="r" t="t"/>
              <a:pathLst>
                <a:path extrusionOk="0" h="31911" w="5782">
                  <a:moveTo>
                    <a:pt x="174" y="1"/>
                  </a:moveTo>
                  <a:lnTo>
                    <a:pt x="58" y="59"/>
                  </a:lnTo>
                  <a:lnTo>
                    <a:pt x="1" y="174"/>
                  </a:lnTo>
                  <a:lnTo>
                    <a:pt x="1" y="31737"/>
                  </a:lnTo>
                  <a:lnTo>
                    <a:pt x="58" y="31852"/>
                  </a:lnTo>
                  <a:lnTo>
                    <a:pt x="174" y="31910"/>
                  </a:lnTo>
                  <a:lnTo>
                    <a:pt x="5550" y="31910"/>
                  </a:lnTo>
                  <a:lnTo>
                    <a:pt x="5723" y="31852"/>
                  </a:lnTo>
                  <a:lnTo>
                    <a:pt x="5781" y="31737"/>
                  </a:lnTo>
                  <a:lnTo>
                    <a:pt x="5781" y="174"/>
                  </a:lnTo>
                  <a:lnTo>
                    <a:pt x="5723" y="59"/>
                  </a:lnTo>
                  <a:lnTo>
                    <a:pt x="55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a:off x="747731" y="1634415"/>
              <a:ext cx="105744" cy="577810"/>
            </a:xfrm>
            <a:custGeom>
              <a:rect b="b" l="l" r="r" t="t"/>
              <a:pathLst>
                <a:path extrusionOk="0" h="31911" w="5840">
                  <a:moveTo>
                    <a:pt x="232" y="1"/>
                  </a:moveTo>
                  <a:lnTo>
                    <a:pt x="116" y="59"/>
                  </a:lnTo>
                  <a:lnTo>
                    <a:pt x="1" y="174"/>
                  </a:lnTo>
                  <a:lnTo>
                    <a:pt x="1" y="31737"/>
                  </a:lnTo>
                  <a:lnTo>
                    <a:pt x="116" y="31852"/>
                  </a:lnTo>
                  <a:lnTo>
                    <a:pt x="232" y="31910"/>
                  </a:lnTo>
                  <a:lnTo>
                    <a:pt x="5608" y="31910"/>
                  </a:lnTo>
                  <a:lnTo>
                    <a:pt x="5781" y="31852"/>
                  </a:lnTo>
                  <a:lnTo>
                    <a:pt x="5839" y="31737"/>
                  </a:lnTo>
                  <a:lnTo>
                    <a:pt x="5839" y="174"/>
                  </a:lnTo>
                  <a:lnTo>
                    <a:pt x="5781" y="59"/>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a:off x="769712" y="2279151"/>
              <a:ext cx="104694" cy="577810"/>
            </a:xfrm>
            <a:custGeom>
              <a:rect b="b" l="l" r="r" t="t"/>
              <a:pathLst>
                <a:path extrusionOk="0" h="31911" w="5782">
                  <a:moveTo>
                    <a:pt x="174" y="1"/>
                  </a:moveTo>
                  <a:lnTo>
                    <a:pt x="58" y="59"/>
                  </a:lnTo>
                  <a:lnTo>
                    <a:pt x="1" y="174"/>
                  </a:lnTo>
                  <a:lnTo>
                    <a:pt x="1" y="31737"/>
                  </a:lnTo>
                  <a:lnTo>
                    <a:pt x="58" y="31852"/>
                  </a:lnTo>
                  <a:lnTo>
                    <a:pt x="174" y="31910"/>
                  </a:lnTo>
                  <a:lnTo>
                    <a:pt x="5550" y="31910"/>
                  </a:lnTo>
                  <a:lnTo>
                    <a:pt x="5723" y="31852"/>
                  </a:lnTo>
                  <a:lnTo>
                    <a:pt x="5781" y="31737"/>
                  </a:lnTo>
                  <a:lnTo>
                    <a:pt x="5781" y="174"/>
                  </a:lnTo>
                  <a:lnTo>
                    <a:pt x="5723" y="59"/>
                  </a:lnTo>
                  <a:lnTo>
                    <a:pt x="55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a:off x="747731" y="2279151"/>
              <a:ext cx="105744" cy="577810"/>
            </a:xfrm>
            <a:custGeom>
              <a:rect b="b" l="l" r="r" t="t"/>
              <a:pathLst>
                <a:path extrusionOk="0" h="31911" w="5840">
                  <a:moveTo>
                    <a:pt x="232" y="1"/>
                  </a:moveTo>
                  <a:lnTo>
                    <a:pt x="116" y="59"/>
                  </a:lnTo>
                  <a:lnTo>
                    <a:pt x="1" y="174"/>
                  </a:lnTo>
                  <a:lnTo>
                    <a:pt x="1" y="31737"/>
                  </a:lnTo>
                  <a:lnTo>
                    <a:pt x="116" y="31852"/>
                  </a:lnTo>
                  <a:lnTo>
                    <a:pt x="232" y="31910"/>
                  </a:lnTo>
                  <a:lnTo>
                    <a:pt x="5608" y="31910"/>
                  </a:lnTo>
                  <a:lnTo>
                    <a:pt x="5781" y="31852"/>
                  </a:lnTo>
                  <a:lnTo>
                    <a:pt x="5839" y="31737"/>
                  </a:lnTo>
                  <a:lnTo>
                    <a:pt x="5839" y="174"/>
                  </a:lnTo>
                  <a:lnTo>
                    <a:pt x="5781" y="59"/>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3"/>
            <p:cNvSpPr/>
            <p:nvPr/>
          </p:nvSpPr>
          <p:spPr>
            <a:xfrm>
              <a:off x="916243" y="1317289"/>
              <a:ext cx="1969905" cy="3286658"/>
            </a:xfrm>
            <a:custGeom>
              <a:rect b="b" l="l" r="r" t="t"/>
              <a:pathLst>
                <a:path extrusionOk="0" h="181514" w="108793">
                  <a:moveTo>
                    <a:pt x="810" y="0"/>
                  </a:moveTo>
                  <a:lnTo>
                    <a:pt x="463" y="58"/>
                  </a:lnTo>
                  <a:lnTo>
                    <a:pt x="232" y="232"/>
                  </a:lnTo>
                  <a:lnTo>
                    <a:pt x="58" y="463"/>
                  </a:lnTo>
                  <a:lnTo>
                    <a:pt x="1" y="752"/>
                  </a:lnTo>
                  <a:lnTo>
                    <a:pt x="1" y="180763"/>
                  </a:lnTo>
                  <a:lnTo>
                    <a:pt x="58" y="181052"/>
                  </a:lnTo>
                  <a:lnTo>
                    <a:pt x="232" y="181283"/>
                  </a:lnTo>
                  <a:lnTo>
                    <a:pt x="463" y="181456"/>
                  </a:lnTo>
                  <a:lnTo>
                    <a:pt x="810" y="181514"/>
                  </a:lnTo>
                  <a:lnTo>
                    <a:pt x="107984" y="181514"/>
                  </a:lnTo>
                  <a:lnTo>
                    <a:pt x="108273" y="181456"/>
                  </a:lnTo>
                  <a:lnTo>
                    <a:pt x="108562" y="181283"/>
                  </a:lnTo>
                  <a:lnTo>
                    <a:pt x="108735" y="181052"/>
                  </a:lnTo>
                  <a:lnTo>
                    <a:pt x="108793" y="180763"/>
                  </a:lnTo>
                  <a:lnTo>
                    <a:pt x="108793" y="752"/>
                  </a:lnTo>
                  <a:lnTo>
                    <a:pt x="108735" y="463"/>
                  </a:lnTo>
                  <a:lnTo>
                    <a:pt x="108562" y="232"/>
                  </a:lnTo>
                  <a:lnTo>
                    <a:pt x="108273" y="58"/>
                  </a:lnTo>
                  <a:lnTo>
                    <a:pt x="107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3"/>
            <p:cNvSpPr/>
            <p:nvPr/>
          </p:nvSpPr>
          <p:spPr>
            <a:xfrm>
              <a:off x="989518" y="1390546"/>
              <a:ext cx="1823366" cy="3140137"/>
            </a:xfrm>
            <a:custGeom>
              <a:rect b="b" l="l" r="r" t="t"/>
              <a:pathLst>
                <a:path extrusionOk="0" h="173422" w="100700">
                  <a:moveTo>
                    <a:pt x="231" y="1"/>
                  </a:moveTo>
                  <a:lnTo>
                    <a:pt x="116" y="116"/>
                  </a:lnTo>
                  <a:lnTo>
                    <a:pt x="0" y="232"/>
                  </a:lnTo>
                  <a:lnTo>
                    <a:pt x="0" y="405"/>
                  </a:lnTo>
                  <a:lnTo>
                    <a:pt x="0" y="173017"/>
                  </a:lnTo>
                  <a:lnTo>
                    <a:pt x="0" y="173190"/>
                  </a:lnTo>
                  <a:lnTo>
                    <a:pt x="116" y="173306"/>
                  </a:lnTo>
                  <a:lnTo>
                    <a:pt x="231" y="173422"/>
                  </a:lnTo>
                  <a:lnTo>
                    <a:pt x="100468" y="173422"/>
                  </a:lnTo>
                  <a:lnTo>
                    <a:pt x="100584" y="173306"/>
                  </a:lnTo>
                  <a:lnTo>
                    <a:pt x="100642" y="173190"/>
                  </a:lnTo>
                  <a:lnTo>
                    <a:pt x="100700" y="173017"/>
                  </a:lnTo>
                  <a:lnTo>
                    <a:pt x="100700" y="405"/>
                  </a:lnTo>
                  <a:lnTo>
                    <a:pt x="100642" y="232"/>
                  </a:lnTo>
                  <a:lnTo>
                    <a:pt x="100584" y="116"/>
                  </a:lnTo>
                  <a:lnTo>
                    <a:pt x="1004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3"/>
            <p:cNvSpPr/>
            <p:nvPr/>
          </p:nvSpPr>
          <p:spPr>
            <a:xfrm>
              <a:off x="1589241" y="2087626"/>
              <a:ext cx="897034" cy="1025775"/>
            </a:xfrm>
            <a:custGeom>
              <a:rect b="b" l="l" r="r" t="t"/>
              <a:pathLst>
                <a:path extrusionOk="0" h="56651" w="49541">
                  <a:moveTo>
                    <a:pt x="44974" y="0"/>
                  </a:moveTo>
                  <a:lnTo>
                    <a:pt x="44223" y="58"/>
                  </a:lnTo>
                  <a:lnTo>
                    <a:pt x="43471" y="116"/>
                  </a:lnTo>
                  <a:lnTo>
                    <a:pt x="42662" y="289"/>
                  </a:lnTo>
                  <a:lnTo>
                    <a:pt x="41795" y="463"/>
                  </a:lnTo>
                  <a:lnTo>
                    <a:pt x="40928" y="752"/>
                  </a:lnTo>
                  <a:lnTo>
                    <a:pt x="40003" y="1099"/>
                  </a:lnTo>
                  <a:lnTo>
                    <a:pt x="39020" y="1503"/>
                  </a:lnTo>
                  <a:lnTo>
                    <a:pt x="38037" y="1966"/>
                  </a:lnTo>
                  <a:lnTo>
                    <a:pt x="37054" y="2544"/>
                  </a:lnTo>
                  <a:lnTo>
                    <a:pt x="35956" y="3122"/>
                  </a:lnTo>
                  <a:lnTo>
                    <a:pt x="34916" y="3758"/>
                  </a:lnTo>
                  <a:lnTo>
                    <a:pt x="32719" y="5203"/>
                  </a:lnTo>
                  <a:lnTo>
                    <a:pt x="30407" y="6879"/>
                  </a:lnTo>
                  <a:lnTo>
                    <a:pt x="28094" y="8787"/>
                  </a:lnTo>
                  <a:lnTo>
                    <a:pt x="25667" y="10868"/>
                  </a:lnTo>
                  <a:lnTo>
                    <a:pt x="23239" y="13122"/>
                  </a:lnTo>
                  <a:lnTo>
                    <a:pt x="20811" y="15550"/>
                  </a:lnTo>
                  <a:lnTo>
                    <a:pt x="18383" y="18152"/>
                  </a:lnTo>
                  <a:lnTo>
                    <a:pt x="15955" y="20869"/>
                  </a:lnTo>
                  <a:lnTo>
                    <a:pt x="13643" y="23701"/>
                  </a:lnTo>
                  <a:lnTo>
                    <a:pt x="11504" y="26534"/>
                  </a:lnTo>
                  <a:lnTo>
                    <a:pt x="9481" y="29366"/>
                  </a:lnTo>
                  <a:lnTo>
                    <a:pt x="7689" y="32083"/>
                  </a:lnTo>
                  <a:lnTo>
                    <a:pt x="6012" y="34800"/>
                  </a:lnTo>
                  <a:lnTo>
                    <a:pt x="4567" y="37401"/>
                  </a:lnTo>
                  <a:lnTo>
                    <a:pt x="3295" y="39945"/>
                  </a:lnTo>
                  <a:lnTo>
                    <a:pt x="2197" y="42373"/>
                  </a:lnTo>
                  <a:lnTo>
                    <a:pt x="1735" y="43529"/>
                  </a:lnTo>
                  <a:lnTo>
                    <a:pt x="1330" y="44685"/>
                  </a:lnTo>
                  <a:lnTo>
                    <a:pt x="983" y="45783"/>
                  </a:lnTo>
                  <a:lnTo>
                    <a:pt x="694" y="46824"/>
                  </a:lnTo>
                  <a:lnTo>
                    <a:pt x="405" y="47807"/>
                  </a:lnTo>
                  <a:lnTo>
                    <a:pt x="232" y="48789"/>
                  </a:lnTo>
                  <a:lnTo>
                    <a:pt x="116" y="49714"/>
                  </a:lnTo>
                  <a:lnTo>
                    <a:pt x="0" y="50581"/>
                  </a:lnTo>
                  <a:lnTo>
                    <a:pt x="0" y="51448"/>
                  </a:lnTo>
                  <a:lnTo>
                    <a:pt x="58" y="52200"/>
                  </a:lnTo>
                  <a:lnTo>
                    <a:pt x="174" y="52894"/>
                  </a:lnTo>
                  <a:lnTo>
                    <a:pt x="347" y="53587"/>
                  </a:lnTo>
                  <a:lnTo>
                    <a:pt x="578" y="54165"/>
                  </a:lnTo>
                  <a:lnTo>
                    <a:pt x="867" y="54743"/>
                  </a:lnTo>
                  <a:lnTo>
                    <a:pt x="1214" y="55206"/>
                  </a:lnTo>
                  <a:lnTo>
                    <a:pt x="1619" y="55610"/>
                  </a:lnTo>
                  <a:lnTo>
                    <a:pt x="2081" y="55957"/>
                  </a:lnTo>
                  <a:lnTo>
                    <a:pt x="2659" y="56246"/>
                  </a:lnTo>
                  <a:lnTo>
                    <a:pt x="3238" y="56478"/>
                  </a:lnTo>
                  <a:lnTo>
                    <a:pt x="3873" y="56593"/>
                  </a:lnTo>
                  <a:lnTo>
                    <a:pt x="4567" y="56651"/>
                  </a:lnTo>
                  <a:lnTo>
                    <a:pt x="5261" y="56593"/>
                  </a:lnTo>
                  <a:lnTo>
                    <a:pt x="6070" y="56535"/>
                  </a:lnTo>
                  <a:lnTo>
                    <a:pt x="6879" y="56362"/>
                  </a:lnTo>
                  <a:lnTo>
                    <a:pt x="7689" y="56189"/>
                  </a:lnTo>
                  <a:lnTo>
                    <a:pt x="8614" y="55899"/>
                  </a:lnTo>
                  <a:lnTo>
                    <a:pt x="9538" y="55553"/>
                  </a:lnTo>
                  <a:lnTo>
                    <a:pt x="10463" y="55148"/>
                  </a:lnTo>
                  <a:lnTo>
                    <a:pt x="11504" y="54686"/>
                  </a:lnTo>
                  <a:lnTo>
                    <a:pt x="12487" y="54107"/>
                  </a:lnTo>
                  <a:lnTo>
                    <a:pt x="13527" y="53529"/>
                  </a:lnTo>
                  <a:lnTo>
                    <a:pt x="14625" y="52894"/>
                  </a:lnTo>
                  <a:lnTo>
                    <a:pt x="16822" y="51448"/>
                  </a:lnTo>
                  <a:lnTo>
                    <a:pt x="19134" y="49772"/>
                  </a:lnTo>
                  <a:lnTo>
                    <a:pt x="21447" y="47864"/>
                  </a:lnTo>
                  <a:lnTo>
                    <a:pt x="23875" y="45783"/>
                  </a:lnTo>
                  <a:lnTo>
                    <a:pt x="26245" y="43529"/>
                  </a:lnTo>
                  <a:lnTo>
                    <a:pt x="28730" y="41101"/>
                  </a:lnTo>
                  <a:lnTo>
                    <a:pt x="31158" y="38500"/>
                  </a:lnTo>
                  <a:lnTo>
                    <a:pt x="33528" y="35783"/>
                  </a:lnTo>
                  <a:lnTo>
                    <a:pt x="35841" y="32950"/>
                  </a:lnTo>
                  <a:lnTo>
                    <a:pt x="38037" y="30118"/>
                  </a:lnTo>
                  <a:lnTo>
                    <a:pt x="40003" y="27285"/>
                  </a:lnTo>
                  <a:lnTo>
                    <a:pt x="41852" y="24568"/>
                  </a:lnTo>
                  <a:lnTo>
                    <a:pt x="43529" y="21851"/>
                  </a:lnTo>
                  <a:lnTo>
                    <a:pt x="44974" y="19250"/>
                  </a:lnTo>
                  <a:lnTo>
                    <a:pt x="46246" y="16706"/>
                  </a:lnTo>
                  <a:lnTo>
                    <a:pt x="47344" y="14279"/>
                  </a:lnTo>
                  <a:lnTo>
                    <a:pt x="47807" y="13122"/>
                  </a:lnTo>
                  <a:lnTo>
                    <a:pt x="48211" y="11966"/>
                  </a:lnTo>
                  <a:lnTo>
                    <a:pt x="48558" y="10868"/>
                  </a:lnTo>
                  <a:lnTo>
                    <a:pt x="48847" y="9827"/>
                  </a:lnTo>
                  <a:lnTo>
                    <a:pt x="49078" y="8845"/>
                  </a:lnTo>
                  <a:lnTo>
                    <a:pt x="49310" y="7862"/>
                  </a:lnTo>
                  <a:lnTo>
                    <a:pt x="49425" y="6937"/>
                  </a:lnTo>
                  <a:lnTo>
                    <a:pt x="49483" y="6070"/>
                  </a:lnTo>
                  <a:lnTo>
                    <a:pt x="49541" y="5261"/>
                  </a:lnTo>
                  <a:lnTo>
                    <a:pt x="49483" y="4451"/>
                  </a:lnTo>
                  <a:lnTo>
                    <a:pt x="49367" y="3758"/>
                  </a:lnTo>
                  <a:lnTo>
                    <a:pt x="49194" y="3064"/>
                  </a:lnTo>
                  <a:lnTo>
                    <a:pt x="48963" y="2486"/>
                  </a:lnTo>
                  <a:lnTo>
                    <a:pt x="48674" y="1908"/>
                  </a:lnTo>
                  <a:lnTo>
                    <a:pt x="48327" y="1445"/>
                  </a:lnTo>
                  <a:lnTo>
                    <a:pt x="47922" y="1041"/>
                  </a:lnTo>
                  <a:lnTo>
                    <a:pt x="47402" y="694"/>
                  </a:lnTo>
                  <a:lnTo>
                    <a:pt x="46882" y="405"/>
                  </a:lnTo>
                  <a:lnTo>
                    <a:pt x="46304" y="174"/>
                  </a:lnTo>
                  <a:lnTo>
                    <a:pt x="45668" y="58"/>
                  </a:lnTo>
                  <a:lnTo>
                    <a:pt x="449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3"/>
            <p:cNvSpPr/>
            <p:nvPr/>
          </p:nvSpPr>
          <p:spPr>
            <a:xfrm>
              <a:off x="1552612" y="2157750"/>
              <a:ext cx="632221" cy="715965"/>
            </a:xfrm>
            <a:custGeom>
              <a:rect b="b" l="l" r="r" t="t"/>
              <a:pathLst>
                <a:path extrusionOk="0" h="39541" w="34916">
                  <a:moveTo>
                    <a:pt x="34106" y="0"/>
                  </a:moveTo>
                  <a:lnTo>
                    <a:pt x="33817" y="58"/>
                  </a:lnTo>
                  <a:lnTo>
                    <a:pt x="33181" y="289"/>
                  </a:lnTo>
                  <a:lnTo>
                    <a:pt x="32314" y="752"/>
                  </a:lnTo>
                  <a:lnTo>
                    <a:pt x="31389" y="1388"/>
                  </a:lnTo>
                  <a:lnTo>
                    <a:pt x="30291" y="2197"/>
                  </a:lnTo>
                  <a:lnTo>
                    <a:pt x="29135" y="3122"/>
                  </a:lnTo>
                  <a:lnTo>
                    <a:pt x="27805" y="4278"/>
                  </a:lnTo>
                  <a:lnTo>
                    <a:pt x="26418" y="5492"/>
                  </a:lnTo>
                  <a:lnTo>
                    <a:pt x="24973" y="6879"/>
                  </a:lnTo>
                  <a:lnTo>
                    <a:pt x="23412" y="8382"/>
                  </a:lnTo>
                  <a:lnTo>
                    <a:pt x="21793" y="10001"/>
                  </a:lnTo>
                  <a:lnTo>
                    <a:pt x="20117" y="11735"/>
                  </a:lnTo>
                  <a:lnTo>
                    <a:pt x="18383" y="13527"/>
                  </a:lnTo>
                  <a:lnTo>
                    <a:pt x="16648" y="15493"/>
                  </a:lnTo>
                  <a:lnTo>
                    <a:pt x="14856" y="17458"/>
                  </a:lnTo>
                  <a:lnTo>
                    <a:pt x="13122" y="19481"/>
                  </a:lnTo>
                  <a:lnTo>
                    <a:pt x="11446" y="21447"/>
                  </a:lnTo>
                  <a:lnTo>
                    <a:pt x="9827" y="23412"/>
                  </a:lnTo>
                  <a:lnTo>
                    <a:pt x="8324" y="25262"/>
                  </a:lnTo>
                  <a:lnTo>
                    <a:pt x="6937" y="27112"/>
                  </a:lnTo>
                  <a:lnTo>
                    <a:pt x="5665" y="28846"/>
                  </a:lnTo>
                  <a:lnTo>
                    <a:pt x="4451" y="30465"/>
                  </a:lnTo>
                  <a:lnTo>
                    <a:pt x="3411" y="32025"/>
                  </a:lnTo>
                  <a:lnTo>
                    <a:pt x="2486" y="33470"/>
                  </a:lnTo>
                  <a:lnTo>
                    <a:pt x="1676" y="34742"/>
                  </a:lnTo>
                  <a:lnTo>
                    <a:pt x="1041" y="35898"/>
                  </a:lnTo>
                  <a:lnTo>
                    <a:pt x="578" y="36939"/>
                  </a:lnTo>
                  <a:lnTo>
                    <a:pt x="231" y="37806"/>
                  </a:lnTo>
                  <a:lnTo>
                    <a:pt x="58" y="38500"/>
                  </a:lnTo>
                  <a:lnTo>
                    <a:pt x="0" y="38789"/>
                  </a:lnTo>
                  <a:lnTo>
                    <a:pt x="58" y="39020"/>
                  </a:lnTo>
                  <a:lnTo>
                    <a:pt x="116" y="39251"/>
                  </a:lnTo>
                  <a:lnTo>
                    <a:pt x="231" y="39367"/>
                  </a:lnTo>
                  <a:lnTo>
                    <a:pt x="347" y="39482"/>
                  </a:lnTo>
                  <a:lnTo>
                    <a:pt x="578" y="39540"/>
                  </a:lnTo>
                  <a:lnTo>
                    <a:pt x="809" y="39482"/>
                  </a:lnTo>
                  <a:lnTo>
                    <a:pt x="1098" y="39425"/>
                  </a:lnTo>
                  <a:lnTo>
                    <a:pt x="1734" y="39193"/>
                  </a:lnTo>
                  <a:lnTo>
                    <a:pt x="2601" y="38731"/>
                  </a:lnTo>
                  <a:lnTo>
                    <a:pt x="3526" y="38095"/>
                  </a:lnTo>
                  <a:lnTo>
                    <a:pt x="4625" y="37286"/>
                  </a:lnTo>
                  <a:lnTo>
                    <a:pt x="5781" y="36361"/>
                  </a:lnTo>
                  <a:lnTo>
                    <a:pt x="7110" y="35262"/>
                  </a:lnTo>
                  <a:lnTo>
                    <a:pt x="8498" y="33991"/>
                  </a:lnTo>
                  <a:lnTo>
                    <a:pt x="9943" y="32603"/>
                  </a:lnTo>
                  <a:lnTo>
                    <a:pt x="11504" y="31100"/>
                  </a:lnTo>
                  <a:lnTo>
                    <a:pt x="13122" y="29482"/>
                  </a:lnTo>
                  <a:lnTo>
                    <a:pt x="14799" y="27748"/>
                  </a:lnTo>
                  <a:lnTo>
                    <a:pt x="16533" y="25956"/>
                  </a:lnTo>
                  <a:lnTo>
                    <a:pt x="18267" y="24048"/>
                  </a:lnTo>
                  <a:lnTo>
                    <a:pt x="20059" y="22025"/>
                  </a:lnTo>
                  <a:lnTo>
                    <a:pt x="21793" y="20001"/>
                  </a:lnTo>
                  <a:lnTo>
                    <a:pt x="23470" y="18036"/>
                  </a:lnTo>
                  <a:lnTo>
                    <a:pt x="25088" y="16071"/>
                  </a:lnTo>
                  <a:lnTo>
                    <a:pt x="26591" y="14221"/>
                  </a:lnTo>
                  <a:lnTo>
                    <a:pt x="27979" y="12371"/>
                  </a:lnTo>
                  <a:lnTo>
                    <a:pt x="29250" y="10637"/>
                  </a:lnTo>
                  <a:lnTo>
                    <a:pt x="30406" y="9018"/>
                  </a:lnTo>
                  <a:lnTo>
                    <a:pt x="31505" y="7457"/>
                  </a:lnTo>
                  <a:lnTo>
                    <a:pt x="32430" y="6070"/>
                  </a:lnTo>
                  <a:lnTo>
                    <a:pt x="33239" y="4740"/>
                  </a:lnTo>
                  <a:lnTo>
                    <a:pt x="33875" y="3584"/>
                  </a:lnTo>
                  <a:lnTo>
                    <a:pt x="34337" y="2544"/>
                  </a:lnTo>
                  <a:lnTo>
                    <a:pt x="34684" y="1677"/>
                  </a:lnTo>
                  <a:lnTo>
                    <a:pt x="34858" y="983"/>
                  </a:lnTo>
                  <a:lnTo>
                    <a:pt x="34915" y="694"/>
                  </a:lnTo>
                  <a:lnTo>
                    <a:pt x="34858" y="463"/>
                  </a:lnTo>
                  <a:lnTo>
                    <a:pt x="34800" y="232"/>
                  </a:lnTo>
                  <a:lnTo>
                    <a:pt x="34684" y="116"/>
                  </a:lnTo>
                  <a:lnTo>
                    <a:pt x="345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3"/>
            <p:cNvSpPr/>
            <p:nvPr/>
          </p:nvSpPr>
          <p:spPr>
            <a:xfrm>
              <a:off x="1574593" y="2180781"/>
              <a:ext cx="588257" cy="668851"/>
            </a:xfrm>
            <a:custGeom>
              <a:rect b="b" l="l" r="r" t="t"/>
              <a:pathLst>
                <a:path extrusionOk="0" h="36939" w="32488">
                  <a:moveTo>
                    <a:pt x="32487" y="0"/>
                  </a:moveTo>
                  <a:lnTo>
                    <a:pt x="31678" y="405"/>
                  </a:lnTo>
                  <a:lnTo>
                    <a:pt x="30464" y="1214"/>
                  </a:lnTo>
                  <a:lnTo>
                    <a:pt x="28788" y="2544"/>
                  </a:lnTo>
                  <a:lnTo>
                    <a:pt x="27747" y="3468"/>
                  </a:lnTo>
                  <a:lnTo>
                    <a:pt x="26533" y="4509"/>
                  </a:lnTo>
                  <a:lnTo>
                    <a:pt x="25146" y="5781"/>
                  </a:lnTo>
                  <a:lnTo>
                    <a:pt x="23759" y="7110"/>
                  </a:lnTo>
                  <a:lnTo>
                    <a:pt x="20753" y="10116"/>
                  </a:lnTo>
                  <a:lnTo>
                    <a:pt x="17631" y="13411"/>
                  </a:lnTo>
                  <a:lnTo>
                    <a:pt x="14452" y="16937"/>
                  </a:lnTo>
                  <a:lnTo>
                    <a:pt x="11388" y="20521"/>
                  </a:lnTo>
                  <a:lnTo>
                    <a:pt x="8498" y="23990"/>
                  </a:lnTo>
                  <a:lnTo>
                    <a:pt x="5954" y="27343"/>
                  </a:lnTo>
                  <a:lnTo>
                    <a:pt x="4798" y="28961"/>
                  </a:lnTo>
                  <a:lnTo>
                    <a:pt x="3700" y="30464"/>
                  </a:lnTo>
                  <a:lnTo>
                    <a:pt x="2833" y="31794"/>
                  </a:lnTo>
                  <a:lnTo>
                    <a:pt x="2081" y="32950"/>
                  </a:lnTo>
                  <a:lnTo>
                    <a:pt x="983" y="34800"/>
                  </a:lnTo>
                  <a:lnTo>
                    <a:pt x="347" y="36129"/>
                  </a:lnTo>
                  <a:lnTo>
                    <a:pt x="0" y="36939"/>
                  </a:lnTo>
                  <a:lnTo>
                    <a:pt x="809" y="36534"/>
                  </a:lnTo>
                  <a:lnTo>
                    <a:pt x="2023" y="35725"/>
                  </a:lnTo>
                  <a:lnTo>
                    <a:pt x="3700" y="34395"/>
                  </a:lnTo>
                  <a:lnTo>
                    <a:pt x="4740" y="33528"/>
                  </a:lnTo>
                  <a:lnTo>
                    <a:pt x="5954" y="32430"/>
                  </a:lnTo>
                  <a:lnTo>
                    <a:pt x="7341" y="31216"/>
                  </a:lnTo>
                  <a:lnTo>
                    <a:pt x="8729" y="29828"/>
                  </a:lnTo>
                  <a:lnTo>
                    <a:pt x="11735" y="26822"/>
                  </a:lnTo>
                  <a:lnTo>
                    <a:pt x="14856" y="23527"/>
                  </a:lnTo>
                  <a:lnTo>
                    <a:pt x="18036" y="20059"/>
                  </a:lnTo>
                  <a:lnTo>
                    <a:pt x="21100" y="16475"/>
                  </a:lnTo>
                  <a:lnTo>
                    <a:pt x="23990" y="12949"/>
                  </a:lnTo>
                  <a:lnTo>
                    <a:pt x="26533" y="9596"/>
                  </a:lnTo>
                  <a:lnTo>
                    <a:pt x="27689" y="7977"/>
                  </a:lnTo>
                  <a:lnTo>
                    <a:pt x="28788" y="6474"/>
                  </a:lnTo>
                  <a:lnTo>
                    <a:pt x="29655" y="5145"/>
                  </a:lnTo>
                  <a:lnTo>
                    <a:pt x="30406" y="3989"/>
                  </a:lnTo>
                  <a:lnTo>
                    <a:pt x="31505" y="2139"/>
                  </a:lnTo>
                  <a:lnTo>
                    <a:pt x="32141" y="809"/>
                  </a:lnTo>
                  <a:lnTo>
                    <a:pt x="32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3"/>
            <p:cNvSpPr/>
            <p:nvPr/>
          </p:nvSpPr>
          <p:spPr>
            <a:xfrm>
              <a:off x="1479338" y="2091808"/>
              <a:ext cx="658403" cy="740029"/>
            </a:xfrm>
            <a:custGeom>
              <a:rect b="b" l="l" r="r" t="t"/>
              <a:pathLst>
                <a:path extrusionOk="0" h="40870" w="36362">
                  <a:moveTo>
                    <a:pt x="34511" y="0"/>
                  </a:moveTo>
                  <a:lnTo>
                    <a:pt x="34338" y="636"/>
                  </a:lnTo>
                  <a:lnTo>
                    <a:pt x="34049" y="1388"/>
                  </a:lnTo>
                  <a:lnTo>
                    <a:pt x="33644" y="2255"/>
                  </a:lnTo>
                  <a:lnTo>
                    <a:pt x="33124" y="3238"/>
                  </a:lnTo>
                  <a:lnTo>
                    <a:pt x="32488" y="4336"/>
                  </a:lnTo>
                  <a:lnTo>
                    <a:pt x="31737" y="5550"/>
                  </a:lnTo>
                  <a:lnTo>
                    <a:pt x="29945" y="8209"/>
                  </a:lnTo>
                  <a:lnTo>
                    <a:pt x="27806" y="11215"/>
                  </a:lnTo>
                  <a:lnTo>
                    <a:pt x="25262" y="14452"/>
                  </a:lnTo>
                  <a:lnTo>
                    <a:pt x="22430" y="17921"/>
                  </a:lnTo>
                  <a:lnTo>
                    <a:pt x="19366" y="21505"/>
                  </a:lnTo>
                  <a:lnTo>
                    <a:pt x="16187" y="25031"/>
                  </a:lnTo>
                  <a:lnTo>
                    <a:pt x="13123" y="28268"/>
                  </a:lnTo>
                  <a:lnTo>
                    <a:pt x="10232" y="31158"/>
                  </a:lnTo>
                  <a:lnTo>
                    <a:pt x="7573" y="33702"/>
                  </a:lnTo>
                  <a:lnTo>
                    <a:pt x="5145" y="35841"/>
                  </a:lnTo>
                  <a:lnTo>
                    <a:pt x="4047" y="36766"/>
                  </a:lnTo>
                  <a:lnTo>
                    <a:pt x="3007" y="37517"/>
                  </a:lnTo>
                  <a:lnTo>
                    <a:pt x="2082" y="38153"/>
                  </a:lnTo>
                  <a:lnTo>
                    <a:pt x="1272" y="38673"/>
                  </a:lnTo>
                  <a:lnTo>
                    <a:pt x="579" y="39078"/>
                  </a:lnTo>
                  <a:lnTo>
                    <a:pt x="1" y="39309"/>
                  </a:lnTo>
                  <a:lnTo>
                    <a:pt x="1677" y="40754"/>
                  </a:lnTo>
                  <a:lnTo>
                    <a:pt x="1793" y="40812"/>
                  </a:lnTo>
                  <a:lnTo>
                    <a:pt x="2024" y="40870"/>
                  </a:lnTo>
                  <a:lnTo>
                    <a:pt x="2255" y="40870"/>
                  </a:lnTo>
                  <a:lnTo>
                    <a:pt x="2544" y="40812"/>
                  </a:lnTo>
                  <a:lnTo>
                    <a:pt x="3180" y="40523"/>
                  </a:lnTo>
                  <a:lnTo>
                    <a:pt x="4047" y="40061"/>
                  </a:lnTo>
                  <a:lnTo>
                    <a:pt x="4972" y="39483"/>
                  </a:lnTo>
                  <a:lnTo>
                    <a:pt x="6070" y="38673"/>
                  </a:lnTo>
                  <a:lnTo>
                    <a:pt x="7226" y="37691"/>
                  </a:lnTo>
                  <a:lnTo>
                    <a:pt x="8556" y="36592"/>
                  </a:lnTo>
                  <a:lnTo>
                    <a:pt x="9943" y="35378"/>
                  </a:lnTo>
                  <a:lnTo>
                    <a:pt x="11389" y="33991"/>
                  </a:lnTo>
                  <a:lnTo>
                    <a:pt x="12949" y="32488"/>
                  </a:lnTo>
                  <a:lnTo>
                    <a:pt x="14568" y="30869"/>
                  </a:lnTo>
                  <a:lnTo>
                    <a:pt x="16244" y="29135"/>
                  </a:lnTo>
                  <a:lnTo>
                    <a:pt x="17979" y="27285"/>
                  </a:lnTo>
                  <a:lnTo>
                    <a:pt x="19713" y="25378"/>
                  </a:lnTo>
                  <a:lnTo>
                    <a:pt x="21505" y="23412"/>
                  </a:lnTo>
                  <a:lnTo>
                    <a:pt x="23239" y="21389"/>
                  </a:lnTo>
                  <a:lnTo>
                    <a:pt x="24915" y="19366"/>
                  </a:lnTo>
                  <a:lnTo>
                    <a:pt x="26534" y="17458"/>
                  </a:lnTo>
                  <a:lnTo>
                    <a:pt x="28037" y="15551"/>
                  </a:lnTo>
                  <a:lnTo>
                    <a:pt x="29424" y="13758"/>
                  </a:lnTo>
                  <a:lnTo>
                    <a:pt x="30696" y="12024"/>
                  </a:lnTo>
                  <a:lnTo>
                    <a:pt x="31910" y="10406"/>
                  </a:lnTo>
                  <a:lnTo>
                    <a:pt x="32950" y="8845"/>
                  </a:lnTo>
                  <a:lnTo>
                    <a:pt x="33875" y="7400"/>
                  </a:lnTo>
                  <a:lnTo>
                    <a:pt x="34685" y="6128"/>
                  </a:lnTo>
                  <a:lnTo>
                    <a:pt x="35321" y="4914"/>
                  </a:lnTo>
                  <a:lnTo>
                    <a:pt x="35783" y="3931"/>
                  </a:lnTo>
                  <a:lnTo>
                    <a:pt x="36130" y="3006"/>
                  </a:lnTo>
                  <a:lnTo>
                    <a:pt x="36303" y="2313"/>
                  </a:lnTo>
                  <a:lnTo>
                    <a:pt x="36361" y="2024"/>
                  </a:lnTo>
                  <a:lnTo>
                    <a:pt x="36303" y="1792"/>
                  </a:lnTo>
                  <a:lnTo>
                    <a:pt x="36245" y="1619"/>
                  </a:lnTo>
                  <a:lnTo>
                    <a:pt x="36130" y="1446"/>
                  </a:lnTo>
                  <a:lnTo>
                    <a:pt x="345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3"/>
            <p:cNvSpPr/>
            <p:nvPr/>
          </p:nvSpPr>
          <p:spPr>
            <a:xfrm>
              <a:off x="1273147" y="1934811"/>
              <a:ext cx="831107" cy="868788"/>
            </a:xfrm>
            <a:custGeom>
              <a:rect b="b" l="l" r="r" t="t"/>
              <a:pathLst>
                <a:path extrusionOk="0" h="47981" w="45900">
                  <a:moveTo>
                    <a:pt x="24453" y="0"/>
                  </a:moveTo>
                  <a:lnTo>
                    <a:pt x="23181" y="116"/>
                  </a:lnTo>
                  <a:lnTo>
                    <a:pt x="21909" y="289"/>
                  </a:lnTo>
                  <a:lnTo>
                    <a:pt x="20696" y="521"/>
                  </a:lnTo>
                  <a:lnTo>
                    <a:pt x="19482" y="810"/>
                  </a:lnTo>
                  <a:lnTo>
                    <a:pt x="18268" y="1157"/>
                  </a:lnTo>
                  <a:lnTo>
                    <a:pt x="17054" y="1561"/>
                  </a:lnTo>
                  <a:lnTo>
                    <a:pt x="15898" y="2024"/>
                  </a:lnTo>
                  <a:lnTo>
                    <a:pt x="14741" y="2544"/>
                  </a:lnTo>
                  <a:lnTo>
                    <a:pt x="13585" y="3180"/>
                  </a:lnTo>
                  <a:lnTo>
                    <a:pt x="12487" y="3816"/>
                  </a:lnTo>
                  <a:lnTo>
                    <a:pt x="11389" y="4509"/>
                  </a:lnTo>
                  <a:lnTo>
                    <a:pt x="10348" y="5261"/>
                  </a:lnTo>
                  <a:lnTo>
                    <a:pt x="9308" y="6070"/>
                  </a:lnTo>
                  <a:lnTo>
                    <a:pt x="8325" y="6937"/>
                  </a:lnTo>
                  <a:lnTo>
                    <a:pt x="7400" y="7862"/>
                  </a:lnTo>
                  <a:lnTo>
                    <a:pt x="6475" y="8845"/>
                  </a:lnTo>
                  <a:lnTo>
                    <a:pt x="5608" y="9885"/>
                  </a:lnTo>
                  <a:lnTo>
                    <a:pt x="4799" y="10926"/>
                  </a:lnTo>
                  <a:lnTo>
                    <a:pt x="4105" y="12024"/>
                  </a:lnTo>
                  <a:lnTo>
                    <a:pt x="3411" y="13180"/>
                  </a:lnTo>
                  <a:lnTo>
                    <a:pt x="2775" y="14279"/>
                  </a:lnTo>
                  <a:lnTo>
                    <a:pt x="2255" y="15493"/>
                  </a:lnTo>
                  <a:lnTo>
                    <a:pt x="1735" y="16649"/>
                  </a:lnTo>
                  <a:lnTo>
                    <a:pt x="1330" y="17863"/>
                  </a:lnTo>
                  <a:lnTo>
                    <a:pt x="926" y="19077"/>
                  </a:lnTo>
                  <a:lnTo>
                    <a:pt x="637" y="20291"/>
                  </a:lnTo>
                  <a:lnTo>
                    <a:pt x="405" y="21562"/>
                  </a:lnTo>
                  <a:lnTo>
                    <a:pt x="174" y="22776"/>
                  </a:lnTo>
                  <a:lnTo>
                    <a:pt x="58" y="24048"/>
                  </a:lnTo>
                  <a:lnTo>
                    <a:pt x="1" y="25262"/>
                  </a:lnTo>
                  <a:lnTo>
                    <a:pt x="1" y="26534"/>
                  </a:lnTo>
                  <a:lnTo>
                    <a:pt x="58" y="27806"/>
                  </a:lnTo>
                  <a:lnTo>
                    <a:pt x="116" y="29019"/>
                  </a:lnTo>
                  <a:lnTo>
                    <a:pt x="290" y="30291"/>
                  </a:lnTo>
                  <a:lnTo>
                    <a:pt x="521" y="31505"/>
                  </a:lnTo>
                  <a:lnTo>
                    <a:pt x="810" y="32719"/>
                  </a:lnTo>
                  <a:lnTo>
                    <a:pt x="1157" y="33933"/>
                  </a:lnTo>
                  <a:lnTo>
                    <a:pt x="1561" y="35147"/>
                  </a:lnTo>
                  <a:lnTo>
                    <a:pt x="2082" y="36303"/>
                  </a:lnTo>
                  <a:lnTo>
                    <a:pt x="2602" y="37459"/>
                  </a:lnTo>
                  <a:lnTo>
                    <a:pt x="3180" y="38615"/>
                  </a:lnTo>
                  <a:lnTo>
                    <a:pt x="3816" y="39714"/>
                  </a:lnTo>
                  <a:lnTo>
                    <a:pt x="4510" y="40812"/>
                  </a:lnTo>
                  <a:lnTo>
                    <a:pt x="5261" y="41853"/>
                  </a:lnTo>
                  <a:lnTo>
                    <a:pt x="6070" y="42893"/>
                  </a:lnTo>
                  <a:lnTo>
                    <a:pt x="6937" y="43876"/>
                  </a:lnTo>
                  <a:lnTo>
                    <a:pt x="7862" y="44801"/>
                  </a:lnTo>
                  <a:lnTo>
                    <a:pt x="8845" y="45726"/>
                  </a:lnTo>
                  <a:lnTo>
                    <a:pt x="11389" y="47980"/>
                  </a:lnTo>
                  <a:lnTo>
                    <a:pt x="11967" y="47749"/>
                  </a:lnTo>
                  <a:lnTo>
                    <a:pt x="12660" y="47344"/>
                  </a:lnTo>
                  <a:lnTo>
                    <a:pt x="13470" y="46824"/>
                  </a:lnTo>
                  <a:lnTo>
                    <a:pt x="14395" y="46188"/>
                  </a:lnTo>
                  <a:lnTo>
                    <a:pt x="15435" y="45437"/>
                  </a:lnTo>
                  <a:lnTo>
                    <a:pt x="16533" y="44512"/>
                  </a:lnTo>
                  <a:lnTo>
                    <a:pt x="18961" y="42373"/>
                  </a:lnTo>
                  <a:lnTo>
                    <a:pt x="21620" y="39829"/>
                  </a:lnTo>
                  <a:lnTo>
                    <a:pt x="24511" y="36939"/>
                  </a:lnTo>
                  <a:lnTo>
                    <a:pt x="27575" y="33702"/>
                  </a:lnTo>
                  <a:lnTo>
                    <a:pt x="30754" y="30176"/>
                  </a:lnTo>
                  <a:lnTo>
                    <a:pt x="33818" y="26592"/>
                  </a:lnTo>
                  <a:lnTo>
                    <a:pt x="36650" y="23123"/>
                  </a:lnTo>
                  <a:lnTo>
                    <a:pt x="39194" y="19886"/>
                  </a:lnTo>
                  <a:lnTo>
                    <a:pt x="41333" y="16880"/>
                  </a:lnTo>
                  <a:lnTo>
                    <a:pt x="43125" y="14221"/>
                  </a:lnTo>
                  <a:lnTo>
                    <a:pt x="43876" y="13007"/>
                  </a:lnTo>
                  <a:lnTo>
                    <a:pt x="44512" y="11909"/>
                  </a:lnTo>
                  <a:lnTo>
                    <a:pt x="45032" y="10926"/>
                  </a:lnTo>
                  <a:lnTo>
                    <a:pt x="45437" y="10059"/>
                  </a:lnTo>
                  <a:lnTo>
                    <a:pt x="45726" y="9307"/>
                  </a:lnTo>
                  <a:lnTo>
                    <a:pt x="45899" y="8671"/>
                  </a:lnTo>
                  <a:lnTo>
                    <a:pt x="43356" y="6475"/>
                  </a:lnTo>
                  <a:lnTo>
                    <a:pt x="42315" y="5608"/>
                  </a:lnTo>
                  <a:lnTo>
                    <a:pt x="41275" y="4798"/>
                  </a:lnTo>
                  <a:lnTo>
                    <a:pt x="40176" y="4047"/>
                  </a:lnTo>
                  <a:lnTo>
                    <a:pt x="39078" y="3411"/>
                  </a:lnTo>
                  <a:lnTo>
                    <a:pt x="37922" y="2775"/>
                  </a:lnTo>
                  <a:lnTo>
                    <a:pt x="36766" y="2197"/>
                  </a:lnTo>
                  <a:lnTo>
                    <a:pt x="35552" y="1735"/>
                  </a:lnTo>
                  <a:lnTo>
                    <a:pt x="34338" y="1330"/>
                  </a:lnTo>
                  <a:lnTo>
                    <a:pt x="33124" y="925"/>
                  </a:lnTo>
                  <a:lnTo>
                    <a:pt x="31910" y="636"/>
                  </a:lnTo>
                  <a:lnTo>
                    <a:pt x="30696" y="347"/>
                  </a:lnTo>
                  <a:lnTo>
                    <a:pt x="29424" y="174"/>
                  </a:lnTo>
                  <a:lnTo>
                    <a:pt x="28210" y="58"/>
                  </a:lnTo>
                  <a:lnTo>
                    <a:pt x="269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3"/>
            <p:cNvSpPr/>
            <p:nvPr/>
          </p:nvSpPr>
          <p:spPr>
            <a:xfrm>
              <a:off x="1378868" y="2031099"/>
              <a:ext cx="589308" cy="625956"/>
            </a:xfrm>
            <a:custGeom>
              <a:rect b="b" l="l" r="r" t="t"/>
              <a:pathLst>
                <a:path extrusionOk="0" h="34570" w="32546">
                  <a:moveTo>
                    <a:pt x="23007" y="1"/>
                  </a:moveTo>
                  <a:lnTo>
                    <a:pt x="22776" y="58"/>
                  </a:lnTo>
                  <a:lnTo>
                    <a:pt x="22487" y="116"/>
                  </a:lnTo>
                  <a:lnTo>
                    <a:pt x="22256" y="290"/>
                  </a:lnTo>
                  <a:lnTo>
                    <a:pt x="22025" y="463"/>
                  </a:lnTo>
                  <a:lnTo>
                    <a:pt x="347" y="25147"/>
                  </a:lnTo>
                  <a:lnTo>
                    <a:pt x="231" y="25378"/>
                  </a:lnTo>
                  <a:lnTo>
                    <a:pt x="116" y="25667"/>
                  </a:lnTo>
                  <a:lnTo>
                    <a:pt x="0" y="25898"/>
                  </a:lnTo>
                  <a:lnTo>
                    <a:pt x="0" y="26187"/>
                  </a:lnTo>
                  <a:lnTo>
                    <a:pt x="58" y="26476"/>
                  </a:lnTo>
                  <a:lnTo>
                    <a:pt x="174" y="26707"/>
                  </a:lnTo>
                  <a:lnTo>
                    <a:pt x="289" y="26996"/>
                  </a:lnTo>
                  <a:lnTo>
                    <a:pt x="520" y="27170"/>
                  </a:lnTo>
                  <a:lnTo>
                    <a:pt x="8498" y="34222"/>
                  </a:lnTo>
                  <a:lnTo>
                    <a:pt x="8729" y="34396"/>
                  </a:lnTo>
                  <a:lnTo>
                    <a:pt x="9018" y="34511"/>
                  </a:lnTo>
                  <a:lnTo>
                    <a:pt x="9249" y="34569"/>
                  </a:lnTo>
                  <a:lnTo>
                    <a:pt x="9538" y="34569"/>
                  </a:lnTo>
                  <a:lnTo>
                    <a:pt x="9827" y="34511"/>
                  </a:lnTo>
                  <a:lnTo>
                    <a:pt x="10059" y="34454"/>
                  </a:lnTo>
                  <a:lnTo>
                    <a:pt x="10348" y="34280"/>
                  </a:lnTo>
                  <a:lnTo>
                    <a:pt x="10521" y="34107"/>
                  </a:lnTo>
                  <a:lnTo>
                    <a:pt x="32199" y="9423"/>
                  </a:lnTo>
                  <a:lnTo>
                    <a:pt x="32372" y="9192"/>
                  </a:lnTo>
                  <a:lnTo>
                    <a:pt x="32488" y="8903"/>
                  </a:lnTo>
                  <a:lnTo>
                    <a:pt x="32545" y="8672"/>
                  </a:lnTo>
                  <a:lnTo>
                    <a:pt x="32545" y="8383"/>
                  </a:lnTo>
                  <a:lnTo>
                    <a:pt x="32488" y="8094"/>
                  </a:lnTo>
                  <a:lnTo>
                    <a:pt x="32430" y="7862"/>
                  </a:lnTo>
                  <a:lnTo>
                    <a:pt x="32256" y="7631"/>
                  </a:lnTo>
                  <a:lnTo>
                    <a:pt x="32083" y="7400"/>
                  </a:lnTo>
                  <a:lnTo>
                    <a:pt x="24048" y="347"/>
                  </a:lnTo>
                  <a:lnTo>
                    <a:pt x="23817" y="174"/>
                  </a:lnTo>
                  <a:lnTo>
                    <a:pt x="23585" y="58"/>
                  </a:lnTo>
                  <a:lnTo>
                    <a:pt x="232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a:off x="1401880" y="2054130"/>
              <a:ext cx="543262" cy="579892"/>
            </a:xfrm>
            <a:custGeom>
              <a:rect b="b" l="l" r="r" t="t"/>
              <a:pathLst>
                <a:path extrusionOk="0" h="32026" w="30003">
                  <a:moveTo>
                    <a:pt x="21852" y="0"/>
                  </a:moveTo>
                  <a:lnTo>
                    <a:pt x="21736" y="58"/>
                  </a:lnTo>
                  <a:lnTo>
                    <a:pt x="59" y="24742"/>
                  </a:lnTo>
                  <a:lnTo>
                    <a:pt x="1" y="24857"/>
                  </a:lnTo>
                  <a:lnTo>
                    <a:pt x="59" y="24973"/>
                  </a:lnTo>
                  <a:lnTo>
                    <a:pt x="8094" y="31968"/>
                  </a:lnTo>
                  <a:lnTo>
                    <a:pt x="8209" y="32025"/>
                  </a:lnTo>
                  <a:lnTo>
                    <a:pt x="8325" y="31968"/>
                  </a:lnTo>
                  <a:lnTo>
                    <a:pt x="30003" y="7284"/>
                  </a:lnTo>
                  <a:lnTo>
                    <a:pt x="30003" y="7168"/>
                  </a:lnTo>
                  <a:lnTo>
                    <a:pt x="29945" y="7053"/>
                  </a:lnTo>
                  <a:lnTo>
                    <a:pt x="21967" y="58"/>
                  </a:lnTo>
                  <a:lnTo>
                    <a:pt x="218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a:off x="1502368" y="2405802"/>
              <a:ext cx="127708" cy="121443"/>
            </a:xfrm>
            <a:custGeom>
              <a:rect b="b" l="l" r="r" t="t"/>
              <a:pathLst>
                <a:path extrusionOk="0" h="6707" w="7053">
                  <a:moveTo>
                    <a:pt x="1792" y="1"/>
                  </a:moveTo>
                  <a:lnTo>
                    <a:pt x="1446" y="58"/>
                  </a:lnTo>
                  <a:lnTo>
                    <a:pt x="1099" y="174"/>
                  </a:lnTo>
                  <a:lnTo>
                    <a:pt x="752" y="405"/>
                  </a:lnTo>
                  <a:lnTo>
                    <a:pt x="463" y="636"/>
                  </a:lnTo>
                  <a:lnTo>
                    <a:pt x="232" y="983"/>
                  </a:lnTo>
                  <a:lnTo>
                    <a:pt x="116" y="1330"/>
                  </a:lnTo>
                  <a:lnTo>
                    <a:pt x="0" y="1677"/>
                  </a:lnTo>
                  <a:lnTo>
                    <a:pt x="0" y="2024"/>
                  </a:lnTo>
                  <a:lnTo>
                    <a:pt x="58" y="2428"/>
                  </a:lnTo>
                  <a:lnTo>
                    <a:pt x="174" y="2775"/>
                  </a:lnTo>
                  <a:lnTo>
                    <a:pt x="405" y="3064"/>
                  </a:lnTo>
                  <a:lnTo>
                    <a:pt x="636" y="3353"/>
                  </a:lnTo>
                  <a:lnTo>
                    <a:pt x="3873" y="6186"/>
                  </a:lnTo>
                  <a:lnTo>
                    <a:pt x="4220" y="6417"/>
                  </a:lnTo>
                  <a:lnTo>
                    <a:pt x="4567" y="6591"/>
                  </a:lnTo>
                  <a:lnTo>
                    <a:pt x="4914" y="6648"/>
                  </a:lnTo>
                  <a:lnTo>
                    <a:pt x="5261" y="6706"/>
                  </a:lnTo>
                  <a:lnTo>
                    <a:pt x="5665" y="6648"/>
                  </a:lnTo>
                  <a:lnTo>
                    <a:pt x="6012" y="6475"/>
                  </a:lnTo>
                  <a:lnTo>
                    <a:pt x="6301" y="6301"/>
                  </a:lnTo>
                  <a:lnTo>
                    <a:pt x="6590" y="6012"/>
                  </a:lnTo>
                  <a:lnTo>
                    <a:pt x="6822" y="5723"/>
                  </a:lnTo>
                  <a:lnTo>
                    <a:pt x="6995" y="5377"/>
                  </a:lnTo>
                  <a:lnTo>
                    <a:pt x="7053" y="5030"/>
                  </a:lnTo>
                  <a:lnTo>
                    <a:pt x="7053" y="4625"/>
                  </a:lnTo>
                  <a:lnTo>
                    <a:pt x="6995" y="4278"/>
                  </a:lnTo>
                  <a:lnTo>
                    <a:pt x="6879" y="3931"/>
                  </a:lnTo>
                  <a:lnTo>
                    <a:pt x="6706" y="3585"/>
                  </a:lnTo>
                  <a:lnTo>
                    <a:pt x="6417" y="3296"/>
                  </a:lnTo>
                  <a:lnTo>
                    <a:pt x="3180" y="463"/>
                  </a:lnTo>
                  <a:lnTo>
                    <a:pt x="2891" y="232"/>
                  </a:lnTo>
                  <a:lnTo>
                    <a:pt x="2544" y="116"/>
                  </a:lnTo>
                  <a:lnTo>
                    <a:pt x="21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3"/>
            <p:cNvSpPr/>
            <p:nvPr/>
          </p:nvSpPr>
          <p:spPr>
            <a:xfrm>
              <a:off x="1716924" y="2160883"/>
              <a:ext cx="128758" cy="121443"/>
            </a:xfrm>
            <a:custGeom>
              <a:rect b="b" l="l" r="r" t="t"/>
              <a:pathLst>
                <a:path extrusionOk="0" h="6707" w="7111">
                  <a:moveTo>
                    <a:pt x="1793" y="1"/>
                  </a:moveTo>
                  <a:lnTo>
                    <a:pt x="1446" y="116"/>
                  </a:lnTo>
                  <a:lnTo>
                    <a:pt x="1099" y="232"/>
                  </a:lnTo>
                  <a:lnTo>
                    <a:pt x="752" y="405"/>
                  </a:lnTo>
                  <a:lnTo>
                    <a:pt x="463" y="694"/>
                  </a:lnTo>
                  <a:lnTo>
                    <a:pt x="290" y="983"/>
                  </a:lnTo>
                  <a:lnTo>
                    <a:pt x="116" y="1330"/>
                  </a:lnTo>
                  <a:lnTo>
                    <a:pt x="1" y="1677"/>
                  </a:lnTo>
                  <a:lnTo>
                    <a:pt x="1" y="2082"/>
                  </a:lnTo>
                  <a:lnTo>
                    <a:pt x="59" y="2429"/>
                  </a:lnTo>
                  <a:lnTo>
                    <a:pt x="174" y="2775"/>
                  </a:lnTo>
                  <a:lnTo>
                    <a:pt x="405" y="3122"/>
                  </a:lnTo>
                  <a:lnTo>
                    <a:pt x="637" y="3411"/>
                  </a:lnTo>
                  <a:lnTo>
                    <a:pt x="3874" y="6244"/>
                  </a:lnTo>
                  <a:lnTo>
                    <a:pt x="4221" y="6475"/>
                  </a:lnTo>
                  <a:lnTo>
                    <a:pt x="4567" y="6591"/>
                  </a:lnTo>
                  <a:lnTo>
                    <a:pt x="4914" y="6706"/>
                  </a:lnTo>
                  <a:lnTo>
                    <a:pt x="5319" y="6706"/>
                  </a:lnTo>
                  <a:lnTo>
                    <a:pt x="5666" y="6649"/>
                  </a:lnTo>
                  <a:lnTo>
                    <a:pt x="6013" y="6533"/>
                  </a:lnTo>
                  <a:lnTo>
                    <a:pt x="6302" y="6302"/>
                  </a:lnTo>
                  <a:lnTo>
                    <a:pt x="6591" y="6070"/>
                  </a:lnTo>
                  <a:lnTo>
                    <a:pt x="6822" y="5724"/>
                  </a:lnTo>
                  <a:lnTo>
                    <a:pt x="6995" y="5377"/>
                  </a:lnTo>
                  <a:lnTo>
                    <a:pt x="7053" y="5030"/>
                  </a:lnTo>
                  <a:lnTo>
                    <a:pt x="7111" y="4683"/>
                  </a:lnTo>
                  <a:lnTo>
                    <a:pt x="7053" y="4278"/>
                  </a:lnTo>
                  <a:lnTo>
                    <a:pt x="6880" y="3932"/>
                  </a:lnTo>
                  <a:lnTo>
                    <a:pt x="6706" y="3643"/>
                  </a:lnTo>
                  <a:lnTo>
                    <a:pt x="6417" y="3354"/>
                  </a:lnTo>
                  <a:lnTo>
                    <a:pt x="3180" y="521"/>
                  </a:lnTo>
                  <a:lnTo>
                    <a:pt x="2891" y="290"/>
                  </a:lnTo>
                  <a:lnTo>
                    <a:pt x="2544" y="116"/>
                  </a:lnTo>
                  <a:lnTo>
                    <a:pt x="2197" y="59"/>
                  </a:lnTo>
                  <a:lnTo>
                    <a:pt x="1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a:off x="1361070" y="2046797"/>
              <a:ext cx="230284" cy="247051"/>
            </a:xfrm>
            <a:custGeom>
              <a:rect b="b" l="l" r="r" t="t"/>
              <a:pathLst>
                <a:path extrusionOk="0" h="13644" w="12718">
                  <a:moveTo>
                    <a:pt x="9770" y="1"/>
                  </a:moveTo>
                  <a:lnTo>
                    <a:pt x="9250" y="59"/>
                  </a:lnTo>
                  <a:lnTo>
                    <a:pt x="8787" y="116"/>
                  </a:lnTo>
                  <a:lnTo>
                    <a:pt x="8267" y="290"/>
                  </a:lnTo>
                  <a:lnTo>
                    <a:pt x="7747" y="463"/>
                  </a:lnTo>
                  <a:lnTo>
                    <a:pt x="7226" y="637"/>
                  </a:lnTo>
                  <a:lnTo>
                    <a:pt x="6706" y="926"/>
                  </a:lnTo>
                  <a:lnTo>
                    <a:pt x="6186" y="1215"/>
                  </a:lnTo>
                  <a:lnTo>
                    <a:pt x="5665" y="1562"/>
                  </a:lnTo>
                  <a:lnTo>
                    <a:pt x="5087" y="1966"/>
                  </a:lnTo>
                  <a:lnTo>
                    <a:pt x="4567" y="2429"/>
                  </a:lnTo>
                  <a:lnTo>
                    <a:pt x="4047" y="2891"/>
                  </a:lnTo>
                  <a:lnTo>
                    <a:pt x="3527" y="3354"/>
                  </a:lnTo>
                  <a:lnTo>
                    <a:pt x="3064" y="3932"/>
                  </a:lnTo>
                  <a:lnTo>
                    <a:pt x="2486" y="4568"/>
                  </a:lnTo>
                  <a:lnTo>
                    <a:pt x="2024" y="5203"/>
                  </a:lnTo>
                  <a:lnTo>
                    <a:pt x="1561" y="5897"/>
                  </a:lnTo>
                  <a:lnTo>
                    <a:pt x="1214" y="6533"/>
                  </a:lnTo>
                  <a:lnTo>
                    <a:pt x="868" y="7227"/>
                  </a:lnTo>
                  <a:lnTo>
                    <a:pt x="578" y="7862"/>
                  </a:lnTo>
                  <a:lnTo>
                    <a:pt x="347" y="8498"/>
                  </a:lnTo>
                  <a:lnTo>
                    <a:pt x="174" y="9134"/>
                  </a:lnTo>
                  <a:lnTo>
                    <a:pt x="58" y="9712"/>
                  </a:lnTo>
                  <a:lnTo>
                    <a:pt x="0" y="10290"/>
                  </a:lnTo>
                  <a:lnTo>
                    <a:pt x="0" y="10868"/>
                  </a:lnTo>
                  <a:lnTo>
                    <a:pt x="58" y="11389"/>
                  </a:lnTo>
                  <a:lnTo>
                    <a:pt x="232" y="11851"/>
                  </a:lnTo>
                  <a:lnTo>
                    <a:pt x="405" y="12256"/>
                  </a:lnTo>
                  <a:lnTo>
                    <a:pt x="636" y="12660"/>
                  </a:lnTo>
                  <a:lnTo>
                    <a:pt x="925" y="13007"/>
                  </a:lnTo>
                  <a:lnTo>
                    <a:pt x="1330" y="13239"/>
                  </a:lnTo>
                  <a:lnTo>
                    <a:pt x="1735" y="13470"/>
                  </a:lnTo>
                  <a:lnTo>
                    <a:pt x="2197" y="13585"/>
                  </a:lnTo>
                  <a:lnTo>
                    <a:pt x="2660" y="13643"/>
                  </a:lnTo>
                  <a:lnTo>
                    <a:pt x="3180" y="13643"/>
                  </a:lnTo>
                  <a:lnTo>
                    <a:pt x="3758" y="13585"/>
                  </a:lnTo>
                  <a:lnTo>
                    <a:pt x="4278" y="13412"/>
                  </a:lnTo>
                  <a:lnTo>
                    <a:pt x="4856" y="13239"/>
                  </a:lnTo>
                  <a:lnTo>
                    <a:pt x="5492" y="13007"/>
                  </a:lnTo>
                  <a:lnTo>
                    <a:pt x="6070" y="12718"/>
                  </a:lnTo>
                  <a:lnTo>
                    <a:pt x="6706" y="12314"/>
                  </a:lnTo>
                  <a:lnTo>
                    <a:pt x="7342" y="11909"/>
                  </a:lnTo>
                  <a:lnTo>
                    <a:pt x="7920" y="11447"/>
                  </a:lnTo>
                  <a:lnTo>
                    <a:pt x="8498" y="10926"/>
                  </a:lnTo>
                  <a:lnTo>
                    <a:pt x="9134" y="10348"/>
                  </a:lnTo>
                  <a:lnTo>
                    <a:pt x="9654" y="9770"/>
                  </a:lnTo>
                  <a:lnTo>
                    <a:pt x="10174" y="9192"/>
                  </a:lnTo>
                  <a:lnTo>
                    <a:pt x="10579" y="8614"/>
                  </a:lnTo>
                  <a:lnTo>
                    <a:pt x="10984" y="8036"/>
                  </a:lnTo>
                  <a:lnTo>
                    <a:pt x="11331" y="7458"/>
                  </a:lnTo>
                  <a:lnTo>
                    <a:pt x="11677" y="6880"/>
                  </a:lnTo>
                  <a:lnTo>
                    <a:pt x="11909" y="6302"/>
                  </a:lnTo>
                  <a:lnTo>
                    <a:pt x="12140" y="5724"/>
                  </a:lnTo>
                  <a:lnTo>
                    <a:pt x="12371" y="5146"/>
                  </a:lnTo>
                  <a:lnTo>
                    <a:pt x="12487" y="4625"/>
                  </a:lnTo>
                  <a:lnTo>
                    <a:pt x="12602" y="4047"/>
                  </a:lnTo>
                  <a:lnTo>
                    <a:pt x="12660" y="3585"/>
                  </a:lnTo>
                  <a:lnTo>
                    <a:pt x="12718" y="3065"/>
                  </a:lnTo>
                  <a:lnTo>
                    <a:pt x="12660" y="2602"/>
                  </a:lnTo>
                  <a:lnTo>
                    <a:pt x="12602" y="2140"/>
                  </a:lnTo>
                  <a:lnTo>
                    <a:pt x="12487" y="1735"/>
                  </a:lnTo>
                  <a:lnTo>
                    <a:pt x="12313" y="1388"/>
                  </a:lnTo>
                  <a:lnTo>
                    <a:pt x="12082" y="983"/>
                  </a:lnTo>
                  <a:lnTo>
                    <a:pt x="11735" y="694"/>
                  </a:lnTo>
                  <a:lnTo>
                    <a:pt x="11388" y="405"/>
                  </a:lnTo>
                  <a:lnTo>
                    <a:pt x="10984" y="232"/>
                  </a:lnTo>
                  <a:lnTo>
                    <a:pt x="10637" y="116"/>
                  </a:lnTo>
                  <a:lnTo>
                    <a:pt x="10174" y="59"/>
                  </a:lnTo>
                  <a:lnTo>
                    <a:pt x="97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a:off x="1552612" y="2050979"/>
              <a:ext cx="31415" cy="30383"/>
            </a:xfrm>
            <a:custGeom>
              <a:rect b="b" l="l" r="r" t="t"/>
              <a:pathLst>
                <a:path extrusionOk="0" h="1678" w="1735">
                  <a:moveTo>
                    <a:pt x="405" y="1"/>
                  </a:moveTo>
                  <a:lnTo>
                    <a:pt x="173" y="406"/>
                  </a:lnTo>
                  <a:lnTo>
                    <a:pt x="58" y="868"/>
                  </a:lnTo>
                  <a:lnTo>
                    <a:pt x="0" y="1042"/>
                  </a:lnTo>
                  <a:lnTo>
                    <a:pt x="58" y="1273"/>
                  </a:lnTo>
                  <a:lnTo>
                    <a:pt x="116" y="1388"/>
                  </a:lnTo>
                  <a:lnTo>
                    <a:pt x="231" y="1504"/>
                  </a:lnTo>
                  <a:lnTo>
                    <a:pt x="347" y="1620"/>
                  </a:lnTo>
                  <a:lnTo>
                    <a:pt x="520" y="1677"/>
                  </a:lnTo>
                  <a:lnTo>
                    <a:pt x="694" y="1677"/>
                  </a:lnTo>
                  <a:lnTo>
                    <a:pt x="925" y="1620"/>
                  </a:lnTo>
                  <a:lnTo>
                    <a:pt x="1330" y="1446"/>
                  </a:lnTo>
                  <a:lnTo>
                    <a:pt x="1734" y="1157"/>
                  </a:lnTo>
                  <a:lnTo>
                    <a:pt x="1503" y="752"/>
                  </a:lnTo>
                  <a:lnTo>
                    <a:pt x="1156" y="463"/>
                  </a:lnTo>
                  <a:lnTo>
                    <a:pt x="809" y="174"/>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a:off x="1586090" y="2908189"/>
              <a:ext cx="127726" cy="117260"/>
            </a:xfrm>
            <a:custGeom>
              <a:rect b="b" l="l" r="r" t="t"/>
              <a:pathLst>
                <a:path extrusionOk="0" h="6476" w="7054">
                  <a:moveTo>
                    <a:pt x="695" y="1"/>
                  </a:moveTo>
                  <a:lnTo>
                    <a:pt x="348" y="463"/>
                  </a:lnTo>
                  <a:lnTo>
                    <a:pt x="174" y="926"/>
                  </a:lnTo>
                  <a:lnTo>
                    <a:pt x="1" y="1446"/>
                  </a:lnTo>
                  <a:lnTo>
                    <a:pt x="1" y="2024"/>
                  </a:lnTo>
                  <a:lnTo>
                    <a:pt x="117" y="2544"/>
                  </a:lnTo>
                  <a:lnTo>
                    <a:pt x="290" y="3007"/>
                  </a:lnTo>
                  <a:lnTo>
                    <a:pt x="579" y="3469"/>
                  </a:lnTo>
                  <a:lnTo>
                    <a:pt x="926" y="3932"/>
                  </a:lnTo>
                  <a:lnTo>
                    <a:pt x="3122" y="5782"/>
                  </a:lnTo>
                  <a:lnTo>
                    <a:pt x="3354" y="6013"/>
                  </a:lnTo>
                  <a:lnTo>
                    <a:pt x="3643" y="6128"/>
                  </a:lnTo>
                  <a:lnTo>
                    <a:pt x="4047" y="6360"/>
                  </a:lnTo>
                  <a:lnTo>
                    <a:pt x="4510" y="6475"/>
                  </a:lnTo>
                  <a:lnTo>
                    <a:pt x="5435" y="6475"/>
                  </a:lnTo>
                  <a:lnTo>
                    <a:pt x="5839" y="6360"/>
                  </a:lnTo>
                  <a:lnTo>
                    <a:pt x="6302" y="6128"/>
                  </a:lnTo>
                  <a:lnTo>
                    <a:pt x="6706" y="5897"/>
                  </a:lnTo>
                  <a:lnTo>
                    <a:pt x="7053" y="5550"/>
                  </a:lnTo>
                  <a:lnTo>
                    <a:pt x="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3"/>
            <p:cNvSpPr/>
            <p:nvPr/>
          </p:nvSpPr>
          <p:spPr>
            <a:xfrm>
              <a:off x="1584008" y="2895641"/>
              <a:ext cx="143407" cy="127708"/>
            </a:xfrm>
            <a:custGeom>
              <a:rect b="b" l="l" r="r" t="t"/>
              <a:pathLst>
                <a:path extrusionOk="0" h="7053" w="7920">
                  <a:moveTo>
                    <a:pt x="0" y="0"/>
                  </a:moveTo>
                  <a:lnTo>
                    <a:pt x="0" y="347"/>
                  </a:lnTo>
                  <a:lnTo>
                    <a:pt x="0" y="694"/>
                  </a:lnTo>
                  <a:lnTo>
                    <a:pt x="0" y="1041"/>
                  </a:lnTo>
                  <a:lnTo>
                    <a:pt x="116" y="1388"/>
                  </a:lnTo>
                  <a:lnTo>
                    <a:pt x="232" y="1734"/>
                  </a:lnTo>
                  <a:lnTo>
                    <a:pt x="405" y="2081"/>
                  </a:lnTo>
                  <a:lnTo>
                    <a:pt x="636" y="2370"/>
                  </a:lnTo>
                  <a:lnTo>
                    <a:pt x="925" y="2601"/>
                  </a:lnTo>
                  <a:lnTo>
                    <a:pt x="5203" y="6417"/>
                  </a:lnTo>
                  <a:lnTo>
                    <a:pt x="5492" y="6648"/>
                  </a:lnTo>
                  <a:lnTo>
                    <a:pt x="5839" y="6821"/>
                  </a:lnTo>
                  <a:lnTo>
                    <a:pt x="6186" y="6937"/>
                  </a:lnTo>
                  <a:lnTo>
                    <a:pt x="6532" y="7053"/>
                  </a:lnTo>
                  <a:lnTo>
                    <a:pt x="7573" y="7053"/>
                  </a:lnTo>
                  <a:lnTo>
                    <a:pt x="7920" y="693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3"/>
            <p:cNvSpPr/>
            <p:nvPr/>
          </p:nvSpPr>
          <p:spPr>
            <a:xfrm>
              <a:off x="2223510" y="2179731"/>
              <a:ext cx="126658" cy="118292"/>
            </a:xfrm>
            <a:custGeom>
              <a:rect b="b" l="l" r="r" t="t"/>
              <a:pathLst>
                <a:path extrusionOk="0" h="6533" w="6995">
                  <a:moveTo>
                    <a:pt x="2023" y="0"/>
                  </a:moveTo>
                  <a:lnTo>
                    <a:pt x="1561" y="58"/>
                  </a:lnTo>
                  <a:lnTo>
                    <a:pt x="1156" y="174"/>
                  </a:lnTo>
                  <a:lnTo>
                    <a:pt x="694" y="347"/>
                  </a:lnTo>
                  <a:lnTo>
                    <a:pt x="347" y="636"/>
                  </a:lnTo>
                  <a:lnTo>
                    <a:pt x="0" y="925"/>
                  </a:lnTo>
                  <a:lnTo>
                    <a:pt x="6301" y="6532"/>
                  </a:lnTo>
                  <a:lnTo>
                    <a:pt x="6590" y="6128"/>
                  </a:lnTo>
                  <a:lnTo>
                    <a:pt x="6821" y="5723"/>
                  </a:lnTo>
                  <a:lnTo>
                    <a:pt x="6937" y="5261"/>
                  </a:lnTo>
                  <a:lnTo>
                    <a:pt x="6995" y="4798"/>
                  </a:lnTo>
                  <a:lnTo>
                    <a:pt x="6995" y="4336"/>
                  </a:lnTo>
                  <a:lnTo>
                    <a:pt x="6879" y="3873"/>
                  </a:lnTo>
                  <a:lnTo>
                    <a:pt x="6706" y="3469"/>
                  </a:lnTo>
                  <a:lnTo>
                    <a:pt x="6475" y="3064"/>
                  </a:lnTo>
                  <a:lnTo>
                    <a:pt x="6070" y="2602"/>
                  </a:lnTo>
                  <a:lnTo>
                    <a:pt x="3931" y="694"/>
                  </a:lnTo>
                  <a:lnTo>
                    <a:pt x="3642" y="463"/>
                  </a:lnTo>
                  <a:lnTo>
                    <a:pt x="3353" y="347"/>
                  </a:lnTo>
                  <a:lnTo>
                    <a:pt x="2948" y="116"/>
                  </a:lnTo>
                  <a:lnTo>
                    <a:pt x="2486" y="58"/>
                  </a:lnTo>
                  <a:lnTo>
                    <a:pt x="20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2208844" y="2181813"/>
              <a:ext cx="144475" cy="128776"/>
            </a:xfrm>
            <a:custGeom>
              <a:rect b="b" l="l" r="r" t="t"/>
              <a:pathLst>
                <a:path extrusionOk="0" h="7112" w="7979">
                  <a:moveTo>
                    <a:pt x="695" y="1"/>
                  </a:moveTo>
                  <a:lnTo>
                    <a:pt x="348" y="59"/>
                  </a:lnTo>
                  <a:lnTo>
                    <a:pt x="1" y="174"/>
                  </a:lnTo>
                  <a:lnTo>
                    <a:pt x="7920" y="7111"/>
                  </a:lnTo>
                  <a:lnTo>
                    <a:pt x="7978" y="6764"/>
                  </a:lnTo>
                  <a:lnTo>
                    <a:pt x="7978" y="6360"/>
                  </a:lnTo>
                  <a:lnTo>
                    <a:pt x="7920" y="6013"/>
                  </a:lnTo>
                  <a:lnTo>
                    <a:pt x="7805" y="5666"/>
                  </a:lnTo>
                  <a:lnTo>
                    <a:pt x="7689" y="5319"/>
                  </a:lnTo>
                  <a:lnTo>
                    <a:pt x="7516" y="5030"/>
                  </a:lnTo>
                  <a:lnTo>
                    <a:pt x="7285" y="4741"/>
                  </a:lnTo>
                  <a:lnTo>
                    <a:pt x="7053" y="4452"/>
                  </a:lnTo>
                  <a:lnTo>
                    <a:pt x="2718" y="695"/>
                  </a:lnTo>
                  <a:lnTo>
                    <a:pt x="2429" y="463"/>
                  </a:lnTo>
                  <a:lnTo>
                    <a:pt x="2082" y="290"/>
                  </a:lnTo>
                  <a:lnTo>
                    <a:pt x="1793" y="116"/>
                  </a:lnTo>
                  <a:lnTo>
                    <a:pt x="1446" y="59"/>
                  </a:lnTo>
                  <a:lnTo>
                    <a:pt x="10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1657265" y="1870970"/>
              <a:ext cx="249133" cy="221918"/>
            </a:xfrm>
            <a:custGeom>
              <a:rect b="b" l="l" r="r" t="t"/>
              <a:pathLst>
                <a:path extrusionOk="0" h="12256" w="13759">
                  <a:moveTo>
                    <a:pt x="463" y="0"/>
                  </a:moveTo>
                  <a:lnTo>
                    <a:pt x="290" y="58"/>
                  </a:lnTo>
                  <a:lnTo>
                    <a:pt x="116" y="174"/>
                  </a:lnTo>
                  <a:lnTo>
                    <a:pt x="1" y="347"/>
                  </a:lnTo>
                  <a:lnTo>
                    <a:pt x="1" y="520"/>
                  </a:lnTo>
                  <a:lnTo>
                    <a:pt x="59" y="694"/>
                  </a:lnTo>
                  <a:lnTo>
                    <a:pt x="174" y="867"/>
                  </a:lnTo>
                  <a:lnTo>
                    <a:pt x="13123" y="12255"/>
                  </a:lnTo>
                  <a:lnTo>
                    <a:pt x="13759" y="11504"/>
                  </a:lnTo>
                  <a:lnTo>
                    <a:pt x="810" y="116"/>
                  </a:lnTo>
                  <a:lnTo>
                    <a:pt x="6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a:off x="1847757" y="2043664"/>
              <a:ext cx="98411" cy="92128"/>
            </a:xfrm>
            <a:custGeom>
              <a:rect b="b" l="l" r="r" t="t"/>
              <a:pathLst>
                <a:path extrusionOk="0" h="5088" w="5435">
                  <a:moveTo>
                    <a:pt x="1330" y="0"/>
                  </a:moveTo>
                  <a:lnTo>
                    <a:pt x="1157" y="58"/>
                  </a:lnTo>
                  <a:lnTo>
                    <a:pt x="983" y="174"/>
                  </a:lnTo>
                  <a:lnTo>
                    <a:pt x="868" y="289"/>
                  </a:lnTo>
                  <a:lnTo>
                    <a:pt x="1" y="1272"/>
                  </a:lnTo>
                  <a:lnTo>
                    <a:pt x="4336" y="5087"/>
                  </a:lnTo>
                  <a:lnTo>
                    <a:pt x="5203" y="4105"/>
                  </a:lnTo>
                  <a:lnTo>
                    <a:pt x="5319" y="3931"/>
                  </a:lnTo>
                  <a:lnTo>
                    <a:pt x="5377" y="3758"/>
                  </a:lnTo>
                  <a:lnTo>
                    <a:pt x="5434" y="3584"/>
                  </a:lnTo>
                  <a:lnTo>
                    <a:pt x="5434" y="3411"/>
                  </a:lnTo>
                  <a:lnTo>
                    <a:pt x="5434" y="3238"/>
                  </a:lnTo>
                  <a:lnTo>
                    <a:pt x="5319" y="3064"/>
                  </a:lnTo>
                  <a:lnTo>
                    <a:pt x="5261" y="2891"/>
                  </a:lnTo>
                  <a:lnTo>
                    <a:pt x="5088" y="2717"/>
                  </a:lnTo>
                  <a:lnTo>
                    <a:pt x="2255" y="232"/>
                  </a:lnTo>
                  <a:lnTo>
                    <a:pt x="2082" y="116"/>
                  </a:lnTo>
                  <a:lnTo>
                    <a:pt x="19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1995339" y="2588962"/>
              <a:ext cx="309845" cy="345426"/>
            </a:xfrm>
            <a:custGeom>
              <a:rect b="b" l="l" r="r" t="t"/>
              <a:pathLst>
                <a:path extrusionOk="0" h="19077" w="17112">
                  <a:moveTo>
                    <a:pt x="17111" y="1"/>
                  </a:moveTo>
                  <a:lnTo>
                    <a:pt x="15897" y="59"/>
                  </a:lnTo>
                  <a:lnTo>
                    <a:pt x="15088" y="116"/>
                  </a:lnTo>
                  <a:lnTo>
                    <a:pt x="14279" y="232"/>
                  </a:lnTo>
                  <a:lnTo>
                    <a:pt x="13469" y="348"/>
                  </a:lnTo>
                  <a:lnTo>
                    <a:pt x="12660" y="579"/>
                  </a:lnTo>
                  <a:lnTo>
                    <a:pt x="11909" y="752"/>
                  </a:lnTo>
                  <a:lnTo>
                    <a:pt x="11099" y="1041"/>
                  </a:lnTo>
                  <a:lnTo>
                    <a:pt x="10348" y="1330"/>
                  </a:lnTo>
                  <a:lnTo>
                    <a:pt x="9596" y="1677"/>
                  </a:lnTo>
                  <a:lnTo>
                    <a:pt x="8845" y="2082"/>
                  </a:lnTo>
                  <a:lnTo>
                    <a:pt x="8151" y="2486"/>
                  </a:lnTo>
                  <a:lnTo>
                    <a:pt x="7457" y="2949"/>
                  </a:lnTo>
                  <a:lnTo>
                    <a:pt x="6764" y="3411"/>
                  </a:lnTo>
                  <a:lnTo>
                    <a:pt x="6070" y="3989"/>
                  </a:lnTo>
                  <a:lnTo>
                    <a:pt x="5434" y="4510"/>
                  </a:lnTo>
                  <a:lnTo>
                    <a:pt x="4798" y="5146"/>
                  </a:lnTo>
                  <a:lnTo>
                    <a:pt x="4220" y="5781"/>
                  </a:lnTo>
                  <a:lnTo>
                    <a:pt x="3642" y="6533"/>
                  </a:lnTo>
                  <a:lnTo>
                    <a:pt x="3064" y="7227"/>
                  </a:lnTo>
                  <a:lnTo>
                    <a:pt x="2544" y="8036"/>
                  </a:lnTo>
                  <a:lnTo>
                    <a:pt x="2081" y="8787"/>
                  </a:lnTo>
                  <a:lnTo>
                    <a:pt x="1677" y="9597"/>
                  </a:lnTo>
                  <a:lnTo>
                    <a:pt x="1330" y="10406"/>
                  </a:lnTo>
                  <a:lnTo>
                    <a:pt x="983" y="11273"/>
                  </a:lnTo>
                  <a:lnTo>
                    <a:pt x="694" y="12082"/>
                  </a:lnTo>
                  <a:lnTo>
                    <a:pt x="463" y="12949"/>
                  </a:lnTo>
                  <a:lnTo>
                    <a:pt x="289" y="13817"/>
                  </a:lnTo>
                  <a:lnTo>
                    <a:pt x="174" y="14684"/>
                  </a:lnTo>
                  <a:lnTo>
                    <a:pt x="58" y="15551"/>
                  </a:lnTo>
                  <a:lnTo>
                    <a:pt x="0" y="16418"/>
                  </a:lnTo>
                  <a:lnTo>
                    <a:pt x="0" y="17343"/>
                  </a:lnTo>
                  <a:lnTo>
                    <a:pt x="58" y="18210"/>
                  </a:lnTo>
                  <a:lnTo>
                    <a:pt x="116" y="19077"/>
                  </a:lnTo>
                  <a:lnTo>
                    <a:pt x="1446" y="17863"/>
                  </a:lnTo>
                  <a:lnTo>
                    <a:pt x="2775" y="16649"/>
                  </a:lnTo>
                  <a:lnTo>
                    <a:pt x="4162" y="15320"/>
                  </a:lnTo>
                  <a:lnTo>
                    <a:pt x="5492" y="13990"/>
                  </a:lnTo>
                  <a:lnTo>
                    <a:pt x="6879" y="12603"/>
                  </a:lnTo>
                  <a:lnTo>
                    <a:pt x="8209" y="11157"/>
                  </a:lnTo>
                  <a:lnTo>
                    <a:pt x="9538" y="9654"/>
                  </a:lnTo>
                  <a:lnTo>
                    <a:pt x="10868" y="8094"/>
                  </a:lnTo>
                  <a:lnTo>
                    <a:pt x="12544" y="6070"/>
                  </a:lnTo>
                  <a:lnTo>
                    <a:pt x="14163" y="4047"/>
                  </a:lnTo>
                  <a:lnTo>
                    <a:pt x="15666" y="2024"/>
                  </a:lnTo>
                  <a:lnTo>
                    <a:pt x="171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1556795" y="2159832"/>
              <a:ext cx="871920" cy="917984"/>
            </a:xfrm>
            <a:custGeom>
              <a:rect b="b" l="l" r="r" t="t"/>
              <a:pathLst>
                <a:path extrusionOk="0" h="50698" w="48154">
                  <a:moveTo>
                    <a:pt x="34453" y="1"/>
                  </a:moveTo>
                  <a:lnTo>
                    <a:pt x="34569" y="117"/>
                  </a:lnTo>
                  <a:lnTo>
                    <a:pt x="34627" y="348"/>
                  </a:lnTo>
                  <a:lnTo>
                    <a:pt x="34684" y="579"/>
                  </a:lnTo>
                  <a:lnTo>
                    <a:pt x="34627" y="868"/>
                  </a:lnTo>
                  <a:lnTo>
                    <a:pt x="34453" y="1562"/>
                  </a:lnTo>
                  <a:lnTo>
                    <a:pt x="34106" y="2429"/>
                  </a:lnTo>
                  <a:lnTo>
                    <a:pt x="33644" y="3469"/>
                  </a:lnTo>
                  <a:lnTo>
                    <a:pt x="33008" y="4625"/>
                  </a:lnTo>
                  <a:lnTo>
                    <a:pt x="32199" y="5955"/>
                  </a:lnTo>
                  <a:lnTo>
                    <a:pt x="31274" y="7342"/>
                  </a:lnTo>
                  <a:lnTo>
                    <a:pt x="30175" y="8903"/>
                  </a:lnTo>
                  <a:lnTo>
                    <a:pt x="29019" y="10522"/>
                  </a:lnTo>
                  <a:lnTo>
                    <a:pt x="27748" y="12256"/>
                  </a:lnTo>
                  <a:lnTo>
                    <a:pt x="26360" y="14106"/>
                  </a:lnTo>
                  <a:lnTo>
                    <a:pt x="24857" y="15956"/>
                  </a:lnTo>
                  <a:lnTo>
                    <a:pt x="23239" y="17921"/>
                  </a:lnTo>
                  <a:lnTo>
                    <a:pt x="21562" y="19886"/>
                  </a:lnTo>
                  <a:lnTo>
                    <a:pt x="19828" y="21910"/>
                  </a:lnTo>
                  <a:lnTo>
                    <a:pt x="16996" y="25031"/>
                  </a:lnTo>
                  <a:lnTo>
                    <a:pt x="14279" y="27979"/>
                  </a:lnTo>
                  <a:lnTo>
                    <a:pt x="11677" y="30639"/>
                  </a:lnTo>
                  <a:lnTo>
                    <a:pt x="9192" y="33009"/>
                  </a:lnTo>
                  <a:lnTo>
                    <a:pt x="6937" y="35090"/>
                  </a:lnTo>
                  <a:lnTo>
                    <a:pt x="4914" y="36766"/>
                  </a:lnTo>
                  <a:lnTo>
                    <a:pt x="3989" y="37460"/>
                  </a:lnTo>
                  <a:lnTo>
                    <a:pt x="3180" y="38096"/>
                  </a:lnTo>
                  <a:lnTo>
                    <a:pt x="2428" y="38558"/>
                  </a:lnTo>
                  <a:lnTo>
                    <a:pt x="1735" y="38963"/>
                  </a:lnTo>
                  <a:lnTo>
                    <a:pt x="1330" y="39136"/>
                  </a:lnTo>
                  <a:lnTo>
                    <a:pt x="925" y="39310"/>
                  </a:lnTo>
                  <a:lnTo>
                    <a:pt x="636" y="39367"/>
                  </a:lnTo>
                  <a:lnTo>
                    <a:pt x="347" y="39425"/>
                  </a:lnTo>
                  <a:lnTo>
                    <a:pt x="174" y="39367"/>
                  </a:lnTo>
                  <a:lnTo>
                    <a:pt x="0" y="39252"/>
                  </a:lnTo>
                  <a:lnTo>
                    <a:pt x="0" y="39252"/>
                  </a:lnTo>
                  <a:lnTo>
                    <a:pt x="13007" y="50698"/>
                  </a:lnTo>
                  <a:lnTo>
                    <a:pt x="13065" y="50698"/>
                  </a:lnTo>
                  <a:lnTo>
                    <a:pt x="14568" y="49830"/>
                  </a:lnTo>
                  <a:lnTo>
                    <a:pt x="16186" y="48906"/>
                  </a:lnTo>
                  <a:lnTo>
                    <a:pt x="16706" y="48559"/>
                  </a:lnTo>
                  <a:lnTo>
                    <a:pt x="18383" y="47460"/>
                  </a:lnTo>
                  <a:lnTo>
                    <a:pt x="18672" y="47229"/>
                  </a:lnTo>
                  <a:lnTo>
                    <a:pt x="19886" y="46362"/>
                  </a:lnTo>
                  <a:lnTo>
                    <a:pt x="21100" y="45437"/>
                  </a:lnTo>
                  <a:lnTo>
                    <a:pt x="23585" y="43414"/>
                  </a:lnTo>
                  <a:lnTo>
                    <a:pt x="23412" y="42431"/>
                  </a:lnTo>
                  <a:lnTo>
                    <a:pt x="23296" y="41506"/>
                  </a:lnTo>
                  <a:lnTo>
                    <a:pt x="23239" y="40524"/>
                  </a:lnTo>
                  <a:lnTo>
                    <a:pt x="23239" y="39541"/>
                  </a:lnTo>
                  <a:lnTo>
                    <a:pt x="23296" y="38558"/>
                  </a:lnTo>
                  <a:lnTo>
                    <a:pt x="23354" y="37575"/>
                  </a:lnTo>
                  <a:lnTo>
                    <a:pt x="23528" y="36650"/>
                  </a:lnTo>
                  <a:lnTo>
                    <a:pt x="23759" y="35668"/>
                  </a:lnTo>
                  <a:lnTo>
                    <a:pt x="23990" y="34743"/>
                  </a:lnTo>
                  <a:lnTo>
                    <a:pt x="24337" y="33818"/>
                  </a:lnTo>
                  <a:lnTo>
                    <a:pt x="24742" y="32893"/>
                  </a:lnTo>
                  <a:lnTo>
                    <a:pt x="25146" y="31968"/>
                  </a:lnTo>
                  <a:lnTo>
                    <a:pt x="25667" y="31101"/>
                  </a:lnTo>
                  <a:lnTo>
                    <a:pt x="26187" y="30234"/>
                  </a:lnTo>
                  <a:lnTo>
                    <a:pt x="26823" y="29425"/>
                  </a:lnTo>
                  <a:lnTo>
                    <a:pt x="27459" y="28615"/>
                  </a:lnTo>
                  <a:lnTo>
                    <a:pt x="28037" y="27979"/>
                  </a:lnTo>
                  <a:lnTo>
                    <a:pt x="28672" y="27401"/>
                  </a:lnTo>
                  <a:lnTo>
                    <a:pt x="29308" y="26823"/>
                  </a:lnTo>
                  <a:lnTo>
                    <a:pt x="30002" y="26303"/>
                  </a:lnTo>
                  <a:lnTo>
                    <a:pt x="30696" y="25783"/>
                  </a:lnTo>
                  <a:lnTo>
                    <a:pt x="31389" y="25320"/>
                  </a:lnTo>
                  <a:lnTo>
                    <a:pt x="32083" y="24916"/>
                  </a:lnTo>
                  <a:lnTo>
                    <a:pt x="32835" y="24511"/>
                  </a:lnTo>
                  <a:lnTo>
                    <a:pt x="33586" y="24164"/>
                  </a:lnTo>
                  <a:lnTo>
                    <a:pt x="34338" y="23875"/>
                  </a:lnTo>
                  <a:lnTo>
                    <a:pt x="35147" y="23644"/>
                  </a:lnTo>
                  <a:lnTo>
                    <a:pt x="35898" y="23413"/>
                  </a:lnTo>
                  <a:lnTo>
                    <a:pt x="36708" y="23181"/>
                  </a:lnTo>
                  <a:lnTo>
                    <a:pt x="37517" y="23066"/>
                  </a:lnTo>
                  <a:lnTo>
                    <a:pt x="38326" y="22950"/>
                  </a:lnTo>
                  <a:lnTo>
                    <a:pt x="39136" y="22892"/>
                  </a:lnTo>
                  <a:lnTo>
                    <a:pt x="40523" y="22835"/>
                  </a:lnTo>
                  <a:lnTo>
                    <a:pt x="41852" y="22892"/>
                  </a:lnTo>
                  <a:lnTo>
                    <a:pt x="43702" y="20060"/>
                  </a:lnTo>
                  <a:lnTo>
                    <a:pt x="45379" y="17285"/>
                  </a:lnTo>
                  <a:lnTo>
                    <a:pt x="46882" y="14568"/>
                  </a:lnTo>
                  <a:lnTo>
                    <a:pt x="47518" y="13296"/>
                  </a:lnTo>
                  <a:lnTo>
                    <a:pt x="48153" y="12025"/>
                  </a:lnTo>
                  <a:lnTo>
                    <a:pt x="344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 name="Google Shape;687;p33"/>
            <p:cNvGrpSpPr/>
            <p:nvPr/>
          </p:nvGrpSpPr>
          <p:grpSpPr>
            <a:xfrm>
              <a:off x="2081899" y="809648"/>
              <a:ext cx="1560531" cy="1110482"/>
              <a:chOff x="12155326" y="776172"/>
              <a:chExt cx="1477098" cy="1051111"/>
            </a:xfrm>
          </p:grpSpPr>
          <p:sp>
            <p:nvSpPr>
              <p:cNvPr id="688" name="Google Shape;688;p33"/>
              <p:cNvSpPr/>
              <p:nvPr/>
            </p:nvSpPr>
            <p:spPr>
              <a:xfrm>
                <a:off x="12155326" y="776172"/>
                <a:ext cx="1430536" cy="1051111"/>
              </a:xfrm>
              <a:custGeom>
                <a:rect b="b" l="l" r="r" t="t"/>
                <a:pathLst>
                  <a:path extrusionOk="0" h="61334" w="83474">
                    <a:moveTo>
                      <a:pt x="3873" y="0"/>
                    </a:moveTo>
                    <a:lnTo>
                      <a:pt x="3527" y="58"/>
                    </a:lnTo>
                    <a:lnTo>
                      <a:pt x="3122" y="116"/>
                    </a:lnTo>
                    <a:lnTo>
                      <a:pt x="2717" y="173"/>
                    </a:lnTo>
                    <a:lnTo>
                      <a:pt x="2370" y="347"/>
                    </a:lnTo>
                    <a:lnTo>
                      <a:pt x="2024" y="520"/>
                    </a:lnTo>
                    <a:lnTo>
                      <a:pt x="1735" y="694"/>
                    </a:lnTo>
                    <a:lnTo>
                      <a:pt x="1388" y="925"/>
                    </a:lnTo>
                    <a:lnTo>
                      <a:pt x="1156" y="1156"/>
                    </a:lnTo>
                    <a:lnTo>
                      <a:pt x="867" y="1445"/>
                    </a:lnTo>
                    <a:lnTo>
                      <a:pt x="636" y="1734"/>
                    </a:lnTo>
                    <a:lnTo>
                      <a:pt x="463" y="2081"/>
                    </a:lnTo>
                    <a:lnTo>
                      <a:pt x="289" y="2428"/>
                    </a:lnTo>
                    <a:lnTo>
                      <a:pt x="174" y="2775"/>
                    </a:lnTo>
                    <a:lnTo>
                      <a:pt x="58" y="3122"/>
                    </a:lnTo>
                    <a:lnTo>
                      <a:pt x="0" y="3526"/>
                    </a:lnTo>
                    <a:lnTo>
                      <a:pt x="0" y="3931"/>
                    </a:lnTo>
                    <a:lnTo>
                      <a:pt x="0" y="41043"/>
                    </a:lnTo>
                    <a:lnTo>
                      <a:pt x="0" y="61333"/>
                    </a:lnTo>
                    <a:lnTo>
                      <a:pt x="2717" y="61333"/>
                    </a:lnTo>
                    <a:lnTo>
                      <a:pt x="2717" y="58616"/>
                    </a:lnTo>
                    <a:lnTo>
                      <a:pt x="12255" y="49078"/>
                    </a:lnTo>
                    <a:lnTo>
                      <a:pt x="79543" y="49078"/>
                    </a:lnTo>
                    <a:lnTo>
                      <a:pt x="79947" y="49020"/>
                    </a:lnTo>
                    <a:lnTo>
                      <a:pt x="80352" y="48962"/>
                    </a:lnTo>
                    <a:lnTo>
                      <a:pt x="80699" y="48905"/>
                    </a:lnTo>
                    <a:lnTo>
                      <a:pt x="81046" y="48731"/>
                    </a:lnTo>
                    <a:lnTo>
                      <a:pt x="81392" y="48558"/>
                    </a:lnTo>
                    <a:lnTo>
                      <a:pt x="81739" y="48384"/>
                    </a:lnTo>
                    <a:lnTo>
                      <a:pt x="82028" y="48153"/>
                    </a:lnTo>
                    <a:lnTo>
                      <a:pt x="82317" y="47922"/>
                    </a:lnTo>
                    <a:lnTo>
                      <a:pt x="82548" y="47633"/>
                    </a:lnTo>
                    <a:lnTo>
                      <a:pt x="82780" y="47344"/>
                    </a:lnTo>
                    <a:lnTo>
                      <a:pt x="82953" y="46997"/>
                    </a:lnTo>
                    <a:lnTo>
                      <a:pt x="83127" y="46650"/>
                    </a:lnTo>
                    <a:lnTo>
                      <a:pt x="83300" y="46303"/>
                    </a:lnTo>
                    <a:lnTo>
                      <a:pt x="83358" y="45956"/>
                    </a:lnTo>
                    <a:lnTo>
                      <a:pt x="83416" y="45552"/>
                    </a:lnTo>
                    <a:lnTo>
                      <a:pt x="83473" y="45147"/>
                    </a:lnTo>
                    <a:lnTo>
                      <a:pt x="83473" y="3931"/>
                    </a:lnTo>
                    <a:lnTo>
                      <a:pt x="83416" y="3526"/>
                    </a:lnTo>
                    <a:lnTo>
                      <a:pt x="83358" y="3122"/>
                    </a:lnTo>
                    <a:lnTo>
                      <a:pt x="83300" y="2775"/>
                    </a:lnTo>
                    <a:lnTo>
                      <a:pt x="83127" y="2428"/>
                    </a:lnTo>
                    <a:lnTo>
                      <a:pt x="82953" y="2081"/>
                    </a:lnTo>
                    <a:lnTo>
                      <a:pt x="82780" y="1734"/>
                    </a:lnTo>
                    <a:lnTo>
                      <a:pt x="82548" y="1445"/>
                    </a:lnTo>
                    <a:lnTo>
                      <a:pt x="82317" y="1156"/>
                    </a:lnTo>
                    <a:lnTo>
                      <a:pt x="82028" y="925"/>
                    </a:lnTo>
                    <a:lnTo>
                      <a:pt x="81739" y="694"/>
                    </a:lnTo>
                    <a:lnTo>
                      <a:pt x="81392" y="520"/>
                    </a:lnTo>
                    <a:lnTo>
                      <a:pt x="81046" y="347"/>
                    </a:lnTo>
                    <a:lnTo>
                      <a:pt x="80699" y="173"/>
                    </a:lnTo>
                    <a:lnTo>
                      <a:pt x="80352" y="116"/>
                    </a:lnTo>
                    <a:lnTo>
                      <a:pt x="79947" y="58"/>
                    </a:lnTo>
                    <a:lnTo>
                      <a:pt x="795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3"/>
              <p:cNvSpPr/>
              <p:nvPr/>
            </p:nvSpPr>
            <p:spPr>
              <a:xfrm>
                <a:off x="12201889" y="776172"/>
                <a:ext cx="1430536" cy="1051111"/>
              </a:xfrm>
              <a:custGeom>
                <a:rect b="b" l="l" r="r" t="t"/>
                <a:pathLst>
                  <a:path extrusionOk="0" h="61334" w="83474">
                    <a:moveTo>
                      <a:pt x="3873" y="0"/>
                    </a:moveTo>
                    <a:lnTo>
                      <a:pt x="3526" y="58"/>
                    </a:lnTo>
                    <a:lnTo>
                      <a:pt x="3122" y="116"/>
                    </a:lnTo>
                    <a:lnTo>
                      <a:pt x="2717" y="173"/>
                    </a:lnTo>
                    <a:lnTo>
                      <a:pt x="2370" y="347"/>
                    </a:lnTo>
                    <a:lnTo>
                      <a:pt x="2023" y="520"/>
                    </a:lnTo>
                    <a:lnTo>
                      <a:pt x="1734" y="694"/>
                    </a:lnTo>
                    <a:lnTo>
                      <a:pt x="1388" y="925"/>
                    </a:lnTo>
                    <a:lnTo>
                      <a:pt x="1156" y="1156"/>
                    </a:lnTo>
                    <a:lnTo>
                      <a:pt x="867" y="1445"/>
                    </a:lnTo>
                    <a:lnTo>
                      <a:pt x="636" y="1734"/>
                    </a:lnTo>
                    <a:lnTo>
                      <a:pt x="463" y="2081"/>
                    </a:lnTo>
                    <a:lnTo>
                      <a:pt x="289" y="2428"/>
                    </a:lnTo>
                    <a:lnTo>
                      <a:pt x="174" y="2775"/>
                    </a:lnTo>
                    <a:lnTo>
                      <a:pt x="58" y="3122"/>
                    </a:lnTo>
                    <a:lnTo>
                      <a:pt x="0" y="3526"/>
                    </a:lnTo>
                    <a:lnTo>
                      <a:pt x="0" y="3931"/>
                    </a:lnTo>
                    <a:lnTo>
                      <a:pt x="0" y="61333"/>
                    </a:lnTo>
                    <a:lnTo>
                      <a:pt x="12255" y="49078"/>
                    </a:lnTo>
                    <a:lnTo>
                      <a:pt x="79542" y="49078"/>
                    </a:lnTo>
                    <a:lnTo>
                      <a:pt x="79947" y="49020"/>
                    </a:lnTo>
                    <a:lnTo>
                      <a:pt x="80352" y="48962"/>
                    </a:lnTo>
                    <a:lnTo>
                      <a:pt x="80699" y="48905"/>
                    </a:lnTo>
                    <a:lnTo>
                      <a:pt x="81045" y="48731"/>
                    </a:lnTo>
                    <a:lnTo>
                      <a:pt x="81392" y="48558"/>
                    </a:lnTo>
                    <a:lnTo>
                      <a:pt x="81739" y="48384"/>
                    </a:lnTo>
                    <a:lnTo>
                      <a:pt x="82028" y="48153"/>
                    </a:lnTo>
                    <a:lnTo>
                      <a:pt x="82317" y="47922"/>
                    </a:lnTo>
                    <a:lnTo>
                      <a:pt x="82548" y="47633"/>
                    </a:lnTo>
                    <a:lnTo>
                      <a:pt x="82780" y="47344"/>
                    </a:lnTo>
                    <a:lnTo>
                      <a:pt x="82953" y="46997"/>
                    </a:lnTo>
                    <a:lnTo>
                      <a:pt x="83126" y="46650"/>
                    </a:lnTo>
                    <a:lnTo>
                      <a:pt x="83300" y="46303"/>
                    </a:lnTo>
                    <a:lnTo>
                      <a:pt x="83358" y="45956"/>
                    </a:lnTo>
                    <a:lnTo>
                      <a:pt x="83416" y="45552"/>
                    </a:lnTo>
                    <a:lnTo>
                      <a:pt x="83473" y="45147"/>
                    </a:lnTo>
                    <a:lnTo>
                      <a:pt x="83473" y="3931"/>
                    </a:lnTo>
                    <a:lnTo>
                      <a:pt x="83416" y="3526"/>
                    </a:lnTo>
                    <a:lnTo>
                      <a:pt x="83358" y="3122"/>
                    </a:lnTo>
                    <a:lnTo>
                      <a:pt x="83300" y="2775"/>
                    </a:lnTo>
                    <a:lnTo>
                      <a:pt x="83126" y="2428"/>
                    </a:lnTo>
                    <a:lnTo>
                      <a:pt x="82953" y="2081"/>
                    </a:lnTo>
                    <a:lnTo>
                      <a:pt x="82780" y="1734"/>
                    </a:lnTo>
                    <a:lnTo>
                      <a:pt x="82548" y="1445"/>
                    </a:lnTo>
                    <a:lnTo>
                      <a:pt x="82317" y="1156"/>
                    </a:lnTo>
                    <a:lnTo>
                      <a:pt x="82028" y="925"/>
                    </a:lnTo>
                    <a:lnTo>
                      <a:pt x="81739" y="694"/>
                    </a:lnTo>
                    <a:lnTo>
                      <a:pt x="81392" y="520"/>
                    </a:lnTo>
                    <a:lnTo>
                      <a:pt x="81045" y="347"/>
                    </a:lnTo>
                    <a:lnTo>
                      <a:pt x="80699" y="173"/>
                    </a:lnTo>
                    <a:lnTo>
                      <a:pt x="80352" y="116"/>
                    </a:lnTo>
                    <a:lnTo>
                      <a:pt x="79947" y="58"/>
                    </a:lnTo>
                    <a:lnTo>
                      <a:pt x="795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3"/>
              <p:cNvSpPr/>
              <p:nvPr/>
            </p:nvSpPr>
            <p:spPr>
              <a:xfrm>
                <a:off x="12281133" y="901979"/>
                <a:ext cx="1286889" cy="96107"/>
              </a:xfrm>
              <a:custGeom>
                <a:rect b="b" l="l" r="r" t="t"/>
                <a:pathLst>
                  <a:path extrusionOk="0" h="5608" w="75092">
                    <a:moveTo>
                      <a:pt x="2833" y="0"/>
                    </a:moveTo>
                    <a:lnTo>
                      <a:pt x="2255" y="58"/>
                    </a:lnTo>
                    <a:lnTo>
                      <a:pt x="1735" y="232"/>
                    </a:lnTo>
                    <a:lnTo>
                      <a:pt x="1273" y="463"/>
                    </a:lnTo>
                    <a:lnTo>
                      <a:pt x="868" y="810"/>
                    </a:lnTo>
                    <a:lnTo>
                      <a:pt x="521" y="1214"/>
                    </a:lnTo>
                    <a:lnTo>
                      <a:pt x="232" y="1735"/>
                    </a:lnTo>
                    <a:lnTo>
                      <a:pt x="59" y="2255"/>
                    </a:lnTo>
                    <a:lnTo>
                      <a:pt x="1" y="2775"/>
                    </a:lnTo>
                    <a:lnTo>
                      <a:pt x="59" y="3353"/>
                    </a:lnTo>
                    <a:lnTo>
                      <a:pt x="232" y="3874"/>
                    </a:lnTo>
                    <a:lnTo>
                      <a:pt x="521" y="4336"/>
                    </a:lnTo>
                    <a:lnTo>
                      <a:pt x="868" y="4798"/>
                    </a:lnTo>
                    <a:lnTo>
                      <a:pt x="1273" y="5145"/>
                    </a:lnTo>
                    <a:lnTo>
                      <a:pt x="1735" y="5377"/>
                    </a:lnTo>
                    <a:lnTo>
                      <a:pt x="2255" y="5550"/>
                    </a:lnTo>
                    <a:lnTo>
                      <a:pt x="2833" y="5608"/>
                    </a:lnTo>
                    <a:lnTo>
                      <a:pt x="72259" y="5608"/>
                    </a:lnTo>
                    <a:lnTo>
                      <a:pt x="72837" y="5550"/>
                    </a:lnTo>
                    <a:lnTo>
                      <a:pt x="73358" y="5377"/>
                    </a:lnTo>
                    <a:lnTo>
                      <a:pt x="73820" y="5145"/>
                    </a:lnTo>
                    <a:lnTo>
                      <a:pt x="74225" y="4798"/>
                    </a:lnTo>
                    <a:lnTo>
                      <a:pt x="74572" y="4336"/>
                    </a:lnTo>
                    <a:lnTo>
                      <a:pt x="74861" y="3874"/>
                    </a:lnTo>
                    <a:lnTo>
                      <a:pt x="75034" y="3353"/>
                    </a:lnTo>
                    <a:lnTo>
                      <a:pt x="75092" y="2775"/>
                    </a:lnTo>
                    <a:lnTo>
                      <a:pt x="75034" y="2255"/>
                    </a:lnTo>
                    <a:lnTo>
                      <a:pt x="74861" y="1735"/>
                    </a:lnTo>
                    <a:lnTo>
                      <a:pt x="74572" y="1214"/>
                    </a:lnTo>
                    <a:lnTo>
                      <a:pt x="74225" y="810"/>
                    </a:lnTo>
                    <a:lnTo>
                      <a:pt x="73820" y="463"/>
                    </a:lnTo>
                    <a:lnTo>
                      <a:pt x="73358" y="232"/>
                    </a:lnTo>
                    <a:lnTo>
                      <a:pt x="72837" y="58"/>
                    </a:lnTo>
                    <a:lnTo>
                      <a:pt x="722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12281133" y="1132804"/>
                <a:ext cx="1286889" cy="95113"/>
              </a:xfrm>
              <a:custGeom>
                <a:rect b="b" l="l" r="r" t="t"/>
                <a:pathLst>
                  <a:path extrusionOk="0" h="5550" w="75092">
                    <a:moveTo>
                      <a:pt x="2833" y="0"/>
                    </a:moveTo>
                    <a:lnTo>
                      <a:pt x="2255" y="58"/>
                    </a:lnTo>
                    <a:lnTo>
                      <a:pt x="1735" y="232"/>
                    </a:lnTo>
                    <a:lnTo>
                      <a:pt x="1273" y="463"/>
                    </a:lnTo>
                    <a:lnTo>
                      <a:pt x="868" y="810"/>
                    </a:lnTo>
                    <a:lnTo>
                      <a:pt x="521" y="1214"/>
                    </a:lnTo>
                    <a:lnTo>
                      <a:pt x="232" y="1677"/>
                    </a:lnTo>
                    <a:lnTo>
                      <a:pt x="59" y="2197"/>
                    </a:lnTo>
                    <a:lnTo>
                      <a:pt x="1" y="2775"/>
                    </a:lnTo>
                    <a:lnTo>
                      <a:pt x="59" y="3353"/>
                    </a:lnTo>
                    <a:lnTo>
                      <a:pt x="232" y="3874"/>
                    </a:lnTo>
                    <a:lnTo>
                      <a:pt x="521" y="4336"/>
                    </a:lnTo>
                    <a:lnTo>
                      <a:pt x="868" y="4741"/>
                    </a:lnTo>
                    <a:lnTo>
                      <a:pt x="1273" y="5087"/>
                    </a:lnTo>
                    <a:lnTo>
                      <a:pt x="1735" y="5377"/>
                    </a:lnTo>
                    <a:lnTo>
                      <a:pt x="2255" y="5492"/>
                    </a:lnTo>
                    <a:lnTo>
                      <a:pt x="2833" y="5550"/>
                    </a:lnTo>
                    <a:lnTo>
                      <a:pt x="72259" y="5550"/>
                    </a:lnTo>
                    <a:lnTo>
                      <a:pt x="72837" y="5492"/>
                    </a:lnTo>
                    <a:lnTo>
                      <a:pt x="73358" y="5377"/>
                    </a:lnTo>
                    <a:lnTo>
                      <a:pt x="73820" y="5087"/>
                    </a:lnTo>
                    <a:lnTo>
                      <a:pt x="74225" y="4741"/>
                    </a:lnTo>
                    <a:lnTo>
                      <a:pt x="74572" y="4336"/>
                    </a:lnTo>
                    <a:lnTo>
                      <a:pt x="74861" y="3874"/>
                    </a:lnTo>
                    <a:lnTo>
                      <a:pt x="75034" y="3353"/>
                    </a:lnTo>
                    <a:lnTo>
                      <a:pt x="75092" y="2775"/>
                    </a:lnTo>
                    <a:lnTo>
                      <a:pt x="75034" y="2197"/>
                    </a:lnTo>
                    <a:lnTo>
                      <a:pt x="74861" y="1677"/>
                    </a:lnTo>
                    <a:lnTo>
                      <a:pt x="74572" y="1214"/>
                    </a:lnTo>
                    <a:lnTo>
                      <a:pt x="74225" y="810"/>
                    </a:lnTo>
                    <a:lnTo>
                      <a:pt x="73820" y="463"/>
                    </a:lnTo>
                    <a:lnTo>
                      <a:pt x="73358" y="232"/>
                    </a:lnTo>
                    <a:lnTo>
                      <a:pt x="72837" y="58"/>
                    </a:lnTo>
                    <a:lnTo>
                      <a:pt x="722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12281133" y="1362635"/>
                <a:ext cx="1286889" cy="96107"/>
              </a:xfrm>
              <a:custGeom>
                <a:rect b="b" l="l" r="r" t="t"/>
                <a:pathLst>
                  <a:path extrusionOk="0" h="5608" w="75092">
                    <a:moveTo>
                      <a:pt x="2833" y="1"/>
                    </a:moveTo>
                    <a:lnTo>
                      <a:pt x="2255" y="58"/>
                    </a:lnTo>
                    <a:lnTo>
                      <a:pt x="1735" y="232"/>
                    </a:lnTo>
                    <a:lnTo>
                      <a:pt x="1273" y="521"/>
                    </a:lnTo>
                    <a:lnTo>
                      <a:pt x="868" y="868"/>
                    </a:lnTo>
                    <a:lnTo>
                      <a:pt x="521" y="1272"/>
                    </a:lnTo>
                    <a:lnTo>
                      <a:pt x="232" y="1735"/>
                    </a:lnTo>
                    <a:lnTo>
                      <a:pt x="59" y="2255"/>
                    </a:lnTo>
                    <a:lnTo>
                      <a:pt x="1" y="2833"/>
                    </a:lnTo>
                    <a:lnTo>
                      <a:pt x="59" y="3353"/>
                    </a:lnTo>
                    <a:lnTo>
                      <a:pt x="232" y="3932"/>
                    </a:lnTo>
                    <a:lnTo>
                      <a:pt x="521" y="4394"/>
                    </a:lnTo>
                    <a:lnTo>
                      <a:pt x="868" y="4799"/>
                    </a:lnTo>
                    <a:lnTo>
                      <a:pt x="1273" y="5145"/>
                    </a:lnTo>
                    <a:lnTo>
                      <a:pt x="1735" y="5377"/>
                    </a:lnTo>
                    <a:lnTo>
                      <a:pt x="2255" y="5550"/>
                    </a:lnTo>
                    <a:lnTo>
                      <a:pt x="2833" y="5608"/>
                    </a:lnTo>
                    <a:lnTo>
                      <a:pt x="72259" y="5608"/>
                    </a:lnTo>
                    <a:lnTo>
                      <a:pt x="72837" y="5550"/>
                    </a:lnTo>
                    <a:lnTo>
                      <a:pt x="73358" y="5377"/>
                    </a:lnTo>
                    <a:lnTo>
                      <a:pt x="73820" y="5145"/>
                    </a:lnTo>
                    <a:lnTo>
                      <a:pt x="74225" y="4799"/>
                    </a:lnTo>
                    <a:lnTo>
                      <a:pt x="74572" y="4394"/>
                    </a:lnTo>
                    <a:lnTo>
                      <a:pt x="74861" y="3932"/>
                    </a:lnTo>
                    <a:lnTo>
                      <a:pt x="75034" y="3353"/>
                    </a:lnTo>
                    <a:lnTo>
                      <a:pt x="75092" y="2833"/>
                    </a:lnTo>
                    <a:lnTo>
                      <a:pt x="75034" y="2255"/>
                    </a:lnTo>
                    <a:lnTo>
                      <a:pt x="74861" y="1735"/>
                    </a:lnTo>
                    <a:lnTo>
                      <a:pt x="74572" y="1272"/>
                    </a:lnTo>
                    <a:lnTo>
                      <a:pt x="74225" y="868"/>
                    </a:lnTo>
                    <a:lnTo>
                      <a:pt x="73820" y="521"/>
                    </a:lnTo>
                    <a:lnTo>
                      <a:pt x="73358" y="232"/>
                    </a:lnTo>
                    <a:lnTo>
                      <a:pt x="72837" y="58"/>
                    </a:lnTo>
                    <a:lnTo>
                      <a:pt x="722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33"/>
            <p:cNvGrpSpPr/>
            <p:nvPr/>
          </p:nvGrpSpPr>
          <p:grpSpPr>
            <a:xfrm>
              <a:off x="2214812" y="3189651"/>
              <a:ext cx="1560531" cy="1109450"/>
              <a:chOff x="12281133" y="3028931"/>
              <a:chExt cx="1477098" cy="1050135"/>
            </a:xfrm>
          </p:grpSpPr>
          <p:sp>
            <p:nvSpPr>
              <p:cNvPr id="694" name="Google Shape;694;p33"/>
              <p:cNvSpPr/>
              <p:nvPr/>
            </p:nvSpPr>
            <p:spPr>
              <a:xfrm>
                <a:off x="12327695" y="3028931"/>
                <a:ext cx="1430536" cy="1050135"/>
              </a:xfrm>
              <a:custGeom>
                <a:rect b="b" l="l" r="r" t="t"/>
                <a:pathLst>
                  <a:path extrusionOk="0" h="61277" w="83474">
                    <a:moveTo>
                      <a:pt x="3932" y="1"/>
                    </a:moveTo>
                    <a:lnTo>
                      <a:pt x="3527" y="59"/>
                    </a:lnTo>
                    <a:lnTo>
                      <a:pt x="3122" y="117"/>
                    </a:lnTo>
                    <a:lnTo>
                      <a:pt x="2775" y="174"/>
                    </a:lnTo>
                    <a:lnTo>
                      <a:pt x="2429" y="290"/>
                    </a:lnTo>
                    <a:lnTo>
                      <a:pt x="2082" y="463"/>
                    </a:lnTo>
                    <a:lnTo>
                      <a:pt x="1735" y="695"/>
                    </a:lnTo>
                    <a:lnTo>
                      <a:pt x="1446" y="926"/>
                    </a:lnTo>
                    <a:lnTo>
                      <a:pt x="1157" y="1157"/>
                    </a:lnTo>
                    <a:lnTo>
                      <a:pt x="926" y="1446"/>
                    </a:lnTo>
                    <a:lnTo>
                      <a:pt x="694" y="1735"/>
                    </a:lnTo>
                    <a:lnTo>
                      <a:pt x="521" y="2082"/>
                    </a:lnTo>
                    <a:lnTo>
                      <a:pt x="348" y="2371"/>
                    </a:lnTo>
                    <a:lnTo>
                      <a:pt x="174" y="2776"/>
                    </a:lnTo>
                    <a:lnTo>
                      <a:pt x="116" y="3122"/>
                    </a:lnTo>
                    <a:lnTo>
                      <a:pt x="59" y="3527"/>
                    </a:lnTo>
                    <a:lnTo>
                      <a:pt x="1" y="3932"/>
                    </a:lnTo>
                    <a:lnTo>
                      <a:pt x="1" y="45148"/>
                    </a:lnTo>
                    <a:lnTo>
                      <a:pt x="59" y="45553"/>
                    </a:lnTo>
                    <a:lnTo>
                      <a:pt x="116" y="45900"/>
                    </a:lnTo>
                    <a:lnTo>
                      <a:pt x="174" y="46304"/>
                    </a:lnTo>
                    <a:lnTo>
                      <a:pt x="348" y="46651"/>
                    </a:lnTo>
                    <a:lnTo>
                      <a:pt x="521" y="46998"/>
                    </a:lnTo>
                    <a:lnTo>
                      <a:pt x="694" y="47345"/>
                    </a:lnTo>
                    <a:lnTo>
                      <a:pt x="926" y="47634"/>
                    </a:lnTo>
                    <a:lnTo>
                      <a:pt x="1157" y="47923"/>
                    </a:lnTo>
                    <a:lnTo>
                      <a:pt x="1446" y="48154"/>
                    </a:lnTo>
                    <a:lnTo>
                      <a:pt x="1735" y="48385"/>
                    </a:lnTo>
                    <a:lnTo>
                      <a:pt x="2082" y="48559"/>
                    </a:lnTo>
                    <a:lnTo>
                      <a:pt x="2429" y="48732"/>
                    </a:lnTo>
                    <a:lnTo>
                      <a:pt x="2775" y="48848"/>
                    </a:lnTo>
                    <a:lnTo>
                      <a:pt x="3122" y="48963"/>
                    </a:lnTo>
                    <a:lnTo>
                      <a:pt x="3527" y="49021"/>
                    </a:lnTo>
                    <a:lnTo>
                      <a:pt x="71219" y="49021"/>
                    </a:lnTo>
                    <a:lnTo>
                      <a:pt x="80757" y="58559"/>
                    </a:lnTo>
                    <a:lnTo>
                      <a:pt x="80757" y="61276"/>
                    </a:lnTo>
                    <a:lnTo>
                      <a:pt x="83474" y="61276"/>
                    </a:lnTo>
                    <a:lnTo>
                      <a:pt x="83474" y="40986"/>
                    </a:lnTo>
                    <a:lnTo>
                      <a:pt x="83474" y="3932"/>
                    </a:lnTo>
                    <a:lnTo>
                      <a:pt x="83474" y="3527"/>
                    </a:lnTo>
                    <a:lnTo>
                      <a:pt x="83416" y="3122"/>
                    </a:lnTo>
                    <a:lnTo>
                      <a:pt x="83300" y="2776"/>
                    </a:lnTo>
                    <a:lnTo>
                      <a:pt x="83185" y="2371"/>
                    </a:lnTo>
                    <a:lnTo>
                      <a:pt x="83011" y="2082"/>
                    </a:lnTo>
                    <a:lnTo>
                      <a:pt x="82838" y="1735"/>
                    </a:lnTo>
                    <a:lnTo>
                      <a:pt x="82607" y="1446"/>
                    </a:lnTo>
                    <a:lnTo>
                      <a:pt x="82318" y="1157"/>
                    </a:lnTo>
                    <a:lnTo>
                      <a:pt x="82086" y="926"/>
                    </a:lnTo>
                    <a:lnTo>
                      <a:pt x="81740" y="695"/>
                    </a:lnTo>
                    <a:lnTo>
                      <a:pt x="81451" y="463"/>
                    </a:lnTo>
                    <a:lnTo>
                      <a:pt x="81104" y="290"/>
                    </a:lnTo>
                    <a:lnTo>
                      <a:pt x="80757" y="174"/>
                    </a:lnTo>
                    <a:lnTo>
                      <a:pt x="80352" y="117"/>
                    </a:lnTo>
                    <a:lnTo>
                      <a:pt x="79948" y="59"/>
                    </a:lnTo>
                    <a:lnTo>
                      <a:pt x="795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12281133" y="3028931"/>
                <a:ext cx="1430536" cy="1050135"/>
              </a:xfrm>
              <a:custGeom>
                <a:rect b="b" l="l" r="r" t="t"/>
                <a:pathLst>
                  <a:path extrusionOk="0" h="61277" w="83474">
                    <a:moveTo>
                      <a:pt x="3932" y="1"/>
                    </a:moveTo>
                    <a:lnTo>
                      <a:pt x="3527" y="59"/>
                    </a:lnTo>
                    <a:lnTo>
                      <a:pt x="3122" y="117"/>
                    </a:lnTo>
                    <a:lnTo>
                      <a:pt x="2776" y="174"/>
                    </a:lnTo>
                    <a:lnTo>
                      <a:pt x="2429" y="290"/>
                    </a:lnTo>
                    <a:lnTo>
                      <a:pt x="2082" y="463"/>
                    </a:lnTo>
                    <a:lnTo>
                      <a:pt x="1735" y="695"/>
                    </a:lnTo>
                    <a:lnTo>
                      <a:pt x="1446" y="926"/>
                    </a:lnTo>
                    <a:lnTo>
                      <a:pt x="1157" y="1157"/>
                    </a:lnTo>
                    <a:lnTo>
                      <a:pt x="926" y="1446"/>
                    </a:lnTo>
                    <a:lnTo>
                      <a:pt x="694" y="1735"/>
                    </a:lnTo>
                    <a:lnTo>
                      <a:pt x="521" y="2082"/>
                    </a:lnTo>
                    <a:lnTo>
                      <a:pt x="348" y="2371"/>
                    </a:lnTo>
                    <a:lnTo>
                      <a:pt x="174" y="2776"/>
                    </a:lnTo>
                    <a:lnTo>
                      <a:pt x="116" y="3122"/>
                    </a:lnTo>
                    <a:lnTo>
                      <a:pt x="59" y="3527"/>
                    </a:lnTo>
                    <a:lnTo>
                      <a:pt x="1" y="3932"/>
                    </a:lnTo>
                    <a:lnTo>
                      <a:pt x="1" y="45148"/>
                    </a:lnTo>
                    <a:lnTo>
                      <a:pt x="59" y="45553"/>
                    </a:lnTo>
                    <a:lnTo>
                      <a:pt x="116" y="45900"/>
                    </a:lnTo>
                    <a:lnTo>
                      <a:pt x="174" y="46304"/>
                    </a:lnTo>
                    <a:lnTo>
                      <a:pt x="348" y="46651"/>
                    </a:lnTo>
                    <a:lnTo>
                      <a:pt x="521" y="46998"/>
                    </a:lnTo>
                    <a:lnTo>
                      <a:pt x="694" y="47345"/>
                    </a:lnTo>
                    <a:lnTo>
                      <a:pt x="926" y="47634"/>
                    </a:lnTo>
                    <a:lnTo>
                      <a:pt x="1157" y="47923"/>
                    </a:lnTo>
                    <a:lnTo>
                      <a:pt x="1446" y="48154"/>
                    </a:lnTo>
                    <a:lnTo>
                      <a:pt x="1735" y="48385"/>
                    </a:lnTo>
                    <a:lnTo>
                      <a:pt x="2082" y="48559"/>
                    </a:lnTo>
                    <a:lnTo>
                      <a:pt x="2429" y="48732"/>
                    </a:lnTo>
                    <a:lnTo>
                      <a:pt x="2776" y="48848"/>
                    </a:lnTo>
                    <a:lnTo>
                      <a:pt x="3122" y="48963"/>
                    </a:lnTo>
                    <a:lnTo>
                      <a:pt x="3527" y="49021"/>
                    </a:lnTo>
                    <a:lnTo>
                      <a:pt x="71219" y="49021"/>
                    </a:lnTo>
                    <a:lnTo>
                      <a:pt x="83474" y="61276"/>
                    </a:lnTo>
                    <a:lnTo>
                      <a:pt x="83474" y="3932"/>
                    </a:lnTo>
                    <a:lnTo>
                      <a:pt x="83474" y="3527"/>
                    </a:lnTo>
                    <a:lnTo>
                      <a:pt x="83416" y="3122"/>
                    </a:lnTo>
                    <a:lnTo>
                      <a:pt x="83300" y="2776"/>
                    </a:lnTo>
                    <a:lnTo>
                      <a:pt x="83185" y="2371"/>
                    </a:lnTo>
                    <a:lnTo>
                      <a:pt x="83011" y="2082"/>
                    </a:lnTo>
                    <a:lnTo>
                      <a:pt x="82838" y="1735"/>
                    </a:lnTo>
                    <a:lnTo>
                      <a:pt x="82607" y="1446"/>
                    </a:lnTo>
                    <a:lnTo>
                      <a:pt x="82318" y="1157"/>
                    </a:lnTo>
                    <a:lnTo>
                      <a:pt x="82087" y="926"/>
                    </a:lnTo>
                    <a:lnTo>
                      <a:pt x="81740" y="695"/>
                    </a:lnTo>
                    <a:lnTo>
                      <a:pt x="81451" y="463"/>
                    </a:lnTo>
                    <a:lnTo>
                      <a:pt x="81104" y="290"/>
                    </a:lnTo>
                    <a:lnTo>
                      <a:pt x="80757" y="174"/>
                    </a:lnTo>
                    <a:lnTo>
                      <a:pt x="80352" y="117"/>
                    </a:lnTo>
                    <a:lnTo>
                      <a:pt x="79948" y="59"/>
                    </a:lnTo>
                    <a:lnTo>
                      <a:pt x="795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12345536" y="3154754"/>
                <a:ext cx="1286889" cy="96107"/>
              </a:xfrm>
              <a:custGeom>
                <a:rect b="b" l="l" r="r" t="t"/>
                <a:pathLst>
                  <a:path extrusionOk="0" h="5608" w="75092">
                    <a:moveTo>
                      <a:pt x="2833" y="0"/>
                    </a:moveTo>
                    <a:lnTo>
                      <a:pt x="2255" y="58"/>
                    </a:lnTo>
                    <a:lnTo>
                      <a:pt x="1734" y="232"/>
                    </a:lnTo>
                    <a:lnTo>
                      <a:pt x="1272" y="463"/>
                    </a:lnTo>
                    <a:lnTo>
                      <a:pt x="867" y="810"/>
                    </a:lnTo>
                    <a:lnTo>
                      <a:pt x="521" y="1214"/>
                    </a:lnTo>
                    <a:lnTo>
                      <a:pt x="231" y="1677"/>
                    </a:lnTo>
                    <a:lnTo>
                      <a:pt x="58" y="2197"/>
                    </a:lnTo>
                    <a:lnTo>
                      <a:pt x="0" y="2775"/>
                    </a:lnTo>
                    <a:lnTo>
                      <a:pt x="58" y="3353"/>
                    </a:lnTo>
                    <a:lnTo>
                      <a:pt x="231" y="3873"/>
                    </a:lnTo>
                    <a:lnTo>
                      <a:pt x="521" y="4336"/>
                    </a:lnTo>
                    <a:lnTo>
                      <a:pt x="867" y="4741"/>
                    </a:lnTo>
                    <a:lnTo>
                      <a:pt x="1272" y="5087"/>
                    </a:lnTo>
                    <a:lnTo>
                      <a:pt x="1734" y="5376"/>
                    </a:lnTo>
                    <a:lnTo>
                      <a:pt x="2255" y="5550"/>
                    </a:lnTo>
                    <a:lnTo>
                      <a:pt x="2833" y="5608"/>
                    </a:lnTo>
                    <a:lnTo>
                      <a:pt x="72259" y="5608"/>
                    </a:lnTo>
                    <a:lnTo>
                      <a:pt x="72837" y="5550"/>
                    </a:lnTo>
                    <a:lnTo>
                      <a:pt x="73357" y="5376"/>
                    </a:lnTo>
                    <a:lnTo>
                      <a:pt x="73820" y="5087"/>
                    </a:lnTo>
                    <a:lnTo>
                      <a:pt x="74224" y="4741"/>
                    </a:lnTo>
                    <a:lnTo>
                      <a:pt x="74571" y="4336"/>
                    </a:lnTo>
                    <a:lnTo>
                      <a:pt x="74860" y="3873"/>
                    </a:lnTo>
                    <a:lnTo>
                      <a:pt x="75034" y="3353"/>
                    </a:lnTo>
                    <a:lnTo>
                      <a:pt x="75091" y="2775"/>
                    </a:lnTo>
                    <a:lnTo>
                      <a:pt x="75034" y="2197"/>
                    </a:lnTo>
                    <a:lnTo>
                      <a:pt x="74860" y="1677"/>
                    </a:lnTo>
                    <a:lnTo>
                      <a:pt x="74571" y="1214"/>
                    </a:lnTo>
                    <a:lnTo>
                      <a:pt x="74224" y="810"/>
                    </a:lnTo>
                    <a:lnTo>
                      <a:pt x="73820" y="463"/>
                    </a:lnTo>
                    <a:lnTo>
                      <a:pt x="73357" y="232"/>
                    </a:lnTo>
                    <a:lnTo>
                      <a:pt x="72837" y="58"/>
                    </a:lnTo>
                    <a:lnTo>
                      <a:pt x="722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12345536" y="3384585"/>
                <a:ext cx="1286889" cy="96107"/>
              </a:xfrm>
              <a:custGeom>
                <a:rect b="b" l="l" r="r" t="t"/>
                <a:pathLst>
                  <a:path extrusionOk="0" h="5608" w="75092">
                    <a:moveTo>
                      <a:pt x="2833" y="1"/>
                    </a:moveTo>
                    <a:lnTo>
                      <a:pt x="2255" y="58"/>
                    </a:lnTo>
                    <a:lnTo>
                      <a:pt x="1734" y="232"/>
                    </a:lnTo>
                    <a:lnTo>
                      <a:pt x="1272" y="521"/>
                    </a:lnTo>
                    <a:lnTo>
                      <a:pt x="867" y="868"/>
                    </a:lnTo>
                    <a:lnTo>
                      <a:pt x="521" y="1272"/>
                    </a:lnTo>
                    <a:lnTo>
                      <a:pt x="231" y="1735"/>
                    </a:lnTo>
                    <a:lnTo>
                      <a:pt x="58" y="2255"/>
                    </a:lnTo>
                    <a:lnTo>
                      <a:pt x="0" y="2833"/>
                    </a:lnTo>
                    <a:lnTo>
                      <a:pt x="58" y="3411"/>
                    </a:lnTo>
                    <a:lnTo>
                      <a:pt x="231" y="3931"/>
                    </a:lnTo>
                    <a:lnTo>
                      <a:pt x="521" y="4394"/>
                    </a:lnTo>
                    <a:lnTo>
                      <a:pt x="867" y="4799"/>
                    </a:lnTo>
                    <a:lnTo>
                      <a:pt x="1272" y="5145"/>
                    </a:lnTo>
                    <a:lnTo>
                      <a:pt x="1734" y="5377"/>
                    </a:lnTo>
                    <a:lnTo>
                      <a:pt x="2255" y="5550"/>
                    </a:lnTo>
                    <a:lnTo>
                      <a:pt x="2833" y="5608"/>
                    </a:lnTo>
                    <a:lnTo>
                      <a:pt x="72259" y="5608"/>
                    </a:lnTo>
                    <a:lnTo>
                      <a:pt x="72837" y="5550"/>
                    </a:lnTo>
                    <a:lnTo>
                      <a:pt x="73357" y="5377"/>
                    </a:lnTo>
                    <a:lnTo>
                      <a:pt x="73820" y="5145"/>
                    </a:lnTo>
                    <a:lnTo>
                      <a:pt x="74224" y="4799"/>
                    </a:lnTo>
                    <a:lnTo>
                      <a:pt x="74571" y="4394"/>
                    </a:lnTo>
                    <a:lnTo>
                      <a:pt x="74860" y="3931"/>
                    </a:lnTo>
                    <a:lnTo>
                      <a:pt x="75034" y="3411"/>
                    </a:lnTo>
                    <a:lnTo>
                      <a:pt x="75091" y="2833"/>
                    </a:lnTo>
                    <a:lnTo>
                      <a:pt x="75034" y="2255"/>
                    </a:lnTo>
                    <a:lnTo>
                      <a:pt x="74860" y="1735"/>
                    </a:lnTo>
                    <a:lnTo>
                      <a:pt x="74571" y="1272"/>
                    </a:lnTo>
                    <a:lnTo>
                      <a:pt x="74224" y="868"/>
                    </a:lnTo>
                    <a:lnTo>
                      <a:pt x="73820" y="521"/>
                    </a:lnTo>
                    <a:lnTo>
                      <a:pt x="73357" y="232"/>
                    </a:lnTo>
                    <a:lnTo>
                      <a:pt x="72837" y="58"/>
                    </a:lnTo>
                    <a:lnTo>
                      <a:pt x="722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a:off x="12345536" y="3615410"/>
                <a:ext cx="1286889" cy="96107"/>
              </a:xfrm>
              <a:custGeom>
                <a:rect b="b" l="l" r="r" t="t"/>
                <a:pathLst>
                  <a:path extrusionOk="0" h="5608" w="75092">
                    <a:moveTo>
                      <a:pt x="2833" y="1"/>
                    </a:moveTo>
                    <a:lnTo>
                      <a:pt x="2255" y="58"/>
                    </a:lnTo>
                    <a:lnTo>
                      <a:pt x="1734" y="232"/>
                    </a:lnTo>
                    <a:lnTo>
                      <a:pt x="1272" y="463"/>
                    </a:lnTo>
                    <a:lnTo>
                      <a:pt x="867" y="810"/>
                    </a:lnTo>
                    <a:lnTo>
                      <a:pt x="521" y="1215"/>
                    </a:lnTo>
                    <a:lnTo>
                      <a:pt x="231" y="1735"/>
                    </a:lnTo>
                    <a:lnTo>
                      <a:pt x="58" y="2255"/>
                    </a:lnTo>
                    <a:lnTo>
                      <a:pt x="0" y="2775"/>
                    </a:lnTo>
                    <a:lnTo>
                      <a:pt x="58" y="3353"/>
                    </a:lnTo>
                    <a:lnTo>
                      <a:pt x="231" y="3874"/>
                    </a:lnTo>
                    <a:lnTo>
                      <a:pt x="521" y="4394"/>
                    </a:lnTo>
                    <a:lnTo>
                      <a:pt x="867" y="4799"/>
                    </a:lnTo>
                    <a:lnTo>
                      <a:pt x="1272" y="5145"/>
                    </a:lnTo>
                    <a:lnTo>
                      <a:pt x="1734" y="5377"/>
                    </a:lnTo>
                    <a:lnTo>
                      <a:pt x="2255" y="5550"/>
                    </a:lnTo>
                    <a:lnTo>
                      <a:pt x="2833" y="5608"/>
                    </a:lnTo>
                    <a:lnTo>
                      <a:pt x="72259" y="5608"/>
                    </a:lnTo>
                    <a:lnTo>
                      <a:pt x="72837" y="5550"/>
                    </a:lnTo>
                    <a:lnTo>
                      <a:pt x="73357" y="5377"/>
                    </a:lnTo>
                    <a:lnTo>
                      <a:pt x="73820" y="5145"/>
                    </a:lnTo>
                    <a:lnTo>
                      <a:pt x="74224" y="4799"/>
                    </a:lnTo>
                    <a:lnTo>
                      <a:pt x="74571" y="4394"/>
                    </a:lnTo>
                    <a:lnTo>
                      <a:pt x="74860" y="3874"/>
                    </a:lnTo>
                    <a:lnTo>
                      <a:pt x="75034" y="3353"/>
                    </a:lnTo>
                    <a:lnTo>
                      <a:pt x="75091" y="2775"/>
                    </a:lnTo>
                    <a:lnTo>
                      <a:pt x="75034" y="2255"/>
                    </a:lnTo>
                    <a:lnTo>
                      <a:pt x="74860" y="1735"/>
                    </a:lnTo>
                    <a:lnTo>
                      <a:pt x="74571" y="1215"/>
                    </a:lnTo>
                    <a:lnTo>
                      <a:pt x="74224" y="810"/>
                    </a:lnTo>
                    <a:lnTo>
                      <a:pt x="73820" y="463"/>
                    </a:lnTo>
                    <a:lnTo>
                      <a:pt x="73357" y="232"/>
                    </a:lnTo>
                    <a:lnTo>
                      <a:pt x="72837" y="58"/>
                    </a:lnTo>
                    <a:lnTo>
                      <a:pt x="722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 name="Google Shape;699;p33"/>
            <p:cNvSpPr/>
            <p:nvPr/>
          </p:nvSpPr>
          <p:spPr>
            <a:xfrm>
              <a:off x="1211406" y="3070418"/>
              <a:ext cx="85845" cy="85863"/>
            </a:xfrm>
            <a:custGeom>
              <a:rect b="b" l="l" r="r" t="t"/>
              <a:pathLst>
                <a:path extrusionOk="0" h="4742" w="4741">
                  <a:moveTo>
                    <a:pt x="2717" y="695"/>
                  </a:moveTo>
                  <a:lnTo>
                    <a:pt x="3006" y="810"/>
                  </a:lnTo>
                  <a:lnTo>
                    <a:pt x="3295" y="984"/>
                  </a:lnTo>
                  <a:lnTo>
                    <a:pt x="3584" y="1157"/>
                  </a:lnTo>
                  <a:lnTo>
                    <a:pt x="3757" y="1446"/>
                  </a:lnTo>
                  <a:lnTo>
                    <a:pt x="3931" y="1677"/>
                  </a:lnTo>
                  <a:lnTo>
                    <a:pt x="3989" y="2024"/>
                  </a:lnTo>
                  <a:lnTo>
                    <a:pt x="4047" y="2371"/>
                  </a:lnTo>
                  <a:lnTo>
                    <a:pt x="3989" y="2718"/>
                  </a:lnTo>
                  <a:lnTo>
                    <a:pt x="3931" y="3007"/>
                  </a:lnTo>
                  <a:lnTo>
                    <a:pt x="3757" y="3296"/>
                  </a:lnTo>
                  <a:lnTo>
                    <a:pt x="3584" y="3527"/>
                  </a:lnTo>
                  <a:lnTo>
                    <a:pt x="3295" y="3758"/>
                  </a:lnTo>
                  <a:lnTo>
                    <a:pt x="3006" y="3932"/>
                  </a:lnTo>
                  <a:lnTo>
                    <a:pt x="2717" y="3990"/>
                  </a:lnTo>
                  <a:lnTo>
                    <a:pt x="2370" y="4047"/>
                  </a:lnTo>
                  <a:lnTo>
                    <a:pt x="2023" y="3990"/>
                  </a:lnTo>
                  <a:lnTo>
                    <a:pt x="1734" y="3932"/>
                  </a:lnTo>
                  <a:lnTo>
                    <a:pt x="1445" y="3758"/>
                  </a:lnTo>
                  <a:lnTo>
                    <a:pt x="1156" y="3527"/>
                  </a:lnTo>
                  <a:lnTo>
                    <a:pt x="983" y="3296"/>
                  </a:lnTo>
                  <a:lnTo>
                    <a:pt x="809" y="3007"/>
                  </a:lnTo>
                  <a:lnTo>
                    <a:pt x="694" y="2718"/>
                  </a:lnTo>
                  <a:lnTo>
                    <a:pt x="694" y="2371"/>
                  </a:lnTo>
                  <a:lnTo>
                    <a:pt x="694" y="2024"/>
                  </a:lnTo>
                  <a:lnTo>
                    <a:pt x="809" y="1677"/>
                  </a:lnTo>
                  <a:lnTo>
                    <a:pt x="983" y="1446"/>
                  </a:lnTo>
                  <a:lnTo>
                    <a:pt x="1156" y="1157"/>
                  </a:lnTo>
                  <a:lnTo>
                    <a:pt x="1445" y="984"/>
                  </a:lnTo>
                  <a:lnTo>
                    <a:pt x="1734" y="810"/>
                  </a:lnTo>
                  <a:lnTo>
                    <a:pt x="2023" y="695"/>
                  </a:lnTo>
                  <a:close/>
                  <a:moveTo>
                    <a:pt x="2370" y="1"/>
                  </a:moveTo>
                  <a:lnTo>
                    <a:pt x="1908" y="59"/>
                  </a:lnTo>
                  <a:lnTo>
                    <a:pt x="1445" y="174"/>
                  </a:lnTo>
                  <a:lnTo>
                    <a:pt x="1041" y="406"/>
                  </a:lnTo>
                  <a:lnTo>
                    <a:pt x="694" y="695"/>
                  </a:lnTo>
                  <a:lnTo>
                    <a:pt x="405" y="1041"/>
                  </a:lnTo>
                  <a:lnTo>
                    <a:pt x="173" y="1446"/>
                  </a:lnTo>
                  <a:lnTo>
                    <a:pt x="58" y="1909"/>
                  </a:lnTo>
                  <a:lnTo>
                    <a:pt x="0" y="2371"/>
                  </a:lnTo>
                  <a:lnTo>
                    <a:pt x="58" y="2833"/>
                  </a:lnTo>
                  <a:lnTo>
                    <a:pt x="173" y="3296"/>
                  </a:lnTo>
                  <a:lnTo>
                    <a:pt x="405" y="3701"/>
                  </a:lnTo>
                  <a:lnTo>
                    <a:pt x="694" y="4047"/>
                  </a:lnTo>
                  <a:lnTo>
                    <a:pt x="1041" y="4336"/>
                  </a:lnTo>
                  <a:lnTo>
                    <a:pt x="1445" y="4510"/>
                  </a:lnTo>
                  <a:lnTo>
                    <a:pt x="1908" y="4683"/>
                  </a:lnTo>
                  <a:lnTo>
                    <a:pt x="2370" y="4741"/>
                  </a:lnTo>
                  <a:lnTo>
                    <a:pt x="2833" y="4683"/>
                  </a:lnTo>
                  <a:lnTo>
                    <a:pt x="3295" y="4510"/>
                  </a:lnTo>
                  <a:lnTo>
                    <a:pt x="3700" y="4336"/>
                  </a:lnTo>
                  <a:lnTo>
                    <a:pt x="4047" y="4047"/>
                  </a:lnTo>
                  <a:lnTo>
                    <a:pt x="4336" y="3701"/>
                  </a:lnTo>
                  <a:lnTo>
                    <a:pt x="4567" y="3296"/>
                  </a:lnTo>
                  <a:lnTo>
                    <a:pt x="4682" y="2833"/>
                  </a:lnTo>
                  <a:lnTo>
                    <a:pt x="4740" y="2371"/>
                  </a:lnTo>
                  <a:lnTo>
                    <a:pt x="4682" y="1909"/>
                  </a:lnTo>
                  <a:lnTo>
                    <a:pt x="4567" y="1446"/>
                  </a:lnTo>
                  <a:lnTo>
                    <a:pt x="4336" y="1041"/>
                  </a:lnTo>
                  <a:lnTo>
                    <a:pt x="4047" y="695"/>
                  </a:lnTo>
                  <a:lnTo>
                    <a:pt x="3700" y="406"/>
                  </a:lnTo>
                  <a:lnTo>
                    <a:pt x="3295" y="174"/>
                  </a:lnTo>
                  <a:lnTo>
                    <a:pt x="2833" y="59"/>
                  </a:lnTo>
                  <a:lnTo>
                    <a:pt x="2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a:off x="1284663" y="1942144"/>
              <a:ext cx="85845" cy="85845"/>
            </a:xfrm>
            <a:custGeom>
              <a:rect b="b" l="l" r="r" t="t"/>
              <a:pathLst>
                <a:path extrusionOk="0" h="4741" w="4741">
                  <a:moveTo>
                    <a:pt x="2717" y="694"/>
                  </a:moveTo>
                  <a:lnTo>
                    <a:pt x="3006" y="809"/>
                  </a:lnTo>
                  <a:lnTo>
                    <a:pt x="3296" y="983"/>
                  </a:lnTo>
                  <a:lnTo>
                    <a:pt x="3527" y="1156"/>
                  </a:lnTo>
                  <a:lnTo>
                    <a:pt x="3758" y="1445"/>
                  </a:lnTo>
                  <a:lnTo>
                    <a:pt x="3931" y="1734"/>
                  </a:lnTo>
                  <a:lnTo>
                    <a:pt x="3989" y="2023"/>
                  </a:lnTo>
                  <a:lnTo>
                    <a:pt x="4047" y="2370"/>
                  </a:lnTo>
                  <a:lnTo>
                    <a:pt x="3989" y="2717"/>
                  </a:lnTo>
                  <a:lnTo>
                    <a:pt x="3931" y="3006"/>
                  </a:lnTo>
                  <a:lnTo>
                    <a:pt x="3758" y="3295"/>
                  </a:lnTo>
                  <a:lnTo>
                    <a:pt x="3527" y="3584"/>
                  </a:lnTo>
                  <a:lnTo>
                    <a:pt x="3296" y="3758"/>
                  </a:lnTo>
                  <a:lnTo>
                    <a:pt x="3006" y="3931"/>
                  </a:lnTo>
                  <a:lnTo>
                    <a:pt x="2717" y="4047"/>
                  </a:lnTo>
                  <a:lnTo>
                    <a:pt x="2024" y="4047"/>
                  </a:lnTo>
                  <a:lnTo>
                    <a:pt x="1735" y="3931"/>
                  </a:lnTo>
                  <a:lnTo>
                    <a:pt x="1446" y="3758"/>
                  </a:lnTo>
                  <a:lnTo>
                    <a:pt x="1157" y="3584"/>
                  </a:lnTo>
                  <a:lnTo>
                    <a:pt x="983" y="3295"/>
                  </a:lnTo>
                  <a:lnTo>
                    <a:pt x="810" y="3006"/>
                  </a:lnTo>
                  <a:lnTo>
                    <a:pt x="694" y="2717"/>
                  </a:lnTo>
                  <a:lnTo>
                    <a:pt x="694" y="2370"/>
                  </a:lnTo>
                  <a:lnTo>
                    <a:pt x="694" y="2023"/>
                  </a:lnTo>
                  <a:lnTo>
                    <a:pt x="810" y="1734"/>
                  </a:lnTo>
                  <a:lnTo>
                    <a:pt x="983" y="1445"/>
                  </a:lnTo>
                  <a:lnTo>
                    <a:pt x="1157" y="1156"/>
                  </a:lnTo>
                  <a:lnTo>
                    <a:pt x="1446" y="983"/>
                  </a:lnTo>
                  <a:lnTo>
                    <a:pt x="1735" y="809"/>
                  </a:lnTo>
                  <a:lnTo>
                    <a:pt x="2024" y="694"/>
                  </a:lnTo>
                  <a:close/>
                  <a:moveTo>
                    <a:pt x="2371" y="0"/>
                  </a:moveTo>
                  <a:lnTo>
                    <a:pt x="1908" y="58"/>
                  </a:lnTo>
                  <a:lnTo>
                    <a:pt x="1446" y="173"/>
                  </a:lnTo>
                  <a:lnTo>
                    <a:pt x="1041" y="405"/>
                  </a:lnTo>
                  <a:lnTo>
                    <a:pt x="694" y="694"/>
                  </a:lnTo>
                  <a:lnTo>
                    <a:pt x="405" y="1041"/>
                  </a:lnTo>
                  <a:lnTo>
                    <a:pt x="174" y="1445"/>
                  </a:lnTo>
                  <a:lnTo>
                    <a:pt x="58" y="1908"/>
                  </a:lnTo>
                  <a:lnTo>
                    <a:pt x="1" y="2370"/>
                  </a:lnTo>
                  <a:lnTo>
                    <a:pt x="58" y="2833"/>
                  </a:lnTo>
                  <a:lnTo>
                    <a:pt x="174" y="3295"/>
                  </a:lnTo>
                  <a:lnTo>
                    <a:pt x="405" y="3700"/>
                  </a:lnTo>
                  <a:lnTo>
                    <a:pt x="694" y="4047"/>
                  </a:lnTo>
                  <a:lnTo>
                    <a:pt x="1041" y="4336"/>
                  </a:lnTo>
                  <a:lnTo>
                    <a:pt x="1446" y="4567"/>
                  </a:lnTo>
                  <a:lnTo>
                    <a:pt x="1908" y="4682"/>
                  </a:lnTo>
                  <a:lnTo>
                    <a:pt x="2371" y="4740"/>
                  </a:lnTo>
                  <a:lnTo>
                    <a:pt x="2833" y="4682"/>
                  </a:lnTo>
                  <a:lnTo>
                    <a:pt x="3296" y="4567"/>
                  </a:lnTo>
                  <a:lnTo>
                    <a:pt x="3700" y="4336"/>
                  </a:lnTo>
                  <a:lnTo>
                    <a:pt x="4047" y="4047"/>
                  </a:lnTo>
                  <a:lnTo>
                    <a:pt x="4336" y="3700"/>
                  </a:lnTo>
                  <a:lnTo>
                    <a:pt x="4509" y="3295"/>
                  </a:lnTo>
                  <a:lnTo>
                    <a:pt x="4683" y="2833"/>
                  </a:lnTo>
                  <a:lnTo>
                    <a:pt x="4741" y="2370"/>
                  </a:lnTo>
                  <a:lnTo>
                    <a:pt x="4683" y="1908"/>
                  </a:lnTo>
                  <a:lnTo>
                    <a:pt x="4509" y="1445"/>
                  </a:lnTo>
                  <a:lnTo>
                    <a:pt x="4336" y="1041"/>
                  </a:lnTo>
                  <a:lnTo>
                    <a:pt x="4047" y="694"/>
                  </a:lnTo>
                  <a:lnTo>
                    <a:pt x="3700" y="405"/>
                  </a:lnTo>
                  <a:lnTo>
                    <a:pt x="3296" y="173"/>
                  </a:lnTo>
                  <a:lnTo>
                    <a:pt x="2833" y="58"/>
                  </a:lnTo>
                  <a:lnTo>
                    <a:pt x="23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a:off x="1450042" y="1868869"/>
              <a:ext cx="84795" cy="85845"/>
            </a:xfrm>
            <a:custGeom>
              <a:rect b="b" l="l" r="r" t="t"/>
              <a:pathLst>
                <a:path extrusionOk="0" h="4741" w="4683">
                  <a:moveTo>
                    <a:pt x="2370" y="694"/>
                  </a:moveTo>
                  <a:lnTo>
                    <a:pt x="2717" y="752"/>
                  </a:lnTo>
                  <a:lnTo>
                    <a:pt x="3006" y="810"/>
                  </a:lnTo>
                  <a:lnTo>
                    <a:pt x="3295" y="983"/>
                  </a:lnTo>
                  <a:lnTo>
                    <a:pt x="3526" y="1215"/>
                  </a:lnTo>
                  <a:lnTo>
                    <a:pt x="3757" y="1446"/>
                  </a:lnTo>
                  <a:lnTo>
                    <a:pt x="3873" y="1735"/>
                  </a:lnTo>
                  <a:lnTo>
                    <a:pt x="3989" y="2024"/>
                  </a:lnTo>
                  <a:lnTo>
                    <a:pt x="4046" y="2371"/>
                  </a:lnTo>
                  <a:lnTo>
                    <a:pt x="3989" y="2718"/>
                  </a:lnTo>
                  <a:lnTo>
                    <a:pt x="3873" y="3007"/>
                  </a:lnTo>
                  <a:lnTo>
                    <a:pt x="3757" y="3296"/>
                  </a:lnTo>
                  <a:lnTo>
                    <a:pt x="3526" y="3585"/>
                  </a:lnTo>
                  <a:lnTo>
                    <a:pt x="3295" y="3758"/>
                  </a:lnTo>
                  <a:lnTo>
                    <a:pt x="3006" y="3931"/>
                  </a:lnTo>
                  <a:lnTo>
                    <a:pt x="2717" y="4047"/>
                  </a:lnTo>
                  <a:lnTo>
                    <a:pt x="2023" y="4047"/>
                  </a:lnTo>
                  <a:lnTo>
                    <a:pt x="1676" y="3931"/>
                  </a:lnTo>
                  <a:lnTo>
                    <a:pt x="1387" y="3758"/>
                  </a:lnTo>
                  <a:lnTo>
                    <a:pt x="1156" y="3585"/>
                  </a:lnTo>
                  <a:lnTo>
                    <a:pt x="983" y="3296"/>
                  </a:lnTo>
                  <a:lnTo>
                    <a:pt x="809" y="3007"/>
                  </a:lnTo>
                  <a:lnTo>
                    <a:pt x="694" y="2718"/>
                  </a:lnTo>
                  <a:lnTo>
                    <a:pt x="694" y="2371"/>
                  </a:lnTo>
                  <a:lnTo>
                    <a:pt x="694" y="2024"/>
                  </a:lnTo>
                  <a:lnTo>
                    <a:pt x="809" y="1735"/>
                  </a:lnTo>
                  <a:lnTo>
                    <a:pt x="983" y="1446"/>
                  </a:lnTo>
                  <a:lnTo>
                    <a:pt x="1156" y="1215"/>
                  </a:lnTo>
                  <a:lnTo>
                    <a:pt x="1387" y="983"/>
                  </a:lnTo>
                  <a:lnTo>
                    <a:pt x="1676" y="810"/>
                  </a:lnTo>
                  <a:lnTo>
                    <a:pt x="2023" y="752"/>
                  </a:lnTo>
                  <a:lnTo>
                    <a:pt x="2370" y="694"/>
                  </a:lnTo>
                  <a:close/>
                  <a:moveTo>
                    <a:pt x="2370" y="1"/>
                  </a:moveTo>
                  <a:lnTo>
                    <a:pt x="1850" y="58"/>
                  </a:lnTo>
                  <a:lnTo>
                    <a:pt x="1445" y="232"/>
                  </a:lnTo>
                  <a:lnTo>
                    <a:pt x="1041" y="405"/>
                  </a:lnTo>
                  <a:lnTo>
                    <a:pt x="694" y="694"/>
                  </a:lnTo>
                  <a:lnTo>
                    <a:pt x="405" y="1041"/>
                  </a:lnTo>
                  <a:lnTo>
                    <a:pt x="173" y="1446"/>
                  </a:lnTo>
                  <a:lnTo>
                    <a:pt x="58" y="1908"/>
                  </a:lnTo>
                  <a:lnTo>
                    <a:pt x="0" y="2371"/>
                  </a:lnTo>
                  <a:lnTo>
                    <a:pt x="58" y="2833"/>
                  </a:lnTo>
                  <a:lnTo>
                    <a:pt x="173" y="3296"/>
                  </a:lnTo>
                  <a:lnTo>
                    <a:pt x="405" y="3700"/>
                  </a:lnTo>
                  <a:lnTo>
                    <a:pt x="694" y="4047"/>
                  </a:lnTo>
                  <a:lnTo>
                    <a:pt x="1041" y="4336"/>
                  </a:lnTo>
                  <a:lnTo>
                    <a:pt x="1445" y="4567"/>
                  </a:lnTo>
                  <a:lnTo>
                    <a:pt x="1850" y="4683"/>
                  </a:lnTo>
                  <a:lnTo>
                    <a:pt x="2370" y="4741"/>
                  </a:lnTo>
                  <a:lnTo>
                    <a:pt x="2833" y="4683"/>
                  </a:lnTo>
                  <a:lnTo>
                    <a:pt x="3295" y="4567"/>
                  </a:lnTo>
                  <a:lnTo>
                    <a:pt x="3642" y="4336"/>
                  </a:lnTo>
                  <a:lnTo>
                    <a:pt x="3989" y="4047"/>
                  </a:lnTo>
                  <a:lnTo>
                    <a:pt x="4278" y="3700"/>
                  </a:lnTo>
                  <a:lnTo>
                    <a:pt x="4509" y="3296"/>
                  </a:lnTo>
                  <a:lnTo>
                    <a:pt x="4682" y="2833"/>
                  </a:lnTo>
                  <a:lnTo>
                    <a:pt x="4682" y="2371"/>
                  </a:lnTo>
                  <a:lnTo>
                    <a:pt x="4682" y="1908"/>
                  </a:lnTo>
                  <a:lnTo>
                    <a:pt x="4509" y="1446"/>
                  </a:lnTo>
                  <a:lnTo>
                    <a:pt x="4278" y="1041"/>
                  </a:lnTo>
                  <a:lnTo>
                    <a:pt x="3989" y="694"/>
                  </a:lnTo>
                  <a:lnTo>
                    <a:pt x="3642" y="405"/>
                  </a:lnTo>
                  <a:lnTo>
                    <a:pt x="3295" y="232"/>
                  </a:lnTo>
                  <a:lnTo>
                    <a:pt x="2833" y="58"/>
                  </a:lnTo>
                  <a:lnTo>
                    <a:pt x="2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a:off x="1944044" y="1451255"/>
              <a:ext cx="85845" cy="85845"/>
            </a:xfrm>
            <a:custGeom>
              <a:rect b="b" l="l" r="r" t="t"/>
              <a:pathLst>
                <a:path extrusionOk="0" h="4741" w="4741">
                  <a:moveTo>
                    <a:pt x="2371" y="694"/>
                  </a:moveTo>
                  <a:lnTo>
                    <a:pt x="2718" y="752"/>
                  </a:lnTo>
                  <a:lnTo>
                    <a:pt x="3065" y="810"/>
                  </a:lnTo>
                  <a:lnTo>
                    <a:pt x="3296" y="983"/>
                  </a:lnTo>
                  <a:lnTo>
                    <a:pt x="3585" y="1215"/>
                  </a:lnTo>
                  <a:lnTo>
                    <a:pt x="3758" y="1446"/>
                  </a:lnTo>
                  <a:lnTo>
                    <a:pt x="3932" y="1735"/>
                  </a:lnTo>
                  <a:lnTo>
                    <a:pt x="4047" y="2024"/>
                  </a:lnTo>
                  <a:lnTo>
                    <a:pt x="4047" y="2371"/>
                  </a:lnTo>
                  <a:lnTo>
                    <a:pt x="4047" y="2718"/>
                  </a:lnTo>
                  <a:lnTo>
                    <a:pt x="3932" y="3007"/>
                  </a:lnTo>
                  <a:lnTo>
                    <a:pt x="3758" y="3296"/>
                  </a:lnTo>
                  <a:lnTo>
                    <a:pt x="3585" y="3585"/>
                  </a:lnTo>
                  <a:lnTo>
                    <a:pt x="3296" y="3758"/>
                  </a:lnTo>
                  <a:lnTo>
                    <a:pt x="3065" y="3931"/>
                  </a:lnTo>
                  <a:lnTo>
                    <a:pt x="2718" y="4047"/>
                  </a:lnTo>
                  <a:lnTo>
                    <a:pt x="2024" y="4047"/>
                  </a:lnTo>
                  <a:lnTo>
                    <a:pt x="1735" y="3931"/>
                  </a:lnTo>
                  <a:lnTo>
                    <a:pt x="1446" y="3758"/>
                  </a:lnTo>
                  <a:lnTo>
                    <a:pt x="1215" y="3585"/>
                  </a:lnTo>
                  <a:lnTo>
                    <a:pt x="984" y="3296"/>
                  </a:lnTo>
                  <a:lnTo>
                    <a:pt x="810" y="3007"/>
                  </a:lnTo>
                  <a:lnTo>
                    <a:pt x="752" y="2718"/>
                  </a:lnTo>
                  <a:lnTo>
                    <a:pt x="695" y="2371"/>
                  </a:lnTo>
                  <a:lnTo>
                    <a:pt x="752" y="2024"/>
                  </a:lnTo>
                  <a:lnTo>
                    <a:pt x="810" y="1735"/>
                  </a:lnTo>
                  <a:lnTo>
                    <a:pt x="984" y="1446"/>
                  </a:lnTo>
                  <a:lnTo>
                    <a:pt x="1215" y="1215"/>
                  </a:lnTo>
                  <a:lnTo>
                    <a:pt x="1446" y="983"/>
                  </a:lnTo>
                  <a:lnTo>
                    <a:pt x="1735" y="810"/>
                  </a:lnTo>
                  <a:lnTo>
                    <a:pt x="2024" y="752"/>
                  </a:lnTo>
                  <a:lnTo>
                    <a:pt x="2371" y="694"/>
                  </a:lnTo>
                  <a:close/>
                  <a:moveTo>
                    <a:pt x="2371" y="1"/>
                  </a:moveTo>
                  <a:lnTo>
                    <a:pt x="1908" y="58"/>
                  </a:lnTo>
                  <a:lnTo>
                    <a:pt x="1446" y="232"/>
                  </a:lnTo>
                  <a:lnTo>
                    <a:pt x="1041" y="405"/>
                  </a:lnTo>
                  <a:lnTo>
                    <a:pt x="695" y="694"/>
                  </a:lnTo>
                  <a:lnTo>
                    <a:pt x="405" y="1041"/>
                  </a:lnTo>
                  <a:lnTo>
                    <a:pt x="232" y="1446"/>
                  </a:lnTo>
                  <a:lnTo>
                    <a:pt x="59" y="1908"/>
                  </a:lnTo>
                  <a:lnTo>
                    <a:pt x="1" y="2371"/>
                  </a:lnTo>
                  <a:lnTo>
                    <a:pt x="59" y="2833"/>
                  </a:lnTo>
                  <a:lnTo>
                    <a:pt x="232" y="3296"/>
                  </a:lnTo>
                  <a:lnTo>
                    <a:pt x="405" y="3700"/>
                  </a:lnTo>
                  <a:lnTo>
                    <a:pt x="695" y="4047"/>
                  </a:lnTo>
                  <a:lnTo>
                    <a:pt x="1041" y="4336"/>
                  </a:lnTo>
                  <a:lnTo>
                    <a:pt x="1446" y="4567"/>
                  </a:lnTo>
                  <a:lnTo>
                    <a:pt x="1908" y="4683"/>
                  </a:lnTo>
                  <a:lnTo>
                    <a:pt x="2371" y="4741"/>
                  </a:lnTo>
                  <a:lnTo>
                    <a:pt x="2833" y="4683"/>
                  </a:lnTo>
                  <a:lnTo>
                    <a:pt x="3296" y="4567"/>
                  </a:lnTo>
                  <a:lnTo>
                    <a:pt x="3700" y="4336"/>
                  </a:lnTo>
                  <a:lnTo>
                    <a:pt x="4047" y="4047"/>
                  </a:lnTo>
                  <a:lnTo>
                    <a:pt x="4336" y="3700"/>
                  </a:lnTo>
                  <a:lnTo>
                    <a:pt x="4568" y="3296"/>
                  </a:lnTo>
                  <a:lnTo>
                    <a:pt x="4683" y="2833"/>
                  </a:lnTo>
                  <a:lnTo>
                    <a:pt x="4741" y="2371"/>
                  </a:lnTo>
                  <a:lnTo>
                    <a:pt x="4683" y="1908"/>
                  </a:lnTo>
                  <a:lnTo>
                    <a:pt x="4568" y="1446"/>
                  </a:lnTo>
                  <a:lnTo>
                    <a:pt x="4336" y="1041"/>
                  </a:lnTo>
                  <a:lnTo>
                    <a:pt x="4047" y="694"/>
                  </a:lnTo>
                  <a:lnTo>
                    <a:pt x="3700" y="405"/>
                  </a:lnTo>
                  <a:lnTo>
                    <a:pt x="3296" y="232"/>
                  </a:lnTo>
                  <a:lnTo>
                    <a:pt x="2833" y="58"/>
                  </a:lnTo>
                  <a:lnTo>
                    <a:pt x="2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1944044" y="1628132"/>
              <a:ext cx="85845" cy="84813"/>
            </a:xfrm>
            <a:custGeom>
              <a:rect b="b" l="l" r="r" t="t"/>
              <a:pathLst>
                <a:path extrusionOk="0" h="4684" w="4741">
                  <a:moveTo>
                    <a:pt x="2718" y="695"/>
                  </a:moveTo>
                  <a:lnTo>
                    <a:pt x="3065" y="810"/>
                  </a:lnTo>
                  <a:lnTo>
                    <a:pt x="3296" y="984"/>
                  </a:lnTo>
                  <a:lnTo>
                    <a:pt x="3585" y="1157"/>
                  </a:lnTo>
                  <a:lnTo>
                    <a:pt x="3758" y="1388"/>
                  </a:lnTo>
                  <a:lnTo>
                    <a:pt x="3932" y="1677"/>
                  </a:lnTo>
                  <a:lnTo>
                    <a:pt x="4047" y="2024"/>
                  </a:lnTo>
                  <a:lnTo>
                    <a:pt x="4047" y="2371"/>
                  </a:lnTo>
                  <a:lnTo>
                    <a:pt x="4047" y="2718"/>
                  </a:lnTo>
                  <a:lnTo>
                    <a:pt x="3932" y="3007"/>
                  </a:lnTo>
                  <a:lnTo>
                    <a:pt x="3758" y="3296"/>
                  </a:lnTo>
                  <a:lnTo>
                    <a:pt x="3585" y="3527"/>
                  </a:lnTo>
                  <a:lnTo>
                    <a:pt x="3296" y="3758"/>
                  </a:lnTo>
                  <a:lnTo>
                    <a:pt x="3065" y="3932"/>
                  </a:lnTo>
                  <a:lnTo>
                    <a:pt x="2718" y="3990"/>
                  </a:lnTo>
                  <a:lnTo>
                    <a:pt x="2371" y="4047"/>
                  </a:lnTo>
                  <a:lnTo>
                    <a:pt x="2024" y="3990"/>
                  </a:lnTo>
                  <a:lnTo>
                    <a:pt x="1735" y="3932"/>
                  </a:lnTo>
                  <a:lnTo>
                    <a:pt x="1446" y="3758"/>
                  </a:lnTo>
                  <a:lnTo>
                    <a:pt x="1215" y="3527"/>
                  </a:lnTo>
                  <a:lnTo>
                    <a:pt x="984" y="3296"/>
                  </a:lnTo>
                  <a:lnTo>
                    <a:pt x="810" y="3007"/>
                  </a:lnTo>
                  <a:lnTo>
                    <a:pt x="752" y="2718"/>
                  </a:lnTo>
                  <a:lnTo>
                    <a:pt x="695" y="2371"/>
                  </a:lnTo>
                  <a:lnTo>
                    <a:pt x="752" y="2024"/>
                  </a:lnTo>
                  <a:lnTo>
                    <a:pt x="810" y="1677"/>
                  </a:lnTo>
                  <a:lnTo>
                    <a:pt x="984" y="1388"/>
                  </a:lnTo>
                  <a:lnTo>
                    <a:pt x="1215" y="1157"/>
                  </a:lnTo>
                  <a:lnTo>
                    <a:pt x="1446" y="984"/>
                  </a:lnTo>
                  <a:lnTo>
                    <a:pt x="1735" y="810"/>
                  </a:lnTo>
                  <a:lnTo>
                    <a:pt x="2024" y="695"/>
                  </a:lnTo>
                  <a:close/>
                  <a:moveTo>
                    <a:pt x="2371" y="1"/>
                  </a:moveTo>
                  <a:lnTo>
                    <a:pt x="1908" y="59"/>
                  </a:lnTo>
                  <a:lnTo>
                    <a:pt x="1446" y="174"/>
                  </a:lnTo>
                  <a:lnTo>
                    <a:pt x="1041" y="406"/>
                  </a:lnTo>
                  <a:lnTo>
                    <a:pt x="695" y="695"/>
                  </a:lnTo>
                  <a:lnTo>
                    <a:pt x="405" y="1042"/>
                  </a:lnTo>
                  <a:lnTo>
                    <a:pt x="232" y="1446"/>
                  </a:lnTo>
                  <a:lnTo>
                    <a:pt x="59" y="1851"/>
                  </a:lnTo>
                  <a:lnTo>
                    <a:pt x="1" y="2371"/>
                  </a:lnTo>
                  <a:lnTo>
                    <a:pt x="59" y="2834"/>
                  </a:lnTo>
                  <a:lnTo>
                    <a:pt x="232" y="3296"/>
                  </a:lnTo>
                  <a:lnTo>
                    <a:pt x="405" y="3643"/>
                  </a:lnTo>
                  <a:lnTo>
                    <a:pt x="695" y="4047"/>
                  </a:lnTo>
                  <a:lnTo>
                    <a:pt x="1041" y="4279"/>
                  </a:lnTo>
                  <a:lnTo>
                    <a:pt x="1446" y="4510"/>
                  </a:lnTo>
                  <a:lnTo>
                    <a:pt x="1908" y="4683"/>
                  </a:lnTo>
                  <a:lnTo>
                    <a:pt x="2833" y="4683"/>
                  </a:lnTo>
                  <a:lnTo>
                    <a:pt x="3296" y="4510"/>
                  </a:lnTo>
                  <a:lnTo>
                    <a:pt x="3700" y="4279"/>
                  </a:lnTo>
                  <a:lnTo>
                    <a:pt x="4047" y="4047"/>
                  </a:lnTo>
                  <a:lnTo>
                    <a:pt x="4336" y="3643"/>
                  </a:lnTo>
                  <a:lnTo>
                    <a:pt x="4568" y="3296"/>
                  </a:lnTo>
                  <a:lnTo>
                    <a:pt x="4683" y="2834"/>
                  </a:lnTo>
                  <a:lnTo>
                    <a:pt x="4741" y="2371"/>
                  </a:lnTo>
                  <a:lnTo>
                    <a:pt x="4683" y="1851"/>
                  </a:lnTo>
                  <a:lnTo>
                    <a:pt x="4568" y="1446"/>
                  </a:lnTo>
                  <a:lnTo>
                    <a:pt x="4336" y="1042"/>
                  </a:lnTo>
                  <a:lnTo>
                    <a:pt x="4047" y="695"/>
                  </a:lnTo>
                  <a:lnTo>
                    <a:pt x="3700" y="406"/>
                  </a:lnTo>
                  <a:lnTo>
                    <a:pt x="3296" y="174"/>
                  </a:lnTo>
                  <a:lnTo>
                    <a:pt x="2833" y="59"/>
                  </a:lnTo>
                  <a:lnTo>
                    <a:pt x="2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340139" y="3164624"/>
              <a:ext cx="84795" cy="84795"/>
            </a:xfrm>
            <a:custGeom>
              <a:rect b="b" l="l" r="r" t="t"/>
              <a:pathLst>
                <a:path extrusionOk="0" h="4683" w="4683">
                  <a:moveTo>
                    <a:pt x="2370" y="636"/>
                  </a:moveTo>
                  <a:lnTo>
                    <a:pt x="2717" y="694"/>
                  </a:lnTo>
                  <a:lnTo>
                    <a:pt x="3006" y="810"/>
                  </a:lnTo>
                  <a:lnTo>
                    <a:pt x="3295" y="925"/>
                  </a:lnTo>
                  <a:lnTo>
                    <a:pt x="3527" y="1157"/>
                  </a:lnTo>
                  <a:lnTo>
                    <a:pt x="3758" y="1388"/>
                  </a:lnTo>
                  <a:lnTo>
                    <a:pt x="3873" y="1677"/>
                  </a:lnTo>
                  <a:lnTo>
                    <a:pt x="3989" y="2024"/>
                  </a:lnTo>
                  <a:lnTo>
                    <a:pt x="4047" y="2371"/>
                  </a:lnTo>
                  <a:lnTo>
                    <a:pt x="3989" y="2660"/>
                  </a:lnTo>
                  <a:lnTo>
                    <a:pt x="3873" y="3006"/>
                  </a:lnTo>
                  <a:lnTo>
                    <a:pt x="3758" y="3296"/>
                  </a:lnTo>
                  <a:lnTo>
                    <a:pt x="3527" y="3527"/>
                  </a:lnTo>
                  <a:lnTo>
                    <a:pt x="3295" y="3758"/>
                  </a:lnTo>
                  <a:lnTo>
                    <a:pt x="3006" y="3874"/>
                  </a:lnTo>
                  <a:lnTo>
                    <a:pt x="2717" y="3989"/>
                  </a:lnTo>
                  <a:lnTo>
                    <a:pt x="2370" y="4047"/>
                  </a:lnTo>
                  <a:lnTo>
                    <a:pt x="2024" y="3989"/>
                  </a:lnTo>
                  <a:lnTo>
                    <a:pt x="1677" y="3874"/>
                  </a:lnTo>
                  <a:lnTo>
                    <a:pt x="1388" y="3758"/>
                  </a:lnTo>
                  <a:lnTo>
                    <a:pt x="1156" y="3527"/>
                  </a:lnTo>
                  <a:lnTo>
                    <a:pt x="983" y="3296"/>
                  </a:lnTo>
                  <a:lnTo>
                    <a:pt x="810" y="3006"/>
                  </a:lnTo>
                  <a:lnTo>
                    <a:pt x="694" y="2660"/>
                  </a:lnTo>
                  <a:lnTo>
                    <a:pt x="694" y="2371"/>
                  </a:lnTo>
                  <a:lnTo>
                    <a:pt x="694" y="2024"/>
                  </a:lnTo>
                  <a:lnTo>
                    <a:pt x="810" y="1677"/>
                  </a:lnTo>
                  <a:lnTo>
                    <a:pt x="983" y="1388"/>
                  </a:lnTo>
                  <a:lnTo>
                    <a:pt x="1156" y="1157"/>
                  </a:lnTo>
                  <a:lnTo>
                    <a:pt x="1388" y="925"/>
                  </a:lnTo>
                  <a:lnTo>
                    <a:pt x="1677" y="810"/>
                  </a:lnTo>
                  <a:lnTo>
                    <a:pt x="2024" y="694"/>
                  </a:lnTo>
                  <a:lnTo>
                    <a:pt x="2370" y="636"/>
                  </a:lnTo>
                  <a:close/>
                  <a:moveTo>
                    <a:pt x="2370" y="1"/>
                  </a:moveTo>
                  <a:lnTo>
                    <a:pt x="1850" y="58"/>
                  </a:lnTo>
                  <a:lnTo>
                    <a:pt x="1445" y="174"/>
                  </a:lnTo>
                  <a:lnTo>
                    <a:pt x="1041" y="405"/>
                  </a:lnTo>
                  <a:lnTo>
                    <a:pt x="694" y="694"/>
                  </a:lnTo>
                  <a:lnTo>
                    <a:pt x="405" y="1041"/>
                  </a:lnTo>
                  <a:lnTo>
                    <a:pt x="174" y="1446"/>
                  </a:lnTo>
                  <a:lnTo>
                    <a:pt x="58" y="1850"/>
                  </a:lnTo>
                  <a:lnTo>
                    <a:pt x="0" y="2371"/>
                  </a:lnTo>
                  <a:lnTo>
                    <a:pt x="58" y="2833"/>
                  </a:lnTo>
                  <a:lnTo>
                    <a:pt x="174" y="3238"/>
                  </a:lnTo>
                  <a:lnTo>
                    <a:pt x="405" y="3642"/>
                  </a:lnTo>
                  <a:lnTo>
                    <a:pt x="694" y="3989"/>
                  </a:lnTo>
                  <a:lnTo>
                    <a:pt x="1041" y="4278"/>
                  </a:lnTo>
                  <a:lnTo>
                    <a:pt x="1445" y="4509"/>
                  </a:lnTo>
                  <a:lnTo>
                    <a:pt x="1850" y="4625"/>
                  </a:lnTo>
                  <a:lnTo>
                    <a:pt x="2370" y="4683"/>
                  </a:lnTo>
                  <a:lnTo>
                    <a:pt x="2833" y="4625"/>
                  </a:lnTo>
                  <a:lnTo>
                    <a:pt x="3295" y="4509"/>
                  </a:lnTo>
                  <a:lnTo>
                    <a:pt x="3642" y="4278"/>
                  </a:lnTo>
                  <a:lnTo>
                    <a:pt x="3989" y="3989"/>
                  </a:lnTo>
                  <a:lnTo>
                    <a:pt x="4278" y="3642"/>
                  </a:lnTo>
                  <a:lnTo>
                    <a:pt x="4509" y="3238"/>
                  </a:lnTo>
                  <a:lnTo>
                    <a:pt x="4683" y="2833"/>
                  </a:lnTo>
                  <a:lnTo>
                    <a:pt x="4683" y="2371"/>
                  </a:lnTo>
                  <a:lnTo>
                    <a:pt x="4683" y="1850"/>
                  </a:lnTo>
                  <a:lnTo>
                    <a:pt x="4509" y="1446"/>
                  </a:lnTo>
                  <a:lnTo>
                    <a:pt x="4278" y="1041"/>
                  </a:lnTo>
                  <a:lnTo>
                    <a:pt x="3989" y="694"/>
                  </a:lnTo>
                  <a:lnTo>
                    <a:pt x="3642" y="405"/>
                  </a:lnTo>
                  <a:lnTo>
                    <a:pt x="3295" y="174"/>
                  </a:lnTo>
                  <a:lnTo>
                    <a:pt x="2833" y="58"/>
                  </a:lnTo>
                  <a:lnTo>
                    <a:pt x="2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1947195" y="3590603"/>
              <a:ext cx="84795" cy="84813"/>
            </a:xfrm>
            <a:custGeom>
              <a:rect b="b" l="l" r="r" t="t"/>
              <a:pathLst>
                <a:path extrusionOk="0" h="4684" w="4683">
                  <a:moveTo>
                    <a:pt x="2370" y="637"/>
                  </a:moveTo>
                  <a:lnTo>
                    <a:pt x="2659" y="695"/>
                  </a:lnTo>
                  <a:lnTo>
                    <a:pt x="3006" y="752"/>
                  </a:lnTo>
                  <a:lnTo>
                    <a:pt x="3295" y="926"/>
                  </a:lnTo>
                  <a:lnTo>
                    <a:pt x="3526" y="1157"/>
                  </a:lnTo>
                  <a:lnTo>
                    <a:pt x="3758" y="1388"/>
                  </a:lnTo>
                  <a:lnTo>
                    <a:pt x="3873" y="1677"/>
                  </a:lnTo>
                  <a:lnTo>
                    <a:pt x="3989" y="1966"/>
                  </a:lnTo>
                  <a:lnTo>
                    <a:pt x="4047" y="2313"/>
                  </a:lnTo>
                  <a:lnTo>
                    <a:pt x="3989" y="2660"/>
                  </a:lnTo>
                  <a:lnTo>
                    <a:pt x="3873" y="2949"/>
                  </a:lnTo>
                  <a:lnTo>
                    <a:pt x="3758" y="3238"/>
                  </a:lnTo>
                  <a:lnTo>
                    <a:pt x="3526" y="3527"/>
                  </a:lnTo>
                  <a:lnTo>
                    <a:pt x="3295" y="3701"/>
                  </a:lnTo>
                  <a:lnTo>
                    <a:pt x="3006" y="3874"/>
                  </a:lnTo>
                  <a:lnTo>
                    <a:pt x="2659" y="3932"/>
                  </a:lnTo>
                  <a:lnTo>
                    <a:pt x="2370" y="3990"/>
                  </a:lnTo>
                  <a:lnTo>
                    <a:pt x="2023" y="3932"/>
                  </a:lnTo>
                  <a:lnTo>
                    <a:pt x="1677" y="3874"/>
                  </a:lnTo>
                  <a:lnTo>
                    <a:pt x="1388" y="3701"/>
                  </a:lnTo>
                  <a:lnTo>
                    <a:pt x="1156" y="3527"/>
                  </a:lnTo>
                  <a:lnTo>
                    <a:pt x="925" y="3238"/>
                  </a:lnTo>
                  <a:lnTo>
                    <a:pt x="810" y="2949"/>
                  </a:lnTo>
                  <a:lnTo>
                    <a:pt x="694" y="2660"/>
                  </a:lnTo>
                  <a:lnTo>
                    <a:pt x="636" y="2313"/>
                  </a:lnTo>
                  <a:lnTo>
                    <a:pt x="694" y="1966"/>
                  </a:lnTo>
                  <a:lnTo>
                    <a:pt x="810" y="1677"/>
                  </a:lnTo>
                  <a:lnTo>
                    <a:pt x="925" y="1388"/>
                  </a:lnTo>
                  <a:lnTo>
                    <a:pt x="1156" y="1157"/>
                  </a:lnTo>
                  <a:lnTo>
                    <a:pt x="1388" y="926"/>
                  </a:lnTo>
                  <a:lnTo>
                    <a:pt x="1677" y="752"/>
                  </a:lnTo>
                  <a:lnTo>
                    <a:pt x="2023" y="695"/>
                  </a:lnTo>
                  <a:lnTo>
                    <a:pt x="2370" y="637"/>
                  </a:lnTo>
                  <a:close/>
                  <a:moveTo>
                    <a:pt x="1908" y="1"/>
                  </a:moveTo>
                  <a:lnTo>
                    <a:pt x="1445" y="174"/>
                  </a:lnTo>
                  <a:lnTo>
                    <a:pt x="1041" y="348"/>
                  </a:lnTo>
                  <a:lnTo>
                    <a:pt x="694" y="637"/>
                  </a:lnTo>
                  <a:lnTo>
                    <a:pt x="405" y="1041"/>
                  </a:lnTo>
                  <a:lnTo>
                    <a:pt x="174" y="1446"/>
                  </a:lnTo>
                  <a:lnTo>
                    <a:pt x="58" y="1851"/>
                  </a:lnTo>
                  <a:lnTo>
                    <a:pt x="0" y="2313"/>
                  </a:lnTo>
                  <a:lnTo>
                    <a:pt x="58" y="2776"/>
                  </a:lnTo>
                  <a:lnTo>
                    <a:pt x="174" y="3238"/>
                  </a:lnTo>
                  <a:lnTo>
                    <a:pt x="405" y="3643"/>
                  </a:lnTo>
                  <a:lnTo>
                    <a:pt x="694" y="3990"/>
                  </a:lnTo>
                  <a:lnTo>
                    <a:pt x="1041" y="4279"/>
                  </a:lnTo>
                  <a:lnTo>
                    <a:pt x="1445" y="4510"/>
                  </a:lnTo>
                  <a:lnTo>
                    <a:pt x="1850" y="4625"/>
                  </a:lnTo>
                  <a:lnTo>
                    <a:pt x="2370" y="4683"/>
                  </a:lnTo>
                  <a:lnTo>
                    <a:pt x="2833" y="4625"/>
                  </a:lnTo>
                  <a:lnTo>
                    <a:pt x="3237" y="4510"/>
                  </a:lnTo>
                  <a:lnTo>
                    <a:pt x="3642" y="4279"/>
                  </a:lnTo>
                  <a:lnTo>
                    <a:pt x="3989" y="3990"/>
                  </a:lnTo>
                  <a:lnTo>
                    <a:pt x="4278" y="3643"/>
                  </a:lnTo>
                  <a:lnTo>
                    <a:pt x="4509" y="3238"/>
                  </a:lnTo>
                  <a:lnTo>
                    <a:pt x="4683" y="2776"/>
                  </a:lnTo>
                  <a:lnTo>
                    <a:pt x="4683" y="2313"/>
                  </a:lnTo>
                  <a:lnTo>
                    <a:pt x="4683" y="1851"/>
                  </a:lnTo>
                  <a:lnTo>
                    <a:pt x="4509" y="1446"/>
                  </a:lnTo>
                  <a:lnTo>
                    <a:pt x="4278" y="1041"/>
                  </a:lnTo>
                  <a:lnTo>
                    <a:pt x="3989" y="637"/>
                  </a:lnTo>
                  <a:lnTo>
                    <a:pt x="3642" y="348"/>
                  </a:lnTo>
                  <a:lnTo>
                    <a:pt x="3237" y="174"/>
                  </a:lnTo>
                  <a:lnTo>
                    <a:pt x="2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1971258" y="3747600"/>
              <a:ext cx="85845" cy="84813"/>
            </a:xfrm>
            <a:custGeom>
              <a:rect b="b" l="l" r="r" t="t"/>
              <a:pathLst>
                <a:path extrusionOk="0" h="4684" w="4741">
                  <a:moveTo>
                    <a:pt x="2371" y="637"/>
                  </a:moveTo>
                  <a:lnTo>
                    <a:pt x="2660" y="695"/>
                  </a:lnTo>
                  <a:lnTo>
                    <a:pt x="3007" y="752"/>
                  </a:lnTo>
                  <a:lnTo>
                    <a:pt x="3296" y="926"/>
                  </a:lnTo>
                  <a:lnTo>
                    <a:pt x="3527" y="1157"/>
                  </a:lnTo>
                  <a:lnTo>
                    <a:pt x="3758" y="1388"/>
                  </a:lnTo>
                  <a:lnTo>
                    <a:pt x="3932" y="1677"/>
                  </a:lnTo>
                  <a:lnTo>
                    <a:pt x="3989" y="2024"/>
                  </a:lnTo>
                  <a:lnTo>
                    <a:pt x="4047" y="2313"/>
                  </a:lnTo>
                  <a:lnTo>
                    <a:pt x="3989" y="2660"/>
                  </a:lnTo>
                  <a:lnTo>
                    <a:pt x="3932" y="2949"/>
                  </a:lnTo>
                  <a:lnTo>
                    <a:pt x="3758" y="3238"/>
                  </a:lnTo>
                  <a:lnTo>
                    <a:pt x="3527" y="3527"/>
                  </a:lnTo>
                  <a:lnTo>
                    <a:pt x="3296" y="3758"/>
                  </a:lnTo>
                  <a:lnTo>
                    <a:pt x="3007" y="3874"/>
                  </a:lnTo>
                  <a:lnTo>
                    <a:pt x="2660" y="3990"/>
                  </a:lnTo>
                  <a:lnTo>
                    <a:pt x="2024" y="3990"/>
                  </a:lnTo>
                  <a:lnTo>
                    <a:pt x="1735" y="3874"/>
                  </a:lnTo>
                  <a:lnTo>
                    <a:pt x="1446" y="3758"/>
                  </a:lnTo>
                  <a:lnTo>
                    <a:pt x="1157" y="3527"/>
                  </a:lnTo>
                  <a:lnTo>
                    <a:pt x="984" y="3238"/>
                  </a:lnTo>
                  <a:lnTo>
                    <a:pt x="810" y="2949"/>
                  </a:lnTo>
                  <a:lnTo>
                    <a:pt x="694" y="2660"/>
                  </a:lnTo>
                  <a:lnTo>
                    <a:pt x="694" y="2313"/>
                  </a:lnTo>
                  <a:lnTo>
                    <a:pt x="694" y="2024"/>
                  </a:lnTo>
                  <a:lnTo>
                    <a:pt x="810" y="1677"/>
                  </a:lnTo>
                  <a:lnTo>
                    <a:pt x="984" y="1388"/>
                  </a:lnTo>
                  <a:lnTo>
                    <a:pt x="1157" y="1157"/>
                  </a:lnTo>
                  <a:lnTo>
                    <a:pt x="1446" y="926"/>
                  </a:lnTo>
                  <a:lnTo>
                    <a:pt x="1735" y="752"/>
                  </a:lnTo>
                  <a:lnTo>
                    <a:pt x="2024" y="695"/>
                  </a:lnTo>
                  <a:lnTo>
                    <a:pt x="2371" y="637"/>
                  </a:lnTo>
                  <a:close/>
                  <a:moveTo>
                    <a:pt x="1908" y="1"/>
                  </a:moveTo>
                  <a:lnTo>
                    <a:pt x="1446" y="174"/>
                  </a:lnTo>
                  <a:lnTo>
                    <a:pt x="1041" y="348"/>
                  </a:lnTo>
                  <a:lnTo>
                    <a:pt x="694" y="695"/>
                  </a:lnTo>
                  <a:lnTo>
                    <a:pt x="405" y="1041"/>
                  </a:lnTo>
                  <a:lnTo>
                    <a:pt x="174" y="1446"/>
                  </a:lnTo>
                  <a:lnTo>
                    <a:pt x="59" y="1909"/>
                  </a:lnTo>
                  <a:lnTo>
                    <a:pt x="1" y="2313"/>
                  </a:lnTo>
                  <a:lnTo>
                    <a:pt x="59" y="2776"/>
                  </a:lnTo>
                  <a:lnTo>
                    <a:pt x="174" y="3238"/>
                  </a:lnTo>
                  <a:lnTo>
                    <a:pt x="405" y="3643"/>
                  </a:lnTo>
                  <a:lnTo>
                    <a:pt x="694" y="3990"/>
                  </a:lnTo>
                  <a:lnTo>
                    <a:pt x="1041" y="4279"/>
                  </a:lnTo>
                  <a:lnTo>
                    <a:pt x="1446" y="4510"/>
                  </a:lnTo>
                  <a:lnTo>
                    <a:pt x="1908" y="4626"/>
                  </a:lnTo>
                  <a:lnTo>
                    <a:pt x="2371" y="4683"/>
                  </a:lnTo>
                  <a:lnTo>
                    <a:pt x="2833" y="4626"/>
                  </a:lnTo>
                  <a:lnTo>
                    <a:pt x="3238" y="4510"/>
                  </a:lnTo>
                  <a:lnTo>
                    <a:pt x="3643" y="4279"/>
                  </a:lnTo>
                  <a:lnTo>
                    <a:pt x="4047" y="3990"/>
                  </a:lnTo>
                  <a:lnTo>
                    <a:pt x="4336" y="3643"/>
                  </a:lnTo>
                  <a:lnTo>
                    <a:pt x="4568" y="3238"/>
                  </a:lnTo>
                  <a:lnTo>
                    <a:pt x="4683" y="2776"/>
                  </a:lnTo>
                  <a:lnTo>
                    <a:pt x="4741" y="2313"/>
                  </a:lnTo>
                  <a:lnTo>
                    <a:pt x="4683" y="1909"/>
                  </a:lnTo>
                  <a:lnTo>
                    <a:pt x="4568" y="1446"/>
                  </a:lnTo>
                  <a:lnTo>
                    <a:pt x="4336" y="1041"/>
                  </a:lnTo>
                  <a:lnTo>
                    <a:pt x="4047" y="695"/>
                  </a:lnTo>
                  <a:lnTo>
                    <a:pt x="3643" y="348"/>
                  </a:lnTo>
                  <a:lnTo>
                    <a:pt x="3238" y="174"/>
                  </a:lnTo>
                  <a:lnTo>
                    <a:pt x="28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1376767" y="3237899"/>
              <a:ext cx="581992" cy="400905"/>
            </a:xfrm>
            <a:custGeom>
              <a:rect b="b" l="l" r="r" t="t"/>
              <a:pathLst>
                <a:path extrusionOk="0" h="22141" w="32142">
                  <a:moveTo>
                    <a:pt x="174" y="0"/>
                  </a:moveTo>
                  <a:lnTo>
                    <a:pt x="116" y="58"/>
                  </a:lnTo>
                  <a:lnTo>
                    <a:pt x="1" y="173"/>
                  </a:lnTo>
                  <a:lnTo>
                    <a:pt x="1" y="289"/>
                  </a:lnTo>
                  <a:lnTo>
                    <a:pt x="1" y="18498"/>
                  </a:lnTo>
                  <a:lnTo>
                    <a:pt x="1" y="18845"/>
                  </a:lnTo>
                  <a:lnTo>
                    <a:pt x="58" y="19192"/>
                  </a:lnTo>
                  <a:lnTo>
                    <a:pt x="174" y="19539"/>
                  </a:lnTo>
                  <a:lnTo>
                    <a:pt x="290" y="19886"/>
                  </a:lnTo>
                  <a:lnTo>
                    <a:pt x="636" y="20521"/>
                  </a:lnTo>
                  <a:lnTo>
                    <a:pt x="1041" y="21042"/>
                  </a:lnTo>
                  <a:lnTo>
                    <a:pt x="1619" y="21504"/>
                  </a:lnTo>
                  <a:lnTo>
                    <a:pt x="2255" y="21851"/>
                  </a:lnTo>
                  <a:lnTo>
                    <a:pt x="2544" y="21967"/>
                  </a:lnTo>
                  <a:lnTo>
                    <a:pt x="2891" y="22082"/>
                  </a:lnTo>
                  <a:lnTo>
                    <a:pt x="3296" y="22140"/>
                  </a:lnTo>
                  <a:lnTo>
                    <a:pt x="31852" y="22140"/>
                  </a:lnTo>
                  <a:lnTo>
                    <a:pt x="31968" y="22082"/>
                  </a:lnTo>
                  <a:lnTo>
                    <a:pt x="32083" y="22024"/>
                  </a:lnTo>
                  <a:lnTo>
                    <a:pt x="32141" y="21909"/>
                  </a:lnTo>
                  <a:lnTo>
                    <a:pt x="32141" y="21793"/>
                  </a:lnTo>
                  <a:lnTo>
                    <a:pt x="32141" y="21678"/>
                  </a:lnTo>
                  <a:lnTo>
                    <a:pt x="32083" y="21562"/>
                  </a:lnTo>
                  <a:lnTo>
                    <a:pt x="31968" y="21504"/>
                  </a:lnTo>
                  <a:lnTo>
                    <a:pt x="31852" y="21446"/>
                  </a:lnTo>
                  <a:lnTo>
                    <a:pt x="3642" y="21446"/>
                  </a:lnTo>
                  <a:lnTo>
                    <a:pt x="3064" y="21389"/>
                  </a:lnTo>
                  <a:lnTo>
                    <a:pt x="2486" y="21215"/>
                  </a:lnTo>
                  <a:lnTo>
                    <a:pt x="1966" y="20926"/>
                  </a:lnTo>
                  <a:lnTo>
                    <a:pt x="1561" y="20579"/>
                  </a:lnTo>
                  <a:lnTo>
                    <a:pt x="1157" y="20175"/>
                  </a:lnTo>
                  <a:lnTo>
                    <a:pt x="925" y="19654"/>
                  </a:lnTo>
                  <a:lnTo>
                    <a:pt x="752" y="19076"/>
                  </a:lnTo>
                  <a:lnTo>
                    <a:pt x="636" y="18498"/>
                  </a:lnTo>
                  <a:lnTo>
                    <a:pt x="636" y="289"/>
                  </a:lnTo>
                  <a:lnTo>
                    <a:pt x="636" y="173"/>
                  </a:lnTo>
                  <a:lnTo>
                    <a:pt x="579" y="58"/>
                  </a:lnTo>
                  <a:lnTo>
                    <a:pt x="4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1248034" y="3143693"/>
              <a:ext cx="735847" cy="652120"/>
            </a:xfrm>
            <a:custGeom>
              <a:rect b="b" l="l" r="r" t="t"/>
              <a:pathLst>
                <a:path extrusionOk="0" h="36015" w="40639">
                  <a:moveTo>
                    <a:pt x="232" y="0"/>
                  </a:moveTo>
                  <a:lnTo>
                    <a:pt x="116" y="116"/>
                  </a:lnTo>
                  <a:lnTo>
                    <a:pt x="58" y="174"/>
                  </a:lnTo>
                  <a:lnTo>
                    <a:pt x="0" y="347"/>
                  </a:lnTo>
                  <a:lnTo>
                    <a:pt x="0" y="30985"/>
                  </a:lnTo>
                  <a:lnTo>
                    <a:pt x="58" y="31505"/>
                  </a:lnTo>
                  <a:lnTo>
                    <a:pt x="116" y="32025"/>
                  </a:lnTo>
                  <a:lnTo>
                    <a:pt x="232" y="32488"/>
                  </a:lnTo>
                  <a:lnTo>
                    <a:pt x="405" y="32950"/>
                  </a:lnTo>
                  <a:lnTo>
                    <a:pt x="636" y="33413"/>
                  </a:lnTo>
                  <a:lnTo>
                    <a:pt x="867" y="33817"/>
                  </a:lnTo>
                  <a:lnTo>
                    <a:pt x="1156" y="34222"/>
                  </a:lnTo>
                  <a:lnTo>
                    <a:pt x="1503" y="34569"/>
                  </a:lnTo>
                  <a:lnTo>
                    <a:pt x="1850" y="34858"/>
                  </a:lnTo>
                  <a:lnTo>
                    <a:pt x="2197" y="35147"/>
                  </a:lnTo>
                  <a:lnTo>
                    <a:pt x="2659" y="35436"/>
                  </a:lnTo>
                  <a:lnTo>
                    <a:pt x="3064" y="35609"/>
                  </a:lnTo>
                  <a:lnTo>
                    <a:pt x="3527" y="35783"/>
                  </a:lnTo>
                  <a:lnTo>
                    <a:pt x="4047" y="35898"/>
                  </a:lnTo>
                  <a:lnTo>
                    <a:pt x="4509" y="36014"/>
                  </a:lnTo>
                  <a:lnTo>
                    <a:pt x="40407" y="36014"/>
                  </a:lnTo>
                  <a:lnTo>
                    <a:pt x="40523" y="35898"/>
                  </a:lnTo>
                  <a:lnTo>
                    <a:pt x="40581" y="35841"/>
                  </a:lnTo>
                  <a:lnTo>
                    <a:pt x="40638" y="35667"/>
                  </a:lnTo>
                  <a:lnTo>
                    <a:pt x="40581" y="35552"/>
                  </a:lnTo>
                  <a:lnTo>
                    <a:pt x="40523" y="35436"/>
                  </a:lnTo>
                  <a:lnTo>
                    <a:pt x="40407" y="35378"/>
                  </a:lnTo>
                  <a:lnTo>
                    <a:pt x="5029" y="35378"/>
                  </a:lnTo>
                  <a:lnTo>
                    <a:pt x="4567" y="35320"/>
                  </a:lnTo>
                  <a:lnTo>
                    <a:pt x="4162" y="35263"/>
                  </a:lnTo>
                  <a:lnTo>
                    <a:pt x="3758" y="35147"/>
                  </a:lnTo>
                  <a:lnTo>
                    <a:pt x="3353" y="35031"/>
                  </a:lnTo>
                  <a:lnTo>
                    <a:pt x="2948" y="34800"/>
                  </a:lnTo>
                  <a:lnTo>
                    <a:pt x="2602" y="34627"/>
                  </a:lnTo>
                  <a:lnTo>
                    <a:pt x="2255" y="34338"/>
                  </a:lnTo>
                  <a:lnTo>
                    <a:pt x="1966" y="34049"/>
                  </a:lnTo>
                  <a:lnTo>
                    <a:pt x="1677" y="33760"/>
                  </a:lnTo>
                  <a:lnTo>
                    <a:pt x="1445" y="33413"/>
                  </a:lnTo>
                  <a:lnTo>
                    <a:pt x="1214" y="33066"/>
                  </a:lnTo>
                  <a:lnTo>
                    <a:pt x="1041" y="32719"/>
                  </a:lnTo>
                  <a:lnTo>
                    <a:pt x="867" y="32314"/>
                  </a:lnTo>
                  <a:lnTo>
                    <a:pt x="752" y="31852"/>
                  </a:lnTo>
                  <a:lnTo>
                    <a:pt x="694" y="31447"/>
                  </a:lnTo>
                  <a:lnTo>
                    <a:pt x="694" y="30985"/>
                  </a:lnTo>
                  <a:lnTo>
                    <a:pt x="694" y="347"/>
                  </a:lnTo>
                  <a:lnTo>
                    <a:pt x="636" y="174"/>
                  </a:lnTo>
                  <a:lnTo>
                    <a:pt x="578" y="116"/>
                  </a:lnTo>
                  <a:lnTo>
                    <a:pt x="4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1321291" y="1487883"/>
              <a:ext cx="635371" cy="466850"/>
            </a:xfrm>
            <a:custGeom>
              <a:rect b="b" l="l" r="r" t="t"/>
              <a:pathLst>
                <a:path extrusionOk="0" h="25783" w="35090">
                  <a:moveTo>
                    <a:pt x="3989" y="1"/>
                  </a:moveTo>
                  <a:lnTo>
                    <a:pt x="3585" y="59"/>
                  </a:lnTo>
                  <a:lnTo>
                    <a:pt x="3180" y="116"/>
                  </a:lnTo>
                  <a:lnTo>
                    <a:pt x="2775" y="174"/>
                  </a:lnTo>
                  <a:lnTo>
                    <a:pt x="2429" y="348"/>
                  </a:lnTo>
                  <a:lnTo>
                    <a:pt x="2082" y="521"/>
                  </a:lnTo>
                  <a:lnTo>
                    <a:pt x="1735" y="695"/>
                  </a:lnTo>
                  <a:lnTo>
                    <a:pt x="1446" y="926"/>
                  </a:lnTo>
                  <a:lnTo>
                    <a:pt x="1157" y="1157"/>
                  </a:lnTo>
                  <a:lnTo>
                    <a:pt x="926" y="1446"/>
                  </a:lnTo>
                  <a:lnTo>
                    <a:pt x="694" y="1793"/>
                  </a:lnTo>
                  <a:lnTo>
                    <a:pt x="463" y="2082"/>
                  </a:lnTo>
                  <a:lnTo>
                    <a:pt x="290" y="2429"/>
                  </a:lnTo>
                  <a:lnTo>
                    <a:pt x="174" y="2833"/>
                  </a:lnTo>
                  <a:lnTo>
                    <a:pt x="59" y="3180"/>
                  </a:lnTo>
                  <a:lnTo>
                    <a:pt x="1" y="3585"/>
                  </a:lnTo>
                  <a:lnTo>
                    <a:pt x="1" y="3990"/>
                  </a:lnTo>
                  <a:lnTo>
                    <a:pt x="1" y="25436"/>
                  </a:lnTo>
                  <a:lnTo>
                    <a:pt x="1" y="25552"/>
                  </a:lnTo>
                  <a:lnTo>
                    <a:pt x="116" y="25667"/>
                  </a:lnTo>
                  <a:lnTo>
                    <a:pt x="232" y="25725"/>
                  </a:lnTo>
                  <a:lnTo>
                    <a:pt x="348" y="25783"/>
                  </a:lnTo>
                  <a:lnTo>
                    <a:pt x="463" y="25725"/>
                  </a:lnTo>
                  <a:lnTo>
                    <a:pt x="579" y="25667"/>
                  </a:lnTo>
                  <a:lnTo>
                    <a:pt x="637" y="25552"/>
                  </a:lnTo>
                  <a:lnTo>
                    <a:pt x="694" y="25436"/>
                  </a:lnTo>
                  <a:lnTo>
                    <a:pt x="694" y="3990"/>
                  </a:lnTo>
                  <a:lnTo>
                    <a:pt x="752" y="3354"/>
                  </a:lnTo>
                  <a:lnTo>
                    <a:pt x="926" y="2718"/>
                  </a:lnTo>
                  <a:lnTo>
                    <a:pt x="1215" y="2140"/>
                  </a:lnTo>
                  <a:lnTo>
                    <a:pt x="1619" y="1677"/>
                  </a:lnTo>
                  <a:lnTo>
                    <a:pt x="2140" y="1273"/>
                  </a:lnTo>
                  <a:lnTo>
                    <a:pt x="2718" y="926"/>
                  </a:lnTo>
                  <a:lnTo>
                    <a:pt x="3296" y="752"/>
                  </a:lnTo>
                  <a:lnTo>
                    <a:pt x="3989" y="695"/>
                  </a:lnTo>
                  <a:lnTo>
                    <a:pt x="34743" y="695"/>
                  </a:lnTo>
                  <a:lnTo>
                    <a:pt x="34916" y="637"/>
                  </a:lnTo>
                  <a:lnTo>
                    <a:pt x="34974" y="579"/>
                  </a:lnTo>
                  <a:lnTo>
                    <a:pt x="35090" y="463"/>
                  </a:lnTo>
                  <a:lnTo>
                    <a:pt x="35090" y="348"/>
                  </a:lnTo>
                  <a:lnTo>
                    <a:pt x="35090" y="232"/>
                  </a:lnTo>
                  <a:lnTo>
                    <a:pt x="34974" y="116"/>
                  </a:lnTo>
                  <a:lnTo>
                    <a:pt x="34916" y="59"/>
                  </a:lnTo>
                  <a:lnTo>
                    <a:pt x="34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1486670" y="1664779"/>
              <a:ext cx="469983" cy="216685"/>
            </a:xfrm>
            <a:custGeom>
              <a:rect b="b" l="l" r="r" t="t"/>
              <a:pathLst>
                <a:path extrusionOk="0" h="11967" w="25956">
                  <a:moveTo>
                    <a:pt x="3180" y="0"/>
                  </a:moveTo>
                  <a:lnTo>
                    <a:pt x="2833" y="58"/>
                  </a:lnTo>
                  <a:lnTo>
                    <a:pt x="2486" y="174"/>
                  </a:lnTo>
                  <a:lnTo>
                    <a:pt x="2139" y="289"/>
                  </a:lnTo>
                  <a:lnTo>
                    <a:pt x="1561" y="578"/>
                  </a:lnTo>
                  <a:lnTo>
                    <a:pt x="1041" y="1041"/>
                  </a:lnTo>
                  <a:lnTo>
                    <a:pt x="578" y="1561"/>
                  </a:lnTo>
                  <a:lnTo>
                    <a:pt x="289" y="2139"/>
                  </a:lnTo>
                  <a:lnTo>
                    <a:pt x="174" y="2486"/>
                  </a:lnTo>
                  <a:lnTo>
                    <a:pt x="58" y="2833"/>
                  </a:lnTo>
                  <a:lnTo>
                    <a:pt x="0" y="3180"/>
                  </a:lnTo>
                  <a:lnTo>
                    <a:pt x="0" y="3526"/>
                  </a:lnTo>
                  <a:lnTo>
                    <a:pt x="0" y="11619"/>
                  </a:lnTo>
                  <a:lnTo>
                    <a:pt x="0" y="11735"/>
                  </a:lnTo>
                  <a:lnTo>
                    <a:pt x="116" y="11851"/>
                  </a:lnTo>
                  <a:lnTo>
                    <a:pt x="174" y="11966"/>
                  </a:lnTo>
                  <a:lnTo>
                    <a:pt x="463" y="11966"/>
                  </a:lnTo>
                  <a:lnTo>
                    <a:pt x="578" y="11851"/>
                  </a:lnTo>
                  <a:lnTo>
                    <a:pt x="636" y="11735"/>
                  </a:lnTo>
                  <a:lnTo>
                    <a:pt x="636" y="11619"/>
                  </a:lnTo>
                  <a:lnTo>
                    <a:pt x="636" y="3526"/>
                  </a:lnTo>
                  <a:lnTo>
                    <a:pt x="694" y="2948"/>
                  </a:lnTo>
                  <a:lnTo>
                    <a:pt x="867" y="2428"/>
                  </a:lnTo>
                  <a:lnTo>
                    <a:pt x="1156" y="1908"/>
                  </a:lnTo>
                  <a:lnTo>
                    <a:pt x="1503" y="1503"/>
                  </a:lnTo>
                  <a:lnTo>
                    <a:pt x="1908" y="1156"/>
                  </a:lnTo>
                  <a:lnTo>
                    <a:pt x="2428" y="867"/>
                  </a:lnTo>
                  <a:lnTo>
                    <a:pt x="2948" y="752"/>
                  </a:lnTo>
                  <a:lnTo>
                    <a:pt x="3526" y="694"/>
                  </a:lnTo>
                  <a:lnTo>
                    <a:pt x="25609" y="694"/>
                  </a:lnTo>
                  <a:lnTo>
                    <a:pt x="25782" y="636"/>
                  </a:lnTo>
                  <a:lnTo>
                    <a:pt x="25840" y="578"/>
                  </a:lnTo>
                  <a:lnTo>
                    <a:pt x="25956" y="463"/>
                  </a:lnTo>
                  <a:lnTo>
                    <a:pt x="25956" y="347"/>
                  </a:lnTo>
                  <a:lnTo>
                    <a:pt x="25956" y="174"/>
                  </a:lnTo>
                  <a:lnTo>
                    <a:pt x="25840" y="116"/>
                  </a:lnTo>
                  <a:lnTo>
                    <a:pt x="257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 name="Google Shape;711;p33"/>
            <p:cNvGrpSpPr/>
            <p:nvPr/>
          </p:nvGrpSpPr>
          <p:grpSpPr>
            <a:xfrm>
              <a:off x="2241946" y="1361242"/>
              <a:ext cx="1421339" cy="3504154"/>
              <a:chOff x="14117408" y="1050578"/>
              <a:chExt cx="1345328" cy="3316757"/>
            </a:xfrm>
          </p:grpSpPr>
          <p:sp>
            <p:nvSpPr>
              <p:cNvPr id="712" name="Google Shape;712;p33"/>
              <p:cNvSpPr/>
              <p:nvPr/>
            </p:nvSpPr>
            <p:spPr>
              <a:xfrm>
                <a:off x="14537448" y="1586536"/>
                <a:ext cx="716262" cy="1022372"/>
              </a:xfrm>
              <a:custGeom>
                <a:rect b="b" l="l" r="r" t="t"/>
                <a:pathLst>
                  <a:path extrusionOk="0" h="59657" w="41795">
                    <a:moveTo>
                      <a:pt x="32950" y="0"/>
                    </a:moveTo>
                    <a:lnTo>
                      <a:pt x="31447" y="462"/>
                    </a:lnTo>
                    <a:lnTo>
                      <a:pt x="30002" y="867"/>
                    </a:lnTo>
                    <a:lnTo>
                      <a:pt x="27112" y="1561"/>
                    </a:lnTo>
                    <a:lnTo>
                      <a:pt x="24395" y="2139"/>
                    </a:lnTo>
                    <a:lnTo>
                      <a:pt x="21736" y="2544"/>
                    </a:lnTo>
                    <a:lnTo>
                      <a:pt x="19250" y="2775"/>
                    </a:lnTo>
                    <a:lnTo>
                      <a:pt x="16880" y="2948"/>
                    </a:lnTo>
                    <a:lnTo>
                      <a:pt x="14683" y="3064"/>
                    </a:lnTo>
                    <a:lnTo>
                      <a:pt x="12602" y="3006"/>
                    </a:lnTo>
                    <a:lnTo>
                      <a:pt x="10753" y="2948"/>
                    </a:lnTo>
                    <a:lnTo>
                      <a:pt x="9134" y="2833"/>
                    </a:lnTo>
                    <a:lnTo>
                      <a:pt x="7689" y="2659"/>
                    </a:lnTo>
                    <a:lnTo>
                      <a:pt x="6475" y="2486"/>
                    </a:lnTo>
                    <a:lnTo>
                      <a:pt x="5492" y="2312"/>
                    </a:lnTo>
                    <a:lnTo>
                      <a:pt x="4741" y="2081"/>
                    </a:lnTo>
                    <a:lnTo>
                      <a:pt x="4278" y="1908"/>
                    </a:lnTo>
                    <a:lnTo>
                      <a:pt x="4105" y="1792"/>
                    </a:lnTo>
                    <a:lnTo>
                      <a:pt x="4047" y="1676"/>
                    </a:lnTo>
                    <a:lnTo>
                      <a:pt x="4047" y="1503"/>
                    </a:lnTo>
                    <a:lnTo>
                      <a:pt x="4105" y="1272"/>
                    </a:lnTo>
                    <a:lnTo>
                      <a:pt x="4336" y="1041"/>
                    </a:lnTo>
                    <a:lnTo>
                      <a:pt x="4567" y="867"/>
                    </a:lnTo>
                    <a:lnTo>
                      <a:pt x="3700" y="1445"/>
                    </a:lnTo>
                    <a:lnTo>
                      <a:pt x="3006" y="1965"/>
                    </a:lnTo>
                    <a:lnTo>
                      <a:pt x="2313" y="2544"/>
                    </a:lnTo>
                    <a:lnTo>
                      <a:pt x="2139" y="3584"/>
                    </a:lnTo>
                    <a:lnTo>
                      <a:pt x="1908" y="4625"/>
                    </a:lnTo>
                    <a:lnTo>
                      <a:pt x="1619" y="5723"/>
                    </a:lnTo>
                    <a:lnTo>
                      <a:pt x="1388" y="7052"/>
                    </a:lnTo>
                    <a:lnTo>
                      <a:pt x="1272" y="7862"/>
                    </a:lnTo>
                    <a:lnTo>
                      <a:pt x="1272" y="9018"/>
                    </a:lnTo>
                    <a:lnTo>
                      <a:pt x="1388" y="10347"/>
                    </a:lnTo>
                    <a:lnTo>
                      <a:pt x="1619" y="12024"/>
                    </a:lnTo>
                    <a:lnTo>
                      <a:pt x="2024" y="13932"/>
                    </a:lnTo>
                    <a:lnTo>
                      <a:pt x="2544" y="16186"/>
                    </a:lnTo>
                    <a:lnTo>
                      <a:pt x="3180" y="18672"/>
                    </a:lnTo>
                    <a:lnTo>
                      <a:pt x="4047" y="21504"/>
                    </a:lnTo>
                    <a:lnTo>
                      <a:pt x="4278" y="22660"/>
                    </a:lnTo>
                    <a:lnTo>
                      <a:pt x="4278" y="22718"/>
                    </a:lnTo>
                    <a:lnTo>
                      <a:pt x="4278" y="22834"/>
                    </a:lnTo>
                    <a:lnTo>
                      <a:pt x="4278" y="22892"/>
                    </a:lnTo>
                    <a:lnTo>
                      <a:pt x="4336" y="23123"/>
                    </a:lnTo>
                    <a:lnTo>
                      <a:pt x="4336" y="23470"/>
                    </a:lnTo>
                    <a:lnTo>
                      <a:pt x="4336" y="23585"/>
                    </a:lnTo>
                    <a:lnTo>
                      <a:pt x="4394" y="23874"/>
                    </a:lnTo>
                    <a:lnTo>
                      <a:pt x="4394" y="24048"/>
                    </a:lnTo>
                    <a:lnTo>
                      <a:pt x="4394" y="24106"/>
                    </a:lnTo>
                    <a:lnTo>
                      <a:pt x="4452" y="24395"/>
                    </a:lnTo>
                    <a:lnTo>
                      <a:pt x="4452" y="24510"/>
                    </a:lnTo>
                    <a:lnTo>
                      <a:pt x="4452" y="24684"/>
                    </a:lnTo>
                    <a:lnTo>
                      <a:pt x="4452" y="24857"/>
                    </a:lnTo>
                    <a:lnTo>
                      <a:pt x="4509" y="25782"/>
                    </a:lnTo>
                    <a:lnTo>
                      <a:pt x="4567" y="26013"/>
                    </a:lnTo>
                    <a:lnTo>
                      <a:pt x="4625" y="27285"/>
                    </a:lnTo>
                    <a:lnTo>
                      <a:pt x="4625" y="27401"/>
                    </a:lnTo>
                    <a:lnTo>
                      <a:pt x="4625" y="27690"/>
                    </a:lnTo>
                    <a:lnTo>
                      <a:pt x="4625" y="30580"/>
                    </a:lnTo>
                    <a:lnTo>
                      <a:pt x="4509" y="33759"/>
                    </a:lnTo>
                    <a:lnTo>
                      <a:pt x="4509" y="34048"/>
                    </a:lnTo>
                    <a:lnTo>
                      <a:pt x="4278" y="36996"/>
                    </a:lnTo>
                    <a:lnTo>
                      <a:pt x="4105" y="38557"/>
                    </a:lnTo>
                    <a:lnTo>
                      <a:pt x="3931" y="40060"/>
                    </a:lnTo>
                    <a:lnTo>
                      <a:pt x="3642" y="41737"/>
                    </a:lnTo>
                    <a:lnTo>
                      <a:pt x="3295" y="43471"/>
                    </a:lnTo>
                    <a:lnTo>
                      <a:pt x="2949" y="45147"/>
                    </a:lnTo>
                    <a:lnTo>
                      <a:pt x="2544" y="46766"/>
                    </a:lnTo>
                    <a:lnTo>
                      <a:pt x="2024" y="48384"/>
                    </a:lnTo>
                    <a:lnTo>
                      <a:pt x="1503" y="49945"/>
                    </a:lnTo>
                    <a:lnTo>
                      <a:pt x="925" y="51448"/>
                    </a:lnTo>
                    <a:lnTo>
                      <a:pt x="232" y="52893"/>
                    </a:lnTo>
                    <a:lnTo>
                      <a:pt x="116" y="53182"/>
                    </a:lnTo>
                    <a:lnTo>
                      <a:pt x="58" y="53414"/>
                    </a:lnTo>
                    <a:lnTo>
                      <a:pt x="0" y="53703"/>
                    </a:lnTo>
                    <a:lnTo>
                      <a:pt x="0" y="53934"/>
                    </a:lnTo>
                    <a:lnTo>
                      <a:pt x="58" y="54223"/>
                    </a:lnTo>
                    <a:lnTo>
                      <a:pt x="174" y="54454"/>
                    </a:lnTo>
                    <a:lnTo>
                      <a:pt x="289" y="54685"/>
                    </a:lnTo>
                    <a:lnTo>
                      <a:pt x="405" y="54917"/>
                    </a:lnTo>
                    <a:lnTo>
                      <a:pt x="810" y="55321"/>
                    </a:lnTo>
                    <a:lnTo>
                      <a:pt x="1272" y="55842"/>
                    </a:lnTo>
                    <a:lnTo>
                      <a:pt x="1850" y="56304"/>
                    </a:lnTo>
                    <a:lnTo>
                      <a:pt x="2602" y="56824"/>
                    </a:lnTo>
                    <a:lnTo>
                      <a:pt x="2660" y="55610"/>
                    </a:lnTo>
                    <a:lnTo>
                      <a:pt x="2255" y="55263"/>
                    </a:lnTo>
                    <a:lnTo>
                      <a:pt x="1619" y="54628"/>
                    </a:lnTo>
                    <a:lnTo>
                      <a:pt x="1272" y="54223"/>
                    </a:lnTo>
                    <a:lnTo>
                      <a:pt x="1041" y="53876"/>
                    </a:lnTo>
                    <a:lnTo>
                      <a:pt x="868" y="53529"/>
                    </a:lnTo>
                    <a:lnTo>
                      <a:pt x="868" y="53414"/>
                    </a:lnTo>
                    <a:lnTo>
                      <a:pt x="868" y="53298"/>
                    </a:lnTo>
                    <a:lnTo>
                      <a:pt x="925" y="53298"/>
                    </a:lnTo>
                    <a:lnTo>
                      <a:pt x="1099" y="53356"/>
                    </a:lnTo>
                    <a:lnTo>
                      <a:pt x="1561" y="53645"/>
                    </a:lnTo>
                    <a:lnTo>
                      <a:pt x="2775" y="54454"/>
                    </a:lnTo>
                    <a:lnTo>
                      <a:pt x="3816" y="55090"/>
                    </a:lnTo>
                    <a:lnTo>
                      <a:pt x="5145" y="55784"/>
                    </a:lnTo>
                    <a:lnTo>
                      <a:pt x="6648" y="56535"/>
                    </a:lnTo>
                    <a:lnTo>
                      <a:pt x="8382" y="57344"/>
                    </a:lnTo>
                    <a:lnTo>
                      <a:pt x="9365" y="57691"/>
                    </a:lnTo>
                    <a:lnTo>
                      <a:pt x="10348" y="58038"/>
                    </a:lnTo>
                    <a:lnTo>
                      <a:pt x="11446" y="58327"/>
                    </a:lnTo>
                    <a:lnTo>
                      <a:pt x="12545" y="58674"/>
                    </a:lnTo>
                    <a:lnTo>
                      <a:pt x="13758" y="58905"/>
                    </a:lnTo>
                    <a:lnTo>
                      <a:pt x="14972" y="59137"/>
                    </a:lnTo>
                    <a:lnTo>
                      <a:pt x="16244" y="59368"/>
                    </a:lnTo>
                    <a:lnTo>
                      <a:pt x="17574" y="59483"/>
                    </a:lnTo>
                    <a:lnTo>
                      <a:pt x="19250" y="59599"/>
                    </a:lnTo>
                    <a:lnTo>
                      <a:pt x="20927" y="59657"/>
                    </a:lnTo>
                    <a:lnTo>
                      <a:pt x="22719" y="59599"/>
                    </a:lnTo>
                    <a:lnTo>
                      <a:pt x="24511" y="59483"/>
                    </a:lnTo>
                    <a:lnTo>
                      <a:pt x="26129" y="59252"/>
                    </a:lnTo>
                    <a:lnTo>
                      <a:pt x="27748" y="59021"/>
                    </a:lnTo>
                    <a:lnTo>
                      <a:pt x="29424" y="58674"/>
                    </a:lnTo>
                    <a:lnTo>
                      <a:pt x="31158" y="58269"/>
                    </a:lnTo>
                    <a:lnTo>
                      <a:pt x="32950" y="57749"/>
                    </a:lnTo>
                    <a:lnTo>
                      <a:pt x="34742" y="57171"/>
                    </a:lnTo>
                    <a:lnTo>
                      <a:pt x="36650" y="56477"/>
                    </a:lnTo>
                    <a:lnTo>
                      <a:pt x="38558" y="55668"/>
                    </a:lnTo>
                    <a:lnTo>
                      <a:pt x="40292" y="54917"/>
                    </a:lnTo>
                    <a:lnTo>
                      <a:pt x="40696" y="54743"/>
                    </a:lnTo>
                    <a:lnTo>
                      <a:pt x="40754" y="54801"/>
                    </a:lnTo>
                    <a:lnTo>
                      <a:pt x="40812" y="54801"/>
                    </a:lnTo>
                    <a:lnTo>
                      <a:pt x="40812" y="54917"/>
                    </a:lnTo>
                    <a:lnTo>
                      <a:pt x="40812" y="55032"/>
                    </a:lnTo>
                    <a:lnTo>
                      <a:pt x="40639" y="55263"/>
                    </a:lnTo>
                    <a:lnTo>
                      <a:pt x="40350" y="55610"/>
                    </a:lnTo>
                    <a:lnTo>
                      <a:pt x="39945" y="55957"/>
                    </a:lnTo>
                    <a:lnTo>
                      <a:pt x="39540" y="56246"/>
                    </a:lnTo>
                    <a:lnTo>
                      <a:pt x="39020" y="56477"/>
                    </a:lnTo>
                    <a:lnTo>
                      <a:pt x="39193" y="56824"/>
                    </a:lnTo>
                    <a:lnTo>
                      <a:pt x="40523" y="55957"/>
                    </a:lnTo>
                    <a:lnTo>
                      <a:pt x="41275" y="55437"/>
                    </a:lnTo>
                    <a:lnTo>
                      <a:pt x="41564" y="55148"/>
                    </a:lnTo>
                    <a:lnTo>
                      <a:pt x="41737" y="54974"/>
                    </a:lnTo>
                    <a:lnTo>
                      <a:pt x="41795" y="54859"/>
                    </a:lnTo>
                    <a:lnTo>
                      <a:pt x="41737" y="54685"/>
                    </a:lnTo>
                    <a:lnTo>
                      <a:pt x="41564" y="54396"/>
                    </a:lnTo>
                    <a:lnTo>
                      <a:pt x="41217" y="54049"/>
                    </a:lnTo>
                    <a:lnTo>
                      <a:pt x="40812" y="53645"/>
                    </a:lnTo>
                    <a:lnTo>
                      <a:pt x="40061" y="53009"/>
                    </a:lnTo>
                    <a:lnTo>
                      <a:pt x="39714" y="52778"/>
                    </a:lnTo>
                    <a:lnTo>
                      <a:pt x="39136" y="51448"/>
                    </a:lnTo>
                    <a:lnTo>
                      <a:pt x="38500" y="50003"/>
                    </a:lnTo>
                    <a:lnTo>
                      <a:pt x="37748" y="48095"/>
                    </a:lnTo>
                    <a:lnTo>
                      <a:pt x="36939" y="45957"/>
                    </a:lnTo>
                    <a:lnTo>
                      <a:pt x="36130" y="43644"/>
                    </a:lnTo>
                    <a:lnTo>
                      <a:pt x="35436" y="41216"/>
                    </a:lnTo>
                    <a:lnTo>
                      <a:pt x="35147" y="40060"/>
                    </a:lnTo>
                    <a:lnTo>
                      <a:pt x="34858" y="38904"/>
                    </a:lnTo>
                    <a:lnTo>
                      <a:pt x="35031" y="36765"/>
                    </a:lnTo>
                    <a:lnTo>
                      <a:pt x="35263" y="34453"/>
                    </a:lnTo>
                    <a:lnTo>
                      <a:pt x="35494" y="32025"/>
                    </a:lnTo>
                    <a:lnTo>
                      <a:pt x="35841" y="29655"/>
                    </a:lnTo>
                    <a:lnTo>
                      <a:pt x="36245" y="26649"/>
                    </a:lnTo>
                    <a:lnTo>
                      <a:pt x="36650" y="24106"/>
                    </a:lnTo>
                    <a:lnTo>
                      <a:pt x="37055" y="21735"/>
                    </a:lnTo>
                    <a:lnTo>
                      <a:pt x="36534" y="5318"/>
                    </a:lnTo>
                    <a:lnTo>
                      <a:pt x="34164" y="520"/>
                    </a:lnTo>
                    <a:lnTo>
                      <a:pt x="329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14537448" y="1586536"/>
                <a:ext cx="716262" cy="1022372"/>
              </a:xfrm>
              <a:custGeom>
                <a:rect b="b" l="l" r="r" t="t"/>
                <a:pathLst>
                  <a:path extrusionOk="0" fill="none" h="59657" w="41795">
                    <a:moveTo>
                      <a:pt x="41737" y="54974"/>
                    </a:moveTo>
                    <a:lnTo>
                      <a:pt x="41737" y="54974"/>
                    </a:lnTo>
                    <a:lnTo>
                      <a:pt x="41564" y="55148"/>
                    </a:lnTo>
                    <a:lnTo>
                      <a:pt x="41275" y="55437"/>
                    </a:lnTo>
                    <a:lnTo>
                      <a:pt x="40523" y="55957"/>
                    </a:lnTo>
                    <a:lnTo>
                      <a:pt x="39193" y="56824"/>
                    </a:lnTo>
                    <a:lnTo>
                      <a:pt x="39193" y="56824"/>
                    </a:lnTo>
                    <a:lnTo>
                      <a:pt x="39020" y="56477"/>
                    </a:lnTo>
                    <a:lnTo>
                      <a:pt x="39020" y="56477"/>
                    </a:lnTo>
                    <a:lnTo>
                      <a:pt x="39540" y="56246"/>
                    </a:lnTo>
                    <a:lnTo>
                      <a:pt x="39945" y="55957"/>
                    </a:lnTo>
                    <a:lnTo>
                      <a:pt x="40350" y="55610"/>
                    </a:lnTo>
                    <a:lnTo>
                      <a:pt x="40639" y="55263"/>
                    </a:lnTo>
                    <a:lnTo>
                      <a:pt x="40812" y="55032"/>
                    </a:lnTo>
                    <a:lnTo>
                      <a:pt x="40812" y="54917"/>
                    </a:lnTo>
                    <a:lnTo>
                      <a:pt x="40812" y="54801"/>
                    </a:lnTo>
                    <a:lnTo>
                      <a:pt x="40754" y="54801"/>
                    </a:lnTo>
                    <a:lnTo>
                      <a:pt x="40696" y="54743"/>
                    </a:lnTo>
                    <a:lnTo>
                      <a:pt x="40292" y="54917"/>
                    </a:lnTo>
                    <a:lnTo>
                      <a:pt x="40292" y="54917"/>
                    </a:lnTo>
                    <a:lnTo>
                      <a:pt x="38558" y="55668"/>
                    </a:lnTo>
                    <a:lnTo>
                      <a:pt x="38558" y="55668"/>
                    </a:lnTo>
                    <a:lnTo>
                      <a:pt x="36650" y="56477"/>
                    </a:lnTo>
                    <a:lnTo>
                      <a:pt x="34742" y="57171"/>
                    </a:lnTo>
                    <a:lnTo>
                      <a:pt x="32950" y="57749"/>
                    </a:lnTo>
                    <a:lnTo>
                      <a:pt x="31158" y="58269"/>
                    </a:lnTo>
                    <a:lnTo>
                      <a:pt x="29424" y="58674"/>
                    </a:lnTo>
                    <a:lnTo>
                      <a:pt x="27748" y="59021"/>
                    </a:lnTo>
                    <a:lnTo>
                      <a:pt x="26129" y="59252"/>
                    </a:lnTo>
                    <a:lnTo>
                      <a:pt x="24511" y="59483"/>
                    </a:lnTo>
                    <a:lnTo>
                      <a:pt x="24511" y="59483"/>
                    </a:lnTo>
                    <a:lnTo>
                      <a:pt x="22719" y="59599"/>
                    </a:lnTo>
                    <a:lnTo>
                      <a:pt x="20927" y="59657"/>
                    </a:lnTo>
                    <a:lnTo>
                      <a:pt x="19250" y="59599"/>
                    </a:lnTo>
                    <a:lnTo>
                      <a:pt x="17574" y="59483"/>
                    </a:lnTo>
                    <a:lnTo>
                      <a:pt x="17574" y="59483"/>
                    </a:lnTo>
                    <a:lnTo>
                      <a:pt x="16244" y="59368"/>
                    </a:lnTo>
                    <a:lnTo>
                      <a:pt x="14972" y="59137"/>
                    </a:lnTo>
                    <a:lnTo>
                      <a:pt x="13758" y="58905"/>
                    </a:lnTo>
                    <a:lnTo>
                      <a:pt x="12545" y="58674"/>
                    </a:lnTo>
                    <a:lnTo>
                      <a:pt x="11446" y="58327"/>
                    </a:lnTo>
                    <a:lnTo>
                      <a:pt x="10348" y="58038"/>
                    </a:lnTo>
                    <a:lnTo>
                      <a:pt x="9365" y="57691"/>
                    </a:lnTo>
                    <a:lnTo>
                      <a:pt x="8382" y="57344"/>
                    </a:lnTo>
                    <a:lnTo>
                      <a:pt x="6648" y="56535"/>
                    </a:lnTo>
                    <a:lnTo>
                      <a:pt x="5145" y="55784"/>
                    </a:lnTo>
                    <a:lnTo>
                      <a:pt x="3816" y="55090"/>
                    </a:lnTo>
                    <a:lnTo>
                      <a:pt x="2775" y="54454"/>
                    </a:lnTo>
                    <a:lnTo>
                      <a:pt x="2775" y="54454"/>
                    </a:lnTo>
                    <a:lnTo>
                      <a:pt x="1561" y="53645"/>
                    </a:lnTo>
                    <a:lnTo>
                      <a:pt x="1561" y="53645"/>
                    </a:lnTo>
                    <a:lnTo>
                      <a:pt x="1561" y="53645"/>
                    </a:lnTo>
                    <a:lnTo>
                      <a:pt x="1561" y="53645"/>
                    </a:lnTo>
                    <a:lnTo>
                      <a:pt x="1099" y="53356"/>
                    </a:lnTo>
                    <a:lnTo>
                      <a:pt x="925" y="53298"/>
                    </a:lnTo>
                    <a:lnTo>
                      <a:pt x="868" y="53298"/>
                    </a:lnTo>
                    <a:lnTo>
                      <a:pt x="868" y="53298"/>
                    </a:lnTo>
                    <a:lnTo>
                      <a:pt x="868" y="53414"/>
                    </a:lnTo>
                    <a:lnTo>
                      <a:pt x="868" y="53529"/>
                    </a:lnTo>
                    <a:lnTo>
                      <a:pt x="1041" y="53876"/>
                    </a:lnTo>
                    <a:lnTo>
                      <a:pt x="1272" y="54223"/>
                    </a:lnTo>
                    <a:lnTo>
                      <a:pt x="1619" y="54628"/>
                    </a:lnTo>
                    <a:lnTo>
                      <a:pt x="2255" y="55263"/>
                    </a:lnTo>
                    <a:lnTo>
                      <a:pt x="2660" y="55610"/>
                    </a:lnTo>
                    <a:lnTo>
                      <a:pt x="2660" y="55610"/>
                    </a:lnTo>
                    <a:lnTo>
                      <a:pt x="2602" y="56824"/>
                    </a:lnTo>
                    <a:lnTo>
                      <a:pt x="2602" y="56824"/>
                    </a:lnTo>
                    <a:lnTo>
                      <a:pt x="1850" y="56304"/>
                    </a:lnTo>
                    <a:lnTo>
                      <a:pt x="1272" y="55842"/>
                    </a:lnTo>
                    <a:lnTo>
                      <a:pt x="810" y="55321"/>
                    </a:lnTo>
                    <a:lnTo>
                      <a:pt x="405" y="54917"/>
                    </a:lnTo>
                    <a:lnTo>
                      <a:pt x="405" y="54917"/>
                    </a:lnTo>
                    <a:lnTo>
                      <a:pt x="289" y="54685"/>
                    </a:lnTo>
                    <a:lnTo>
                      <a:pt x="174" y="54454"/>
                    </a:lnTo>
                    <a:lnTo>
                      <a:pt x="58" y="54223"/>
                    </a:lnTo>
                    <a:lnTo>
                      <a:pt x="0" y="53934"/>
                    </a:lnTo>
                    <a:lnTo>
                      <a:pt x="0" y="53703"/>
                    </a:lnTo>
                    <a:lnTo>
                      <a:pt x="58" y="53414"/>
                    </a:lnTo>
                    <a:lnTo>
                      <a:pt x="116" y="53182"/>
                    </a:lnTo>
                    <a:lnTo>
                      <a:pt x="232" y="52893"/>
                    </a:lnTo>
                    <a:lnTo>
                      <a:pt x="232" y="52893"/>
                    </a:lnTo>
                    <a:lnTo>
                      <a:pt x="925" y="51448"/>
                    </a:lnTo>
                    <a:lnTo>
                      <a:pt x="1503" y="49945"/>
                    </a:lnTo>
                    <a:lnTo>
                      <a:pt x="2024" y="48384"/>
                    </a:lnTo>
                    <a:lnTo>
                      <a:pt x="2544" y="46766"/>
                    </a:lnTo>
                    <a:lnTo>
                      <a:pt x="2949" y="45147"/>
                    </a:lnTo>
                    <a:lnTo>
                      <a:pt x="3295" y="43471"/>
                    </a:lnTo>
                    <a:lnTo>
                      <a:pt x="3642" y="41737"/>
                    </a:lnTo>
                    <a:lnTo>
                      <a:pt x="3931" y="40060"/>
                    </a:lnTo>
                    <a:lnTo>
                      <a:pt x="3931" y="40060"/>
                    </a:lnTo>
                    <a:lnTo>
                      <a:pt x="4105" y="38557"/>
                    </a:lnTo>
                    <a:lnTo>
                      <a:pt x="4278" y="36996"/>
                    </a:lnTo>
                    <a:lnTo>
                      <a:pt x="4509" y="34048"/>
                    </a:lnTo>
                    <a:lnTo>
                      <a:pt x="4509" y="34048"/>
                    </a:lnTo>
                    <a:lnTo>
                      <a:pt x="4509" y="33759"/>
                    </a:lnTo>
                    <a:lnTo>
                      <a:pt x="4509" y="33759"/>
                    </a:lnTo>
                    <a:lnTo>
                      <a:pt x="4509" y="33759"/>
                    </a:lnTo>
                    <a:lnTo>
                      <a:pt x="4625" y="30580"/>
                    </a:lnTo>
                    <a:lnTo>
                      <a:pt x="4625" y="27690"/>
                    </a:lnTo>
                    <a:lnTo>
                      <a:pt x="4625" y="27690"/>
                    </a:lnTo>
                    <a:lnTo>
                      <a:pt x="4625" y="27401"/>
                    </a:lnTo>
                    <a:lnTo>
                      <a:pt x="4625" y="27401"/>
                    </a:lnTo>
                    <a:lnTo>
                      <a:pt x="4625" y="27285"/>
                    </a:lnTo>
                    <a:lnTo>
                      <a:pt x="4625" y="27285"/>
                    </a:lnTo>
                    <a:lnTo>
                      <a:pt x="4567" y="26013"/>
                    </a:lnTo>
                    <a:lnTo>
                      <a:pt x="4567" y="26013"/>
                    </a:lnTo>
                    <a:lnTo>
                      <a:pt x="4509" y="25782"/>
                    </a:lnTo>
                    <a:lnTo>
                      <a:pt x="4509" y="25782"/>
                    </a:lnTo>
                    <a:lnTo>
                      <a:pt x="4452" y="24857"/>
                    </a:lnTo>
                    <a:lnTo>
                      <a:pt x="4452" y="24857"/>
                    </a:lnTo>
                    <a:lnTo>
                      <a:pt x="4452" y="24684"/>
                    </a:lnTo>
                    <a:lnTo>
                      <a:pt x="4452" y="24684"/>
                    </a:lnTo>
                    <a:lnTo>
                      <a:pt x="4452" y="24510"/>
                    </a:lnTo>
                    <a:lnTo>
                      <a:pt x="4452" y="24510"/>
                    </a:lnTo>
                    <a:lnTo>
                      <a:pt x="4452" y="24395"/>
                    </a:lnTo>
                    <a:lnTo>
                      <a:pt x="4452" y="24395"/>
                    </a:lnTo>
                    <a:lnTo>
                      <a:pt x="4394" y="24106"/>
                    </a:lnTo>
                    <a:lnTo>
                      <a:pt x="4394" y="24106"/>
                    </a:lnTo>
                    <a:lnTo>
                      <a:pt x="4394" y="24106"/>
                    </a:lnTo>
                    <a:lnTo>
                      <a:pt x="4394" y="24048"/>
                    </a:lnTo>
                    <a:lnTo>
                      <a:pt x="4394" y="24048"/>
                    </a:lnTo>
                    <a:lnTo>
                      <a:pt x="4394" y="23874"/>
                    </a:lnTo>
                    <a:lnTo>
                      <a:pt x="4394" y="23874"/>
                    </a:lnTo>
                    <a:lnTo>
                      <a:pt x="4336" y="23585"/>
                    </a:lnTo>
                    <a:lnTo>
                      <a:pt x="4336" y="23585"/>
                    </a:lnTo>
                    <a:lnTo>
                      <a:pt x="4336" y="23470"/>
                    </a:lnTo>
                    <a:lnTo>
                      <a:pt x="4336" y="23470"/>
                    </a:lnTo>
                    <a:lnTo>
                      <a:pt x="4336" y="23123"/>
                    </a:lnTo>
                    <a:lnTo>
                      <a:pt x="4336" y="23123"/>
                    </a:lnTo>
                    <a:lnTo>
                      <a:pt x="4278" y="22892"/>
                    </a:lnTo>
                    <a:lnTo>
                      <a:pt x="4278" y="22834"/>
                    </a:lnTo>
                    <a:lnTo>
                      <a:pt x="4278" y="22834"/>
                    </a:lnTo>
                    <a:lnTo>
                      <a:pt x="4278" y="22718"/>
                    </a:lnTo>
                    <a:lnTo>
                      <a:pt x="4278" y="22660"/>
                    </a:lnTo>
                    <a:lnTo>
                      <a:pt x="4278" y="22660"/>
                    </a:lnTo>
                    <a:lnTo>
                      <a:pt x="4278" y="22660"/>
                    </a:lnTo>
                    <a:lnTo>
                      <a:pt x="4047" y="21504"/>
                    </a:lnTo>
                    <a:lnTo>
                      <a:pt x="4047" y="21504"/>
                    </a:lnTo>
                    <a:lnTo>
                      <a:pt x="3180" y="18672"/>
                    </a:lnTo>
                    <a:lnTo>
                      <a:pt x="2544" y="16186"/>
                    </a:lnTo>
                    <a:lnTo>
                      <a:pt x="2024" y="13932"/>
                    </a:lnTo>
                    <a:lnTo>
                      <a:pt x="1619" y="12024"/>
                    </a:lnTo>
                    <a:lnTo>
                      <a:pt x="1388" y="10347"/>
                    </a:lnTo>
                    <a:lnTo>
                      <a:pt x="1272" y="9018"/>
                    </a:lnTo>
                    <a:lnTo>
                      <a:pt x="1272" y="7862"/>
                    </a:lnTo>
                    <a:lnTo>
                      <a:pt x="1388" y="7052"/>
                    </a:lnTo>
                    <a:lnTo>
                      <a:pt x="1388" y="7052"/>
                    </a:lnTo>
                    <a:lnTo>
                      <a:pt x="1619" y="5723"/>
                    </a:lnTo>
                    <a:lnTo>
                      <a:pt x="1908" y="4625"/>
                    </a:lnTo>
                    <a:lnTo>
                      <a:pt x="2139" y="3584"/>
                    </a:lnTo>
                    <a:lnTo>
                      <a:pt x="2313" y="2544"/>
                    </a:lnTo>
                    <a:lnTo>
                      <a:pt x="2313" y="2544"/>
                    </a:lnTo>
                    <a:lnTo>
                      <a:pt x="3006" y="1965"/>
                    </a:lnTo>
                    <a:lnTo>
                      <a:pt x="3700" y="1445"/>
                    </a:lnTo>
                    <a:lnTo>
                      <a:pt x="4567" y="867"/>
                    </a:lnTo>
                    <a:lnTo>
                      <a:pt x="4567" y="867"/>
                    </a:lnTo>
                    <a:lnTo>
                      <a:pt x="4336" y="1041"/>
                    </a:lnTo>
                    <a:lnTo>
                      <a:pt x="4105" y="1272"/>
                    </a:lnTo>
                    <a:lnTo>
                      <a:pt x="4047" y="1503"/>
                    </a:lnTo>
                    <a:lnTo>
                      <a:pt x="4047" y="1676"/>
                    </a:lnTo>
                    <a:lnTo>
                      <a:pt x="4105" y="1792"/>
                    </a:lnTo>
                    <a:lnTo>
                      <a:pt x="4105" y="1792"/>
                    </a:lnTo>
                    <a:lnTo>
                      <a:pt x="4278" y="1908"/>
                    </a:lnTo>
                    <a:lnTo>
                      <a:pt x="4741" y="2081"/>
                    </a:lnTo>
                    <a:lnTo>
                      <a:pt x="5492" y="2312"/>
                    </a:lnTo>
                    <a:lnTo>
                      <a:pt x="6475" y="2486"/>
                    </a:lnTo>
                    <a:lnTo>
                      <a:pt x="7689" y="2659"/>
                    </a:lnTo>
                    <a:lnTo>
                      <a:pt x="9134" y="2833"/>
                    </a:lnTo>
                    <a:lnTo>
                      <a:pt x="10753" y="2948"/>
                    </a:lnTo>
                    <a:lnTo>
                      <a:pt x="12602" y="3006"/>
                    </a:lnTo>
                    <a:lnTo>
                      <a:pt x="14683" y="3064"/>
                    </a:lnTo>
                    <a:lnTo>
                      <a:pt x="16880" y="2948"/>
                    </a:lnTo>
                    <a:lnTo>
                      <a:pt x="19250" y="2775"/>
                    </a:lnTo>
                    <a:lnTo>
                      <a:pt x="21736" y="2544"/>
                    </a:lnTo>
                    <a:lnTo>
                      <a:pt x="24395" y="2139"/>
                    </a:lnTo>
                    <a:lnTo>
                      <a:pt x="27112" y="1561"/>
                    </a:lnTo>
                    <a:lnTo>
                      <a:pt x="30002" y="867"/>
                    </a:lnTo>
                    <a:lnTo>
                      <a:pt x="31447" y="462"/>
                    </a:lnTo>
                    <a:lnTo>
                      <a:pt x="32950" y="0"/>
                    </a:lnTo>
                    <a:lnTo>
                      <a:pt x="34164" y="520"/>
                    </a:lnTo>
                    <a:lnTo>
                      <a:pt x="36534" y="5318"/>
                    </a:lnTo>
                    <a:lnTo>
                      <a:pt x="37055" y="21735"/>
                    </a:lnTo>
                    <a:lnTo>
                      <a:pt x="37055" y="21735"/>
                    </a:lnTo>
                    <a:lnTo>
                      <a:pt x="36650" y="24106"/>
                    </a:lnTo>
                    <a:lnTo>
                      <a:pt x="36245" y="26649"/>
                    </a:lnTo>
                    <a:lnTo>
                      <a:pt x="35841" y="29655"/>
                    </a:lnTo>
                    <a:lnTo>
                      <a:pt x="35841" y="29655"/>
                    </a:lnTo>
                    <a:lnTo>
                      <a:pt x="35494" y="32025"/>
                    </a:lnTo>
                    <a:lnTo>
                      <a:pt x="35263" y="34453"/>
                    </a:lnTo>
                    <a:lnTo>
                      <a:pt x="35031" y="36765"/>
                    </a:lnTo>
                    <a:lnTo>
                      <a:pt x="34858" y="38904"/>
                    </a:lnTo>
                    <a:lnTo>
                      <a:pt x="34858" y="38904"/>
                    </a:lnTo>
                    <a:lnTo>
                      <a:pt x="35147" y="40060"/>
                    </a:lnTo>
                    <a:lnTo>
                      <a:pt x="35436" y="41216"/>
                    </a:lnTo>
                    <a:lnTo>
                      <a:pt x="36130" y="43644"/>
                    </a:lnTo>
                    <a:lnTo>
                      <a:pt x="36939" y="45957"/>
                    </a:lnTo>
                    <a:lnTo>
                      <a:pt x="37748" y="48095"/>
                    </a:lnTo>
                    <a:lnTo>
                      <a:pt x="38500" y="50003"/>
                    </a:lnTo>
                    <a:lnTo>
                      <a:pt x="39136" y="51448"/>
                    </a:lnTo>
                    <a:lnTo>
                      <a:pt x="39714" y="52778"/>
                    </a:lnTo>
                    <a:lnTo>
                      <a:pt x="39714" y="52778"/>
                    </a:lnTo>
                    <a:lnTo>
                      <a:pt x="40061" y="53009"/>
                    </a:lnTo>
                    <a:lnTo>
                      <a:pt x="40812" y="53645"/>
                    </a:lnTo>
                    <a:lnTo>
                      <a:pt x="41217" y="54049"/>
                    </a:lnTo>
                    <a:lnTo>
                      <a:pt x="41564" y="54396"/>
                    </a:lnTo>
                    <a:lnTo>
                      <a:pt x="41737" y="54685"/>
                    </a:lnTo>
                    <a:lnTo>
                      <a:pt x="41795" y="54859"/>
                    </a:lnTo>
                    <a:lnTo>
                      <a:pt x="41737" y="5497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14278877" y="1656868"/>
                <a:ext cx="96124" cy="168427"/>
              </a:xfrm>
              <a:custGeom>
                <a:rect b="b" l="l" r="r" t="t"/>
                <a:pathLst>
                  <a:path extrusionOk="0" h="9828" w="5609">
                    <a:moveTo>
                      <a:pt x="984" y="0"/>
                    </a:moveTo>
                    <a:lnTo>
                      <a:pt x="926" y="58"/>
                    </a:lnTo>
                    <a:lnTo>
                      <a:pt x="637" y="174"/>
                    </a:lnTo>
                    <a:lnTo>
                      <a:pt x="463" y="347"/>
                    </a:lnTo>
                    <a:lnTo>
                      <a:pt x="232" y="578"/>
                    </a:lnTo>
                    <a:lnTo>
                      <a:pt x="116" y="810"/>
                    </a:lnTo>
                    <a:lnTo>
                      <a:pt x="59" y="1099"/>
                    </a:lnTo>
                    <a:lnTo>
                      <a:pt x="1" y="1388"/>
                    </a:lnTo>
                    <a:lnTo>
                      <a:pt x="59" y="1677"/>
                    </a:lnTo>
                    <a:lnTo>
                      <a:pt x="116" y="1966"/>
                    </a:lnTo>
                    <a:lnTo>
                      <a:pt x="926" y="3642"/>
                    </a:lnTo>
                    <a:lnTo>
                      <a:pt x="1099" y="4162"/>
                    </a:lnTo>
                    <a:lnTo>
                      <a:pt x="1215" y="4625"/>
                    </a:lnTo>
                    <a:lnTo>
                      <a:pt x="1215" y="4972"/>
                    </a:lnTo>
                    <a:lnTo>
                      <a:pt x="1215" y="5261"/>
                    </a:lnTo>
                    <a:lnTo>
                      <a:pt x="1273" y="5261"/>
                    </a:lnTo>
                    <a:lnTo>
                      <a:pt x="2024" y="5781"/>
                    </a:lnTo>
                    <a:lnTo>
                      <a:pt x="2776" y="6417"/>
                    </a:lnTo>
                    <a:lnTo>
                      <a:pt x="3469" y="7168"/>
                    </a:lnTo>
                    <a:lnTo>
                      <a:pt x="4105" y="7978"/>
                    </a:lnTo>
                    <a:lnTo>
                      <a:pt x="5146" y="9249"/>
                    </a:lnTo>
                    <a:lnTo>
                      <a:pt x="5608" y="9828"/>
                    </a:lnTo>
                    <a:lnTo>
                      <a:pt x="5608" y="9423"/>
                    </a:lnTo>
                    <a:lnTo>
                      <a:pt x="5550" y="8498"/>
                    </a:lnTo>
                    <a:lnTo>
                      <a:pt x="5492" y="7862"/>
                    </a:lnTo>
                    <a:lnTo>
                      <a:pt x="5319" y="7284"/>
                    </a:lnTo>
                    <a:lnTo>
                      <a:pt x="5146" y="6706"/>
                    </a:lnTo>
                    <a:lnTo>
                      <a:pt x="4914" y="6186"/>
                    </a:lnTo>
                    <a:lnTo>
                      <a:pt x="3122" y="3353"/>
                    </a:lnTo>
                    <a:lnTo>
                      <a:pt x="1215" y="116"/>
                    </a:lnTo>
                    <a:lnTo>
                      <a:pt x="1099"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14640478" y="1152614"/>
                <a:ext cx="340796" cy="352690"/>
              </a:xfrm>
              <a:custGeom>
                <a:rect b="b" l="l" r="r" t="t"/>
                <a:pathLst>
                  <a:path extrusionOk="0" h="20580" w="19886">
                    <a:moveTo>
                      <a:pt x="9481" y="1"/>
                    </a:moveTo>
                    <a:lnTo>
                      <a:pt x="8151" y="116"/>
                    </a:lnTo>
                    <a:lnTo>
                      <a:pt x="6590" y="290"/>
                    </a:lnTo>
                    <a:lnTo>
                      <a:pt x="4798" y="694"/>
                    </a:lnTo>
                    <a:lnTo>
                      <a:pt x="2717" y="1215"/>
                    </a:lnTo>
                    <a:lnTo>
                      <a:pt x="2313" y="1272"/>
                    </a:lnTo>
                    <a:lnTo>
                      <a:pt x="1908" y="1272"/>
                    </a:lnTo>
                    <a:lnTo>
                      <a:pt x="1561" y="1215"/>
                    </a:lnTo>
                    <a:lnTo>
                      <a:pt x="1330" y="1504"/>
                    </a:lnTo>
                    <a:lnTo>
                      <a:pt x="1272" y="1677"/>
                    </a:lnTo>
                    <a:lnTo>
                      <a:pt x="983" y="2255"/>
                    </a:lnTo>
                    <a:lnTo>
                      <a:pt x="752" y="2891"/>
                    </a:lnTo>
                    <a:lnTo>
                      <a:pt x="405" y="3989"/>
                    </a:lnTo>
                    <a:lnTo>
                      <a:pt x="289" y="4567"/>
                    </a:lnTo>
                    <a:lnTo>
                      <a:pt x="289" y="4914"/>
                    </a:lnTo>
                    <a:lnTo>
                      <a:pt x="289" y="5377"/>
                    </a:lnTo>
                    <a:lnTo>
                      <a:pt x="347" y="5781"/>
                    </a:lnTo>
                    <a:lnTo>
                      <a:pt x="463" y="6128"/>
                    </a:lnTo>
                    <a:lnTo>
                      <a:pt x="289" y="7631"/>
                    </a:lnTo>
                    <a:lnTo>
                      <a:pt x="116" y="9250"/>
                    </a:lnTo>
                    <a:lnTo>
                      <a:pt x="0" y="11215"/>
                    </a:lnTo>
                    <a:lnTo>
                      <a:pt x="0" y="13412"/>
                    </a:lnTo>
                    <a:lnTo>
                      <a:pt x="0" y="14510"/>
                    </a:lnTo>
                    <a:lnTo>
                      <a:pt x="58" y="15608"/>
                    </a:lnTo>
                    <a:lnTo>
                      <a:pt x="174" y="16707"/>
                    </a:lnTo>
                    <a:lnTo>
                      <a:pt x="347" y="17747"/>
                    </a:lnTo>
                    <a:lnTo>
                      <a:pt x="578" y="18672"/>
                    </a:lnTo>
                    <a:lnTo>
                      <a:pt x="867" y="19539"/>
                    </a:lnTo>
                    <a:lnTo>
                      <a:pt x="1041" y="19771"/>
                    </a:lnTo>
                    <a:lnTo>
                      <a:pt x="1272" y="19944"/>
                    </a:lnTo>
                    <a:lnTo>
                      <a:pt x="1677" y="20175"/>
                    </a:lnTo>
                    <a:lnTo>
                      <a:pt x="2255" y="20406"/>
                    </a:lnTo>
                    <a:lnTo>
                      <a:pt x="3064" y="20522"/>
                    </a:lnTo>
                    <a:lnTo>
                      <a:pt x="4047" y="20580"/>
                    </a:lnTo>
                    <a:lnTo>
                      <a:pt x="4683" y="20522"/>
                    </a:lnTo>
                    <a:lnTo>
                      <a:pt x="5319" y="20464"/>
                    </a:lnTo>
                    <a:lnTo>
                      <a:pt x="6070" y="20349"/>
                    </a:lnTo>
                    <a:lnTo>
                      <a:pt x="6764" y="20233"/>
                    </a:lnTo>
                    <a:lnTo>
                      <a:pt x="7804" y="19886"/>
                    </a:lnTo>
                    <a:lnTo>
                      <a:pt x="8787" y="19424"/>
                    </a:lnTo>
                    <a:lnTo>
                      <a:pt x="9770" y="18903"/>
                    </a:lnTo>
                    <a:lnTo>
                      <a:pt x="10695" y="18325"/>
                    </a:lnTo>
                    <a:lnTo>
                      <a:pt x="11620" y="17632"/>
                    </a:lnTo>
                    <a:lnTo>
                      <a:pt x="12544" y="16822"/>
                    </a:lnTo>
                    <a:lnTo>
                      <a:pt x="14625" y="15030"/>
                    </a:lnTo>
                    <a:lnTo>
                      <a:pt x="14915" y="14395"/>
                    </a:lnTo>
                    <a:lnTo>
                      <a:pt x="15088" y="13759"/>
                    </a:lnTo>
                    <a:lnTo>
                      <a:pt x="15261" y="13123"/>
                    </a:lnTo>
                    <a:lnTo>
                      <a:pt x="15493" y="13123"/>
                    </a:lnTo>
                    <a:lnTo>
                      <a:pt x="15782" y="13181"/>
                    </a:lnTo>
                    <a:lnTo>
                      <a:pt x="16128" y="13181"/>
                    </a:lnTo>
                    <a:lnTo>
                      <a:pt x="16533" y="13123"/>
                    </a:lnTo>
                    <a:lnTo>
                      <a:pt x="17053" y="12949"/>
                    </a:lnTo>
                    <a:lnTo>
                      <a:pt x="17516" y="12718"/>
                    </a:lnTo>
                    <a:lnTo>
                      <a:pt x="18036" y="12371"/>
                    </a:lnTo>
                    <a:lnTo>
                      <a:pt x="18556" y="11851"/>
                    </a:lnTo>
                    <a:lnTo>
                      <a:pt x="18788" y="11562"/>
                    </a:lnTo>
                    <a:lnTo>
                      <a:pt x="19019" y="11157"/>
                    </a:lnTo>
                    <a:lnTo>
                      <a:pt x="19250" y="10753"/>
                    </a:lnTo>
                    <a:lnTo>
                      <a:pt x="19423" y="10290"/>
                    </a:lnTo>
                    <a:lnTo>
                      <a:pt x="19597" y="9770"/>
                    </a:lnTo>
                    <a:lnTo>
                      <a:pt x="19770" y="9192"/>
                    </a:lnTo>
                    <a:lnTo>
                      <a:pt x="19828" y="8787"/>
                    </a:lnTo>
                    <a:lnTo>
                      <a:pt x="19886" y="8440"/>
                    </a:lnTo>
                    <a:lnTo>
                      <a:pt x="19828" y="8094"/>
                    </a:lnTo>
                    <a:lnTo>
                      <a:pt x="19828" y="7747"/>
                    </a:lnTo>
                    <a:lnTo>
                      <a:pt x="19712" y="7458"/>
                    </a:lnTo>
                    <a:lnTo>
                      <a:pt x="19539" y="7111"/>
                    </a:lnTo>
                    <a:lnTo>
                      <a:pt x="19366" y="6822"/>
                    </a:lnTo>
                    <a:lnTo>
                      <a:pt x="19077" y="6591"/>
                    </a:lnTo>
                    <a:lnTo>
                      <a:pt x="18672" y="6359"/>
                    </a:lnTo>
                    <a:lnTo>
                      <a:pt x="18267" y="6128"/>
                    </a:lnTo>
                    <a:lnTo>
                      <a:pt x="17689" y="6186"/>
                    </a:lnTo>
                    <a:lnTo>
                      <a:pt x="17053" y="6302"/>
                    </a:lnTo>
                    <a:lnTo>
                      <a:pt x="16417" y="6533"/>
                    </a:lnTo>
                    <a:lnTo>
                      <a:pt x="15724" y="6880"/>
                    </a:lnTo>
                    <a:lnTo>
                      <a:pt x="15146" y="7342"/>
                    </a:lnTo>
                    <a:lnTo>
                      <a:pt x="14857" y="7631"/>
                    </a:lnTo>
                    <a:lnTo>
                      <a:pt x="14625" y="7920"/>
                    </a:lnTo>
                    <a:lnTo>
                      <a:pt x="14394" y="8267"/>
                    </a:lnTo>
                    <a:lnTo>
                      <a:pt x="14163" y="8614"/>
                    </a:lnTo>
                    <a:lnTo>
                      <a:pt x="13990" y="9018"/>
                    </a:lnTo>
                    <a:lnTo>
                      <a:pt x="13874" y="9423"/>
                    </a:lnTo>
                    <a:lnTo>
                      <a:pt x="12833" y="9481"/>
                    </a:lnTo>
                    <a:lnTo>
                      <a:pt x="12487" y="9423"/>
                    </a:lnTo>
                    <a:lnTo>
                      <a:pt x="12255" y="9250"/>
                    </a:lnTo>
                    <a:lnTo>
                      <a:pt x="12082" y="8961"/>
                    </a:lnTo>
                    <a:lnTo>
                      <a:pt x="12024" y="8672"/>
                    </a:lnTo>
                    <a:lnTo>
                      <a:pt x="12024" y="7920"/>
                    </a:lnTo>
                    <a:lnTo>
                      <a:pt x="12140" y="7053"/>
                    </a:lnTo>
                    <a:lnTo>
                      <a:pt x="12255" y="6302"/>
                    </a:lnTo>
                    <a:lnTo>
                      <a:pt x="12487" y="5550"/>
                    </a:lnTo>
                    <a:lnTo>
                      <a:pt x="12718" y="4741"/>
                    </a:lnTo>
                    <a:lnTo>
                      <a:pt x="13122" y="3874"/>
                    </a:lnTo>
                    <a:lnTo>
                      <a:pt x="13296" y="3585"/>
                    </a:lnTo>
                    <a:lnTo>
                      <a:pt x="13412" y="3180"/>
                    </a:lnTo>
                    <a:lnTo>
                      <a:pt x="13527" y="2775"/>
                    </a:lnTo>
                    <a:lnTo>
                      <a:pt x="13585" y="2313"/>
                    </a:lnTo>
                    <a:lnTo>
                      <a:pt x="13527" y="1908"/>
                    </a:lnTo>
                    <a:lnTo>
                      <a:pt x="13354" y="1446"/>
                    </a:lnTo>
                    <a:lnTo>
                      <a:pt x="13122" y="1041"/>
                    </a:lnTo>
                    <a:lnTo>
                      <a:pt x="12718" y="694"/>
                    </a:lnTo>
                    <a:lnTo>
                      <a:pt x="12198" y="405"/>
                    </a:lnTo>
                    <a:lnTo>
                      <a:pt x="11504" y="174"/>
                    </a:lnTo>
                    <a:lnTo>
                      <a:pt x="10579" y="58"/>
                    </a:lnTo>
                    <a:lnTo>
                      <a:pt x="9481"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14877250" y="1309148"/>
                <a:ext cx="2982" cy="31704"/>
              </a:xfrm>
              <a:custGeom>
                <a:rect b="b" l="l" r="r" t="t"/>
                <a:pathLst>
                  <a:path extrusionOk="0" h="1850" w="174">
                    <a:moveTo>
                      <a:pt x="174" y="0"/>
                    </a:moveTo>
                    <a:lnTo>
                      <a:pt x="58" y="405"/>
                    </a:lnTo>
                    <a:lnTo>
                      <a:pt x="0" y="867"/>
                    </a:lnTo>
                    <a:lnTo>
                      <a:pt x="0" y="1330"/>
                    </a:lnTo>
                    <a:lnTo>
                      <a:pt x="116" y="1850"/>
                    </a:lnTo>
                    <a:lnTo>
                      <a:pt x="174" y="1850"/>
                    </a:lnTo>
                    <a:lnTo>
                      <a:pt x="58" y="1330"/>
                    </a:lnTo>
                    <a:lnTo>
                      <a:pt x="58" y="867"/>
                    </a:lnTo>
                    <a:lnTo>
                      <a:pt x="116" y="405"/>
                    </a:lnTo>
                    <a:lnTo>
                      <a:pt x="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14896067" y="1275456"/>
                <a:ext cx="70349" cy="84231"/>
              </a:xfrm>
              <a:custGeom>
                <a:rect b="b" l="l" r="r" t="t"/>
                <a:pathLst>
                  <a:path extrusionOk="0" h="4915" w="4105">
                    <a:moveTo>
                      <a:pt x="2949" y="1"/>
                    </a:moveTo>
                    <a:lnTo>
                      <a:pt x="2544" y="174"/>
                    </a:lnTo>
                    <a:lnTo>
                      <a:pt x="2139" y="348"/>
                    </a:lnTo>
                    <a:lnTo>
                      <a:pt x="1677" y="579"/>
                    </a:lnTo>
                    <a:lnTo>
                      <a:pt x="925" y="1041"/>
                    </a:lnTo>
                    <a:lnTo>
                      <a:pt x="636" y="1272"/>
                    </a:lnTo>
                    <a:lnTo>
                      <a:pt x="810" y="1677"/>
                    </a:lnTo>
                    <a:lnTo>
                      <a:pt x="868" y="2082"/>
                    </a:lnTo>
                    <a:lnTo>
                      <a:pt x="810" y="2371"/>
                    </a:lnTo>
                    <a:lnTo>
                      <a:pt x="694" y="2602"/>
                    </a:lnTo>
                    <a:lnTo>
                      <a:pt x="463" y="2718"/>
                    </a:lnTo>
                    <a:lnTo>
                      <a:pt x="290" y="2833"/>
                    </a:lnTo>
                    <a:lnTo>
                      <a:pt x="116" y="2949"/>
                    </a:lnTo>
                    <a:lnTo>
                      <a:pt x="1" y="4625"/>
                    </a:lnTo>
                    <a:lnTo>
                      <a:pt x="290" y="4452"/>
                    </a:lnTo>
                    <a:lnTo>
                      <a:pt x="521" y="4336"/>
                    </a:lnTo>
                    <a:lnTo>
                      <a:pt x="752" y="4278"/>
                    </a:lnTo>
                    <a:lnTo>
                      <a:pt x="983" y="4221"/>
                    </a:lnTo>
                    <a:lnTo>
                      <a:pt x="1330" y="4278"/>
                    </a:lnTo>
                    <a:lnTo>
                      <a:pt x="1619" y="4394"/>
                    </a:lnTo>
                    <a:lnTo>
                      <a:pt x="1850" y="4567"/>
                    </a:lnTo>
                    <a:lnTo>
                      <a:pt x="2024" y="4741"/>
                    </a:lnTo>
                    <a:lnTo>
                      <a:pt x="2139" y="4914"/>
                    </a:lnTo>
                    <a:lnTo>
                      <a:pt x="2371" y="4741"/>
                    </a:lnTo>
                    <a:lnTo>
                      <a:pt x="2949" y="4336"/>
                    </a:lnTo>
                    <a:lnTo>
                      <a:pt x="3238" y="4047"/>
                    </a:lnTo>
                    <a:lnTo>
                      <a:pt x="3527" y="3700"/>
                    </a:lnTo>
                    <a:lnTo>
                      <a:pt x="3758" y="3296"/>
                    </a:lnTo>
                    <a:lnTo>
                      <a:pt x="3931" y="2891"/>
                    </a:lnTo>
                    <a:lnTo>
                      <a:pt x="4047" y="2429"/>
                    </a:lnTo>
                    <a:lnTo>
                      <a:pt x="4105" y="1908"/>
                    </a:lnTo>
                    <a:lnTo>
                      <a:pt x="4105" y="1446"/>
                    </a:lnTo>
                    <a:lnTo>
                      <a:pt x="4047" y="1041"/>
                    </a:lnTo>
                    <a:lnTo>
                      <a:pt x="3931" y="637"/>
                    </a:lnTo>
                    <a:lnTo>
                      <a:pt x="3758" y="348"/>
                    </a:lnTo>
                    <a:lnTo>
                      <a:pt x="3585" y="116"/>
                    </a:lnTo>
                    <a:lnTo>
                      <a:pt x="3295"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14894079" y="1367587"/>
                <a:ext cx="8946" cy="34686"/>
              </a:xfrm>
              <a:custGeom>
                <a:rect b="b" l="l" r="r" t="t"/>
                <a:pathLst>
                  <a:path extrusionOk="0" h="2024" w="522">
                    <a:moveTo>
                      <a:pt x="521" y="1"/>
                    </a:moveTo>
                    <a:lnTo>
                      <a:pt x="406" y="579"/>
                    </a:lnTo>
                    <a:lnTo>
                      <a:pt x="290" y="1215"/>
                    </a:lnTo>
                    <a:lnTo>
                      <a:pt x="1" y="2024"/>
                    </a:lnTo>
                    <a:lnTo>
                      <a:pt x="59" y="2024"/>
                    </a:lnTo>
                    <a:lnTo>
                      <a:pt x="348" y="1215"/>
                    </a:lnTo>
                    <a:lnTo>
                      <a:pt x="463" y="579"/>
                    </a:lnTo>
                    <a:lnTo>
                      <a:pt x="5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14635526" y="1050578"/>
                <a:ext cx="377453" cy="264517"/>
              </a:xfrm>
              <a:custGeom>
                <a:rect b="b" l="l" r="r" t="t"/>
                <a:pathLst>
                  <a:path extrusionOk="0" h="15435" w="22025">
                    <a:moveTo>
                      <a:pt x="5550" y="1"/>
                    </a:moveTo>
                    <a:lnTo>
                      <a:pt x="5087" y="58"/>
                    </a:lnTo>
                    <a:lnTo>
                      <a:pt x="4220" y="232"/>
                    </a:lnTo>
                    <a:lnTo>
                      <a:pt x="3411" y="521"/>
                    </a:lnTo>
                    <a:lnTo>
                      <a:pt x="2717" y="925"/>
                    </a:lnTo>
                    <a:lnTo>
                      <a:pt x="2024" y="1388"/>
                    </a:lnTo>
                    <a:lnTo>
                      <a:pt x="1330" y="2082"/>
                    </a:lnTo>
                    <a:lnTo>
                      <a:pt x="810" y="2775"/>
                    </a:lnTo>
                    <a:lnTo>
                      <a:pt x="463" y="3469"/>
                    </a:lnTo>
                    <a:lnTo>
                      <a:pt x="174" y="4105"/>
                    </a:lnTo>
                    <a:lnTo>
                      <a:pt x="58" y="4741"/>
                    </a:lnTo>
                    <a:lnTo>
                      <a:pt x="0" y="5261"/>
                    </a:lnTo>
                    <a:lnTo>
                      <a:pt x="0" y="5781"/>
                    </a:lnTo>
                    <a:lnTo>
                      <a:pt x="116" y="6301"/>
                    </a:lnTo>
                    <a:lnTo>
                      <a:pt x="232" y="6706"/>
                    </a:lnTo>
                    <a:lnTo>
                      <a:pt x="405" y="7111"/>
                    </a:lnTo>
                    <a:lnTo>
                      <a:pt x="810" y="7689"/>
                    </a:lnTo>
                    <a:lnTo>
                      <a:pt x="1156" y="8036"/>
                    </a:lnTo>
                    <a:lnTo>
                      <a:pt x="1272" y="8209"/>
                    </a:lnTo>
                    <a:lnTo>
                      <a:pt x="1619" y="7458"/>
                    </a:lnTo>
                    <a:lnTo>
                      <a:pt x="1850" y="7169"/>
                    </a:lnTo>
                    <a:lnTo>
                      <a:pt x="2197" y="7226"/>
                    </a:lnTo>
                    <a:lnTo>
                      <a:pt x="2602" y="7226"/>
                    </a:lnTo>
                    <a:lnTo>
                      <a:pt x="3006" y="7169"/>
                    </a:lnTo>
                    <a:lnTo>
                      <a:pt x="5087" y="6648"/>
                    </a:lnTo>
                    <a:lnTo>
                      <a:pt x="6879" y="6244"/>
                    </a:lnTo>
                    <a:lnTo>
                      <a:pt x="8440" y="6070"/>
                    </a:lnTo>
                    <a:lnTo>
                      <a:pt x="9770" y="5955"/>
                    </a:lnTo>
                    <a:lnTo>
                      <a:pt x="10868" y="6012"/>
                    </a:lnTo>
                    <a:lnTo>
                      <a:pt x="11793" y="6128"/>
                    </a:lnTo>
                    <a:lnTo>
                      <a:pt x="12487" y="6359"/>
                    </a:lnTo>
                    <a:lnTo>
                      <a:pt x="13007" y="6648"/>
                    </a:lnTo>
                    <a:lnTo>
                      <a:pt x="13411" y="6995"/>
                    </a:lnTo>
                    <a:lnTo>
                      <a:pt x="13643" y="7400"/>
                    </a:lnTo>
                    <a:lnTo>
                      <a:pt x="13816" y="7862"/>
                    </a:lnTo>
                    <a:lnTo>
                      <a:pt x="13874" y="8267"/>
                    </a:lnTo>
                    <a:lnTo>
                      <a:pt x="13816" y="8729"/>
                    </a:lnTo>
                    <a:lnTo>
                      <a:pt x="13701" y="9134"/>
                    </a:lnTo>
                    <a:lnTo>
                      <a:pt x="13585" y="9539"/>
                    </a:lnTo>
                    <a:lnTo>
                      <a:pt x="13411" y="9828"/>
                    </a:lnTo>
                    <a:lnTo>
                      <a:pt x="13065" y="10579"/>
                    </a:lnTo>
                    <a:lnTo>
                      <a:pt x="12833" y="11273"/>
                    </a:lnTo>
                    <a:lnTo>
                      <a:pt x="12660" y="11909"/>
                    </a:lnTo>
                    <a:lnTo>
                      <a:pt x="12487" y="12545"/>
                    </a:lnTo>
                    <a:lnTo>
                      <a:pt x="12371" y="13701"/>
                    </a:lnTo>
                    <a:lnTo>
                      <a:pt x="12313" y="14626"/>
                    </a:lnTo>
                    <a:lnTo>
                      <a:pt x="12371" y="14915"/>
                    </a:lnTo>
                    <a:lnTo>
                      <a:pt x="12544" y="15204"/>
                    </a:lnTo>
                    <a:lnTo>
                      <a:pt x="12776" y="15377"/>
                    </a:lnTo>
                    <a:lnTo>
                      <a:pt x="13122" y="15435"/>
                    </a:lnTo>
                    <a:lnTo>
                      <a:pt x="14163" y="15377"/>
                    </a:lnTo>
                    <a:lnTo>
                      <a:pt x="14279" y="14972"/>
                    </a:lnTo>
                    <a:lnTo>
                      <a:pt x="14452" y="14568"/>
                    </a:lnTo>
                    <a:lnTo>
                      <a:pt x="14683" y="14221"/>
                    </a:lnTo>
                    <a:lnTo>
                      <a:pt x="14914" y="13874"/>
                    </a:lnTo>
                    <a:lnTo>
                      <a:pt x="15146" y="13585"/>
                    </a:lnTo>
                    <a:lnTo>
                      <a:pt x="15435" y="13296"/>
                    </a:lnTo>
                    <a:lnTo>
                      <a:pt x="16013" y="12834"/>
                    </a:lnTo>
                    <a:lnTo>
                      <a:pt x="16706" y="12487"/>
                    </a:lnTo>
                    <a:lnTo>
                      <a:pt x="17342" y="12256"/>
                    </a:lnTo>
                    <a:lnTo>
                      <a:pt x="17978" y="12140"/>
                    </a:lnTo>
                    <a:lnTo>
                      <a:pt x="18556" y="12082"/>
                    </a:lnTo>
                    <a:lnTo>
                      <a:pt x="18961" y="12313"/>
                    </a:lnTo>
                    <a:lnTo>
                      <a:pt x="19366" y="12545"/>
                    </a:lnTo>
                    <a:lnTo>
                      <a:pt x="19655" y="12776"/>
                    </a:lnTo>
                    <a:lnTo>
                      <a:pt x="19828" y="13065"/>
                    </a:lnTo>
                    <a:lnTo>
                      <a:pt x="20001" y="13412"/>
                    </a:lnTo>
                    <a:lnTo>
                      <a:pt x="20117" y="13701"/>
                    </a:lnTo>
                    <a:lnTo>
                      <a:pt x="20117" y="14048"/>
                    </a:lnTo>
                    <a:lnTo>
                      <a:pt x="20175" y="14394"/>
                    </a:lnTo>
                    <a:lnTo>
                      <a:pt x="20580" y="13816"/>
                    </a:lnTo>
                    <a:lnTo>
                      <a:pt x="20984" y="13180"/>
                    </a:lnTo>
                    <a:lnTo>
                      <a:pt x="21331" y="12602"/>
                    </a:lnTo>
                    <a:lnTo>
                      <a:pt x="21562" y="12024"/>
                    </a:lnTo>
                    <a:lnTo>
                      <a:pt x="21793" y="11446"/>
                    </a:lnTo>
                    <a:lnTo>
                      <a:pt x="21909" y="10810"/>
                    </a:lnTo>
                    <a:lnTo>
                      <a:pt x="21967" y="10232"/>
                    </a:lnTo>
                    <a:lnTo>
                      <a:pt x="22025" y="9596"/>
                    </a:lnTo>
                    <a:lnTo>
                      <a:pt x="21967" y="8961"/>
                    </a:lnTo>
                    <a:lnTo>
                      <a:pt x="21851" y="8325"/>
                    </a:lnTo>
                    <a:lnTo>
                      <a:pt x="21678" y="7689"/>
                    </a:lnTo>
                    <a:lnTo>
                      <a:pt x="21447" y="7053"/>
                    </a:lnTo>
                    <a:lnTo>
                      <a:pt x="21158" y="6359"/>
                    </a:lnTo>
                    <a:lnTo>
                      <a:pt x="20811" y="5666"/>
                    </a:lnTo>
                    <a:lnTo>
                      <a:pt x="20406" y="4972"/>
                    </a:lnTo>
                    <a:lnTo>
                      <a:pt x="19944" y="4278"/>
                    </a:lnTo>
                    <a:lnTo>
                      <a:pt x="19423" y="3585"/>
                    </a:lnTo>
                    <a:lnTo>
                      <a:pt x="18845" y="2949"/>
                    </a:lnTo>
                    <a:lnTo>
                      <a:pt x="18209" y="2428"/>
                    </a:lnTo>
                    <a:lnTo>
                      <a:pt x="17516" y="1966"/>
                    </a:lnTo>
                    <a:lnTo>
                      <a:pt x="16764" y="1619"/>
                    </a:lnTo>
                    <a:lnTo>
                      <a:pt x="16013" y="1272"/>
                    </a:lnTo>
                    <a:lnTo>
                      <a:pt x="15204" y="1041"/>
                    </a:lnTo>
                    <a:lnTo>
                      <a:pt x="14452" y="810"/>
                    </a:lnTo>
                    <a:lnTo>
                      <a:pt x="13643" y="694"/>
                    </a:lnTo>
                    <a:lnTo>
                      <a:pt x="12833" y="579"/>
                    </a:lnTo>
                    <a:lnTo>
                      <a:pt x="12082" y="521"/>
                    </a:lnTo>
                    <a:lnTo>
                      <a:pt x="11330" y="521"/>
                    </a:lnTo>
                    <a:lnTo>
                      <a:pt x="9943" y="579"/>
                    </a:lnTo>
                    <a:lnTo>
                      <a:pt x="8787" y="810"/>
                    </a:lnTo>
                    <a:lnTo>
                      <a:pt x="8324" y="521"/>
                    </a:lnTo>
                    <a:lnTo>
                      <a:pt x="7862" y="347"/>
                    </a:lnTo>
                    <a:lnTo>
                      <a:pt x="7400" y="174"/>
                    </a:lnTo>
                    <a:lnTo>
                      <a:pt x="6937" y="58"/>
                    </a:lnTo>
                    <a:lnTo>
                      <a:pt x="647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14850498" y="1102093"/>
                <a:ext cx="56485" cy="80255"/>
              </a:xfrm>
              <a:custGeom>
                <a:rect b="b" l="l" r="r" t="t"/>
                <a:pathLst>
                  <a:path extrusionOk="0" h="4683" w="3296">
                    <a:moveTo>
                      <a:pt x="0" y="0"/>
                    </a:moveTo>
                    <a:lnTo>
                      <a:pt x="0" y="58"/>
                    </a:lnTo>
                    <a:lnTo>
                      <a:pt x="405" y="290"/>
                    </a:lnTo>
                    <a:lnTo>
                      <a:pt x="867" y="636"/>
                    </a:lnTo>
                    <a:lnTo>
                      <a:pt x="463" y="290"/>
                    </a:lnTo>
                    <a:lnTo>
                      <a:pt x="0" y="0"/>
                    </a:lnTo>
                    <a:close/>
                    <a:moveTo>
                      <a:pt x="867" y="636"/>
                    </a:moveTo>
                    <a:lnTo>
                      <a:pt x="1388" y="1157"/>
                    </a:lnTo>
                    <a:lnTo>
                      <a:pt x="1908" y="1792"/>
                    </a:lnTo>
                    <a:lnTo>
                      <a:pt x="2197" y="2139"/>
                    </a:lnTo>
                    <a:lnTo>
                      <a:pt x="2428" y="2544"/>
                    </a:lnTo>
                    <a:lnTo>
                      <a:pt x="2660" y="3006"/>
                    </a:lnTo>
                    <a:lnTo>
                      <a:pt x="2891" y="3527"/>
                    </a:lnTo>
                    <a:lnTo>
                      <a:pt x="3064" y="4105"/>
                    </a:lnTo>
                    <a:lnTo>
                      <a:pt x="3238" y="4683"/>
                    </a:lnTo>
                    <a:lnTo>
                      <a:pt x="3295" y="4683"/>
                    </a:lnTo>
                    <a:lnTo>
                      <a:pt x="3122" y="4105"/>
                    </a:lnTo>
                    <a:lnTo>
                      <a:pt x="2949" y="3527"/>
                    </a:lnTo>
                    <a:lnTo>
                      <a:pt x="2717" y="3006"/>
                    </a:lnTo>
                    <a:lnTo>
                      <a:pt x="2486" y="2544"/>
                    </a:lnTo>
                    <a:lnTo>
                      <a:pt x="2255" y="2139"/>
                    </a:lnTo>
                    <a:lnTo>
                      <a:pt x="1966" y="1735"/>
                    </a:lnTo>
                    <a:lnTo>
                      <a:pt x="1388" y="1099"/>
                    </a:lnTo>
                    <a:lnTo>
                      <a:pt x="867" y="63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14627591" y="1377493"/>
                <a:ext cx="440862" cy="231836"/>
              </a:xfrm>
              <a:custGeom>
                <a:rect b="b" l="l" r="r" t="t"/>
                <a:pathLst>
                  <a:path extrusionOk="0" h="13528" w="25725">
                    <a:moveTo>
                      <a:pt x="16013" y="1"/>
                    </a:moveTo>
                    <a:lnTo>
                      <a:pt x="15898" y="463"/>
                    </a:lnTo>
                    <a:lnTo>
                      <a:pt x="15782" y="926"/>
                    </a:lnTo>
                    <a:lnTo>
                      <a:pt x="15609" y="1446"/>
                    </a:lnTo>
                    <a:lnTo>
                      <a:pt x="15377" y="1908"/>
                    </a:lnTo>
                    <a:lnTo>
                      <a:pt x="13296" y="3700"/>
                    </a:lnTo>
                    <a:lnTo>
                      <a:pt x="12372" y="4510"/>
                    </a:lnTo>
                    <a:lnTo>
                      <a:pt x="11447" y="5203"/>
                    </a:lnTo>
                    <a:lnTo>
                      <a:pt x="10522" y="5781"/>
                    </a:lnTo>
                    <a:lnTo>
                      <a:pt x="9539" y="6302"/>
                    </a:lnTo>
                    <a:lnTo>
                      <a:pt x="8556" y="6764"/>
                    </a:lnTo>
                    <a:lnTo>
                      <a:pt x="7516" y="7111"/>
                    </a:lnTo>
                    <a:lnTo>
                      <a:pt x="7458" y="8209"/>
                    </a:lnTo>
                    <a:lnTo>
                      <a:pt x="7342" y="9597"/>
                    </a:lnTo>
                    <a:lnTo>
                      <a:pt x="7285" y="10464"/>
                    </a:lnTo>
                    <a:lnTo>
                      <a:pt x="7111" y="11215"/>
                    </a:lnTo>
                    <a:lnTo>
                      <a:pt x="6244" y="11504"/>
                    </a:lnTo>
                    <a:lnTo>
                      <a:pt x="4799" y="11967"/>
                    </a:lnTo>
                    <a:lnTo>
                      <a:pt x="1619" y="12834"/>
                    </a:lnTo>
                    <a:lnTo>
                      <a:pt x="1" y="13296"/>
                    </a:lnTo>
                    <a:lnTo>
                      <a:pt x="116" y="13412"/>
                    </a:lnTo>
                    <a:lnTo>
                      <a:pt x="521" y="13470"/>
                    </a:lnTo>
                    <a:lnTo>
                      <a:pt x="1504" y="13528"/>
                    </a:lnTo>
                    <a:lnTo>
                      <a:pt x="4452" y="13528"/>
                    </a:lnTo>
                    <a:lnTo>
                      <a:pt x="7053" y="13470"/>
                    </a:lnTo>
                    <a:lnTo>
                      <a:pt x="10117" y="13354"/>
                    </a:lnTo>
                    <a:lnTo>
                      <a:pt x="13528" y="13181"/>
                    </a:lnTo>
                    <a:lnTo>
                      <a:pt x="17169" y="12892"/>
                    </a:lnTo>
                    <a:lnTo>
                      <a:pt x="20869" y="12487"/>
                    </a:lnTo>
                    <a:lnTo>
                      <a:pt x="22661" y="12256"/>
                    </a:lnTo>
                    <a:lnTo>
                      <a:pt x="24395" y="11967"/>
                    </a:lnTo>
                    <a:lnTo>
                      <a:pt x="25725" y="11736"/>
                    </a:lnTo>
                    <a:lnTo>
                      <a:pt x="25262" y="11562"/>
                    </a:lnTo>
                    <a:lnTo>
                      <a:pt x="24280" y="11100"/>
                    </a:lnTo>
                    <a:lnTo>
                      <a:pt x="23008" y="10464"/>
                    </a:lnTo>
                    <a:lnTo>
                      <a:pt x="22256" y="10001"/>
                    </a:lnTo>
                    <a:lnTo>
                      <a:pt x="21563" y="9539"/>
                    </a:lnTo>
                    <a:lnTo>
                      <a:pt x="20811" y="8961"/>
                    </a:lnTo>
                    <a:lnTo>
                      <a:pt x="20118" y="8267"/>
                    </a:lnTo>
                    <a:lnTo>
                      <a:pt x="19424" y="7573"/>
                    </a:lnTo>
                    <a:lnTo>
                      <a:pt x="18788" y="6764"/>
                    </a:lnTo>
                    <a:lnTo>
                      <a:pt x="18210" y="5897"/>
                    </a:lnTo>
                    <a:lnTo>
                      <a:pt x="17748" y="4914"/>
                    </a:lnTo>
                    <a:lnTo>
                      <a:pt x="17343" y="3816"/>
                    </a:lnTo>
                    <a:lnTo>
                      <a:pt x="17169" y="3238"/>
                    </a:lnTo>
                    <a:lnTo>
                      <a:pt x="17054" y="2660"/>
                    </a:lnTo>
                    <a:lnTo>
                      <a:pt x="16938" y="2024"/>
                    </a:lnTo>
                    <a:lnTo>
                      <a:pt x="16880" y="1388"/>
                    </a:lnTo>
                    <a:lnTo>
                      <a:pt x="16880" y="752"/>
                    </a:lnTo>
                    <a:lnTo>
                      <a:pt x="16880" y="59"/>
                    </a:lnTo>
                    <a:lnTo>
                      <a:pt x="16534" y="59"/>
                    </a:lnTo>
                    <a:lnTo>
                      <a:pt x="16245"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14753414" y="1402256"/>
                <a:ext cx="141676" cy="139705"/>
              </a:xfrm>
              <a:custGeom>
                <a:rect b="b" l="l" r="r" t="t"/>
                <a:pathLst>
                  <a:path extrusionOk="0" h="8152" w="8267">
                    <a:moveTo>
                      <a:pt x="8267" y="1"/>
                    </a:moveTo>
                    <a:lnTo>
                      <a:pt x="8035" y="463"/>
                    </a:lnTo>
                    <a:lnTo>
                      <a:pt x="5954" y="2255"/>
                    </a:lnTo>
                    <a:lnTo>
                      <a:pt x="5030" y="3065"/>
                    </a:lnTo>
                    <a:lnTo>
                      <a:pt x="4105" y="3758"/>
                    </a:lnTo>
                    <a:lnTo>
                      <a:pt x="3180" y="4336"/>
                    </a:lnTo>
                    <a:lnTo>
                      <a:pt x="2197" y="4857"/>
                    </a:lnTo>
                    <a:lnTo>
                      <a:pt x="1214" y="5319"/>
                    </a:lnTo>
                    <a:lnTo>
                      <a:pt x="174" y="5666"/>
                    </a:lnTo>
                    <a:lnTo>
                      <a:pt x="116" y="6764"/>
                    </a:lnTo>
                    <a:lnTo>
                      <a:pt x="0" y="8152"/>
                    </a:lnTo>
                    <a:lnTo>
                      <a:pt x="752" y="7921"/>
                    </a:lnTo>
                    <a:lnTo>
                      <a:pt x="1850" y="7516"/>
                    </a:lnTo>
                    <a:lnTo>
                      <a:pt x="2428" y="7227"/>
                    </a:lnTo>
                    <a:lnTo>
                      <a:pt x="3064" y="6880"/>
                    </a:lnTo>
                    <a:lnTo>
                      <a:pt x="3700" y="6533"/>
                    </a:lnTo>
                    <a:lnTo>
                      <a:pt x="4394" y="6071"/>
                    </a:lnTo>
                    <a:lnTo>
                      <a:pt x="5030" y="5550"/>
                    </a:lnTo>
                    <a:lnTo>
                      <a:pt x="5665" y="4972"/>
                    </a:lnTo>
                    <a:lnTo>
                      <a:pt x="6301" y="4336"/>
                    </a:lnTo>
                    <a:lnTo>
                      <a:pt x="6822" y="3643"/>
                    </a:lnTo>
                    <a:lnTo>
                      <a:pt x="7284" y="2833"/>
                    </a:lnTo>
                    <a:lnTo>
                      <a:pt x="7689" y="1966"/>
                    </a:lnTo>
                    <a:lnTo>
                      <a:pt x="8035" y="1041"/>
                    </a:lnTo>
                    <a:lnTo>
                      <a:pt x="8267"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14847516" y="1384433"/>
                <a:ext cx="62432" cy="198144"/>
              </a:xfrm>
              <a:custGeom>
                <a:rect b="b" l="l" r="r" t="t"/>
                <a:pathLst>
                  <a:path extrusionOk="0" h="11562" w="3643">
                    <a:moveTo>
                      <a:pt x="3585" y="0"/>
                    </a:moveTo>
                    <a:lnTo>
                      <a:pt x="1" y="11562"/>
                    </a:lnTo>
                    <a:lnTo>
                      <a:pt x="59" y="11562"/>
                    </a:lnTo>
                    <a:lnTo>
                      <a:pt x="36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14742515" y="1505287"/>
                <a:ext cx="13881" cy="84231"/>
              </a:xfrm>
              <a:custGeom>
                <a:rect b="b" l="l" r="r" t="t"/>
                <a:pathLst>
                  <a:path extrusionOk="0" h="4915" w="810">
                    <a:moveTo>
                      <a:pt x="752" y="1"/>
                    </a:moveTo>
                    <a:lnTo>
                      <a:pt x="752" y="521"/>
                    </a:lnTo>
                    <a:lnTo>
                      <a:pt x="694" y="1793"/>
                    </a:lnTo>
                    <a:lnTo>
                      <a:pt x="579" y="2544"/>
                    </a:lnTo>
                    <a:lnTo>
                      <a:pt x="463" y="3354"/>
                    </a:lnTo>
                    <a:lnTo>
                      <a:pt x="289" y="4163"/>
                    </a:lnTo>
                    <a:lnTo>
                      <a:pt x="521" y="3354"/>
                    </a:lnTo>
                    <a:lnTo>
                      <a:pt x="636" y="2544"/>
                    </a:lnTo>
                    <a:lnTo>
                      <a:pt x="752" y="1793"/>
                    </a:lnTo>
                    <a:lnTo>
                      <a:pt x="810" y="521"/>
                    </a:lnTo>
                    <a:lnTo>
                      <a:pt x="810" y="1"/>
                    </a:lnTo>
                    <a:close/>
                    <a:moveTo>
                      <a:pt x="289" y="4163"/>
                    </a:moveTo>
                    <a:lnTo>
                      <a:pt x="0" y="4857"/>
                    </a:lnTo>
                    <a:lnTo>
                      <a:pt x="0" y="4914"/>
                    </a:lnTo>
                    <a:lnTo>
                      <a:pt x="289" y="416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14792042" y="1834190"/>
                <a:ext cx="216978" cy="289298"/>
              </a:xfrm>
              <a:custGeom>
                <a:rect b="b" l="l" r="r" t="t"/>
                <a:pathLst>
                  <a:path extrusionOk="0" h="16881" w="12661">
                    <a:moveTo>
                      <a:pt x="10406" y="1"/>
                    </a:moveTo>
                    <a:lnTo>
                      <a:pt x="1" y="2140"/>
                    </a:lnTo>
                    <a:lnTo>
                      <a:pt x="752" y="4914"/>
                    </a:lnTo>
                    <a:lnTo>
                      <a:pt x="3296" y="14684"/>
                    </a:lnTo>
                    <a:lnTo>
                      <a:pt x="3758" y="16707"/>
                    </a:lnTo>
                    <a:lnTo>
                      <a:pt x="3816" y="16765"/>
                    </a:lnTo>
                    <a:lnTo>
                      <a:pt x="3874" y="16823"/>
                    </a:lnTo>
                    <a:lnTo>
                      <a:pt x="3989" y="16880"/>
                    </a:lnTo>
                    <a:lnTo>
                      <a:pt x="4047" y="16880"/>
                    </a:lnTo>
                    <a:lnTo>
                      <a:pt x="5261" y="16649"/>
                    </a:lnTo>
                    <a:lnTo>
                      <a:pt x="12487" y="15146"/>
                    </a:lnTo>
                    <a:lnTo>
                      <a:pt x="12545" y="15088"/>
                    </a:lnTo>
                    <a:lnTo>
                      <a:pt x="12603" y="15031"/>
                    </a:lnTo>
                    <a:lnTo>
                      <a:pt x="12660" y="14973"/>
                    </a:lnTo>
                    <a:lnTo>
                      <a:pt x="12660" y="14857"/>
                    </a:lnTo>
                    <a:lnTo>
                      <a:pt x="12603" y="14568"/>
                    </a:lnTo>
                    <a:lnTo>
                      <a:pt x="12429" y="13470"/>
                    </a:lnTo>
                    <a:lnTo>
                      <a:pt x="12371" y="12834"/>
                    </a:lnTo>
                    <a:lnTo>
                      <a:pt x="11447" y="6764"/>
                    </a:lnTo>
                    <a:lnTo>
                      <a:pt x="10811" y="2833"/>
                    </a:lnTo>
                    <a:lnTo>
                      <a:pt x="104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14784125" y="1807438"/>
                <a:ext cx="189232" cy="63426"/>
              </a:xfrm>
              <a:custGeom>
                <a:rect b="b" l="l" r="r" t="t"/>
                <a:pathLst>
                  <a:path extrusionOk="0" h="3701" w="11042">
                    <a:moveTo>
                      <a:pt x="10695" y="1"/>
                    </a:moveTo>
                    <a:lnTo>
                      <a:pt x="0" y="2198"/>
                    </a:lnTo>
                    <a:lnTo>
                      <a:pt x="0" y="2255"/>
                    </a:lnTo>
                    <a:lnTo>
                      <a:pt x="289" y="3701"/>
                    </a:lnTo>
                    <a:lnTo>
                      <a:pt x="11041" y="1504"/>
                    </a:lnTo>
                    <a:lnTo>
                      <a:pt x="10752" y="59"/>
                    </a:lnTo>
                    <a:lnTo>
                      <a:pt x="106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14791048" y="1794568"/>
                <a:ext cx="166457" cy="48568"/>
              </a:xfrm>
              <a:custGeom>
                <a:rect b="b" l="l" r="r" t="t"/>
                <a:pathLst>
                  <a:path extrusionOk="0" h="2834" w="9713">
                    <a:moveTo>
                      <a:pt x="9481" y="0"/>
                    </a:moveTo>
                    <a:lnTo>
                      <a:pt x="59" y="1908"/>
                    </a:lnTo>
                    <a:lnTo>
                      <a:pt x="1" y="1966"/>
                    </a:lnTo>
                    <a:lnTo>
                      <a:pt x="174" y="2833"/>
                    </a:lnTo>
                    <a:lnTo>
                      <a:pt x="9713" y="868"/>
                    </a:lnTo>
                    <a:lnTo>
                      <a:pt x="9539" y="58"/>
                    </a:lnTo>
                    <a:lnTo>
                      <a:pt x="948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14804930" y="1882741"/>
                <a:ext cx="199138" cy="203097"/>
              </a:xfrm>
              <a:custGeom>
                <a:rect b="b" l="l" r="r" t="t"/>
                <a:pathLst>
                  <a:path extrusionOk="0" h="11851" w="11620">
                    <a:moveTo>
                      <a:pt x="10059" y="0"/>
                    </a:moveTo>
                    <a:lnTo>
                      <a:pt x="0" y="2081"/>
                    </a:lnTo>
                    <a:lnTo>
                      <a:pt x="2544" y="11851"/>
                    </a:lnTo>
                    <a:lnTo>
                      <a:pt x="11619" y="10001"/>
                    </a:lnTo>
                    <a:lnTo>
                      <a:pt x="100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15047631" y="1595447"/>
                <a:ext cx="407187" cy="432928"/>
              </a:xfrm>
              <a:custGeom>
                <a:rect b="b" l="l" r="r" t="t"/>
                <a:pathLst>
                  <a:path extrusionOk="0" h="25262" w="23760">
                    <a:moveTo>
                      <a:pt x="4394" y="0"/>
                    </a:moveTo>
                    <a:lnTo>
                      <a:pt x="3990" y="578"/>
                    </a:lnTo>
                    <a:lnTo>
                      <a:pt x="3065" y="2139"/>
                    </a:lnTo>
                    <a:lnTo>
                      <a:pt x="2429" y="3180"/>
                    </a:lnTo>
                    <a:lnTo>
                      <a:pt x="1735" y="4451"/>
                    </a:lnTo>
                    <a:lnTo>
                      <a:pt x="1041" y="5839"/>
                    </a:lnTo>
                    <a:lnTo>
                      <a:pt x="290" y="7400"/>
                    </a:lnTo>
                    <a:lnTo>
                      <a:pt x="174" y="7804"/>
                    </a:lnTo>
                    <a:lnTo>
                      <a:pt x="59" y="8267"/>
                    </a:lnTo>
                    <a:lnTo>
                      <a:pt x="1" y="8729"/>
                    </a:lnTo>
                    <a:lnTo>
                      <a:pt x="1" y="9307"/>
                    </a:lnTo>
                    <a:lnTo>
                      <a:pt x="59" y="9885"/>
                    </a:lnTo>
                    <a:lnTo>
                      <a:pt x="117" y="10521"/>
                    </a:lnTo>
                    <a:lnTo>
                      <a:pt x="290" y="11273"/>
                    </a:lnTo>
                    <a:lnTo>
                      <a:pt x="521" y="11966"/>
                    </a:lnTo>
                    <a:lnTo>
                      <a:pt x="752" y="12776"/>
                    </a:lnTo>
                    <a:lnTo>
                      <a:pt x="1099" y="13643"/>
                    </a:lnTo>
                    <a:lnTo>
                      <a:pt x="1909" y="15493"/>
                    </a:lnTo>
                    <a:lnTo>
                      <a:pt x="3007" y="17574"/>
                    </a:lnTo>
                    <a:lnTo>
                      <a:pt x="4279" y="19886"/>
                    </a:lnTo>
                    <a:lnTo>
                      <a:pt x="5088" y="21215"/>
                    </a:lnTo>
                    <a:lnTo>
                      <a:pt x="6418" y="21851"/>
                    </a:lnTo>
                    <a:lnTo>
                      <a:pt x="7978" y="22545"/>
                    </a:lnTo>
                    <a:lnTo>
                      <a:pt x="9828" y="23181"/>
                    </a:lnTo>
                    <a:lnTo>
                      <a:pt x="10869" y="23528"/>
                    </a:lnTo>
                    <a:lnTo>
                      <a:pt x="11909" y="23817"/>
                    </a:lnTo>
                    <a:lnTo>
                      <a:pt x="12198" y="23932"/>
                    </a:lnTo>
                    <a:lnTo>
                      <a:pt x="12372" y="23932"/>
                    </a:lnTo>
                    <a:lnTo>
                      <a:pt x="12372" y="23990"/>
                    </a:lnTo>
                    <a:lnTo>
                      <a:pt x="12487" y="23990"/>
                    </a:lnTo>
                    <a:lnTo>
                      <a:pt x="12603" y="24048"/>
                    </a:lnTo>
                    <a:lnTo>
                      <a:pt x="14453" y="24453"/>
                    </a:lnTo>
                    <a:lnTo>
                      <a:pt x="14684" y="24453"/>
                    </a:lnTo>
                    <a:lnTo>
                      <a:pt x="14742" y="24510"/>
                    </a:lnTo>
                    <a:lnTo>
                      <a:pt x="15031" y="24510"/>
                    </a:lnTo>
                    <a:lnTo>
                      <a:pt x="15609" y="24626"/>
                    </a:lnTo>
                    <a:lnTo>
                      <a:pt x="15840" y="24684"/>
                    </a:lnTo>
                    <a:lnTo>
                      <a:pt x="16649" y="24799"/>
                    </a:lnTo>
                    <a:lnTo>
                      <a:pt x="16823" y="24799"/>
                    </a:lnTo>
                    <a:lnTo>
                      <a:pt x="17285" y="24857"/>
                    </a:lnTo>
                    <a:lnTo>
                      <a:pt x="17459" y="24915"/>
                    </a:lnTo>
                    <a:lnTo>
                      <a:pt x="17748" y="24915"/>
                    </a:lnTo>
                    <a:lnTo>
                      <a:pt x="19019" y="25089"/>
                    </a:lnTo>
                    <a:lnTo>
                      <a:pt x="20407" y="25204"/>
                    </a:lnTo>
                    <a:lnTo>
                      <a:pt x="21332" y="25204"/>
                    </a:lnTo>
                    <a:lnTo>
                      <a:pt x="22083" y="25262"/>
                    </a:lnTo>
                    <a:lnTo>
                      <a:pt x="23760" y="25262"/>
                    </a:lnTo>
                    <a:lnTo>
                      <a:pt x="21794" y="21215"/>
                    </a:lnTo>
                    <a:lnTo>
                      <a:pt x="19597" y="16649"/>
                    </a:lnTo>
                    <a:lnTo>
                      <a:pt x="18384" y="14221"/>
                    </a:lnTo>
                    <a:lnTo>
                      <a:pt x="17112" y="11851"/>
                    </a:lnTo>
                    <a:lnTo>
                      <a:pt x="15840" y="9654"/>
                    </a:lnTo>
                    <a:lnTo>
                      <a:pt x="14626" y="7689"/>
                    </a:lnTo>
                    <a:lnTo>
                      <a:pt x="14048" y="6822"/>
                    </a:lnTo>
                    <a:lnTo>
                      <a:pt x="13528" y="6070"/>
                    </a:lnTo>
                    <a:lnTo>
                      <a:pt x="12950" y="5434"/>
                    </a:lnTo>
                    <a:lnTo>
                      <a:pt x="12429" y="4914"/>
                    </a:lnTo>
                    <a:lnTo>
                      <a:pt x="11794" y="4336"/>
                    </a:lnTo>
                    <a:lnTo>
                      <a:pt x="11100" y="3816"/>
                    </a:lnTo>
                    <a:lnTo>
                      <a:pt x="9712" y="2833"/>
                    </a:lnTo>
                    <a:lnTo>
                      <a:pt x="8383" y="1966"/>
                    </a:lnTo>
                    <a:lnTo>
                      <a:pt x="7111" y="1272"/>
                    </a:lnTo>
                    <a:lnTo>
                      <a:pt x="6013" y="752"/>
                    </a:lnTo>
                    <a:lnTo>
                      <a:pt x="5146" y="347"/>
                    </a:lnTo>
                    <a:lnTo>
                      <a:pt x="43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15120945" y="1936227"/>
                <a:ext cx="300198" cy="23804"/>
              </a:xfrm>
              <a:custGeom>
                <a:rect b="b" l="l" r="r" t="t"/>
                <a:pathLst>
                  <a:path extrusionOk="0" h="1389" w="17517">
                    <a:moveTo>
                      <a:pt x="1" y="1"/>
                    </a:moveTo>
                    <a:lnTo>
                      <a:pt x="116" y="116"/>
                    </a:lnTo>
                    <a:lnTo>
                      <a:pt x="521" y="290"/>
                    </a:lnTo>
                    <a:lnTo>
                      <a:pt x="1388" y="521"/>
                    </a:lnTo>
                    <a:lnTo>
                      <a:pt x="2833" y="810"/>
                    </a:lnTo>
                    <a:lnTo>
                      <a:pt x="4452" y="1041"/>
                    </a:lnTo>
                    <a:lnTo>
                      <a:pt x="6648" y="1215"/>
                    </a:lnTo>
                    <a:lnTo>
                      <a:pt x="9597" y="1330"/>
                    </a:lnTo>
                    <a:lnTo>
                      <a:pt x="13238" y="1388"/>
                    </a:lnTo>
                    <a:lnTo>
                      <a:pt x="17516" y="1330"/>
                    </a:lnTo>
                    <a:lnTo>
                      <a:pt x="17516" y="1273"/>
                    </a:lnTo>
                    <a:lnTo>
                      <a:pt x="14626" y="1330"/>
                    </a:lnTo>
                    <a:lnTo>
                      <a:pt x="9886" y="1330"/>
                    </a:lnTo>
                    <a:lnTo>
                      <a:pt x="7978" y="1215"/>
                    </a:lnTo>
                    <a:lnTo>
                      <a:pt x="6359" y="1157"/>
                    </a:lnTo>
                    <a:lnTo>
                      <a:pt x="4972" y="1041"/>
                    </a:lnTo>
                    <a:lnTo>
                      <a:pt x="2891" y="810"/>
                    </a:lnTo>
                    <a:lnTo>
                      <a:pt x="1446" y="521"/>
                    </a:lnTo>
                    <a:lnTo>
                      <a:pt x="579" y="232"/>
                    </a:lnTo>
                    <a:lnTo>
                      <a:pt x="116" y="59"/>
                    </a:lnTo>
                    <a:lnTo>
                      <a:pt x="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15120945" y="1936227"/>
                <a:ext cx="333873" cy="92148"/>
              </a:xfrm>
              <a:custGeom>
                <a:rect b="b" l="l" r="r" t="t"/>
                <a:pathLst>
                  <a:path extrusionOk="0" h="5377" w="19482">
                    <a:moveTo>
                      <a:pt x="1" y="1"/>
                    </a:moveTo>
                    <a:lnTo>
                      <a:pt x="810" y="1330"/>
                    </a:lnTo>
                    <a:lnTo>
                      <a:pt x="2140" y="1966"/>
                    </a:lnTo>
                    <a:lnTo>
                      <a:pt x="3700" y="2660"/>
                    </a:lnTo>
                    <a:lnTo>
                      <a:pt x="5550" y="3296"/>
                    </a:lnTo>
                    <a:lnTo>
                      <a:pt x="6591" y="3643"/>
                    </a:lnTo>
                    <a:lnTo>
                      <a:pt x="7631" y="3932"/>
                    </a:lnTo>
                    <a:lnTo>
                      <a:pt x="7920" y="4047"/>
                    </a:lnTo>
                    <a:lnTo>
                      <a:pt x="8094" y="4047"/>
                    </a:lnTo>
                    <a:lnTo>
                      <a:pt x="8094" y="4105"/>
                    </a:lnTo>
                    <a:lnTo>
                      <a:pt x="8209" y="4105"/>
                    </a:lnTo>
                    <a:lnTo>
                      <a:pt x="8325" y="4163"/>
                    </a:lnTo>
                    <a:lnTo>
                      <a:pt x="10175" y="4568"/>
                    </a:lnTo>
                    <a:lnTo>
                      <a:pt x="10406" y="4568"/>
                    </a:lnTo>
                    <a:lnTo>
                      <a:pt x="10464" y="4625"/>
                    </a:lnTo>
                    <a:lnTo>
                      <a:pt x="10753" y="4625"/>
                    </a:lnTo>
                    <a:lnTo>
                      <a:pt x="11331" y="4741"/>
                    </a:lnTo>
                    <a:lnTo>
                      <a:pt x="11562" y="4799"/>
                    </a:lnTo>
                    <a:lnTo>
                      <a:pt x="12371" y="4914"/>
                    </a:lnTo>
                    <a:lnTo>
                      <a:pt x="12545" y="4914"/>
                    </a:lnTo>
                    <a:lnTo>
                      <a:pt x="13007" y="4972"/>
                    </a:lnTo>
                    <a:lnTo>
                      <a:pt x="13181" y="5030"/>
                    </a:lnTo>
                    <a:lnTo>
                      <a:pt x="13470" y="5030"/>
                    </a:lnTo>
                    <a:lnTo>
                      <a:pt x="14741" y="5204"/>
                    </a:lnTo>
                    <a:lnTo>
                      <a:pt x="16129" y="5319"/>
                    </a:lnTo>
                    <a:lnTo>
                      <a:pt x="17054" y="5319"/>
                    </a:lnTo>
                    <a:lnTo>
                      <a:pt x="17805" y="5377"/>
                    </a:lnTo>
                    <a:lnTo>
                      <a:pt x="19482" y="5377"/>
                    </a:lnTo>
                    <a:lnTo>
                      <a:pt x="17516" y="1330"/>
                    </a:lnTo>
                    <a:lnTo>
                      <a:pt x="14741" y="1388"/>
                    </a:lnTo>
                    <a:lnTo>
                      <a:pt x="12256" y="1388"/>
                    </a:lnTo>
                    <a:lnTo>
                      <a:pt x="10059" y="1330"/>
                    </a:lnTo>
                    <a:lnTo>
                      <a:pt x="8151" y="1273"/>
                    </a:lnTo>
                    <a:lnTo>
                      <a:pt x="6533" y="1157"/>
                    </a:lnTo>
                    <a:lnTo>
                      <a:pt x="5088" y="1099"/>
                    </a:lnTo>
                    <a:lnTo>
                      <a:pt x="3874" y="926"/>
                    </a:lnTo>
                    <a:lnTo>
                      <a:pt x="2891" y="810"/>
                    </a:lnTo>
                    <a:lnTo>
                      <a:pt x="1446" y="521"/>
                    </a:lnTo>
                    <a:lnTo>
                      <a:pt x="579" y="290"/>
                    </a:lnTo>
                    <a:lnTo>
                      <a:pt x="116" y="59"/>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14882203" y="1928309"/>
                <a:ext cx="580533" cy="286316"/>
              </a:xfrm>
              <a:custGeom>
                <a:rect b="b" l="l" r="r" t="t"/>
                <a:pathLst>
                  <a:path extrusionOk="0" h="16707" w="33875">
                    <a:moveTo>
                      <a:pt x="2544" y="0"/>
                    </a:moveTo>
                    <a:lnTo>
                      <a:pt x="1792" y="868"/>
                    </a:lnTo>
                    <a:lnTo>
                      <a:pt x="983" y="1735"/>
                    </a:lnTo>
                    <a:lnTo>
                      <a:pt x="636" y="2139"/>
                    </a:lnTo>
                    <a:lnTo>
                      <a:pt x="405" y="2602"/>
                    </a:lnTo>
                    <a:lnTo>
                      <a:pt x="174" y="3064"/>
                    </a:lnTo>
                    <a:lnTo>
                      <a:pt x="58" y="3469"/>
                    </a:lnTo>
                    <a:lnTo>
                      <a:pt x="0" y="3989"/>
                    </a:lnTo>
                    <a:lnTo>
                      <a:pt x="116" y="4625"/>
                    </a:lnTo>
                    <a:lnTo>
                      <a:pt x="231" y="5434"/>
                    </a:lnTo>
                    <a:lnTo>
                      <a:pt x="463" y="6244"/>
                    </a:lnTo>
                    <a:lnTo>
                      <a:pt x="810" y="7689"/>
                    </a:lnTo>
                    <a:lnTo>
                      <a:pt x="983" y="8267"/>
                    </a:lnTo>
                    <a:lnTo>
                      <a:pt x="1734" y="8382"/>
                    </a:lnTo>
                    <a:lnTo>
                      <a:pt x="3469" y="8671"/>
                    </a:lnTo>
                    <a:lnTo>
                      <a:pt x="5261" y="8845"/>
                    </a:lnTo>
                    <a:lnTo>
                      <a:pt x="6186" y="8903"/>
                    </a:lnTo>
                    <a:lnTo>
                      <a:pt x="6995" y="8960"/>
                    </a:lnTo>
                    <a:lnTo>
                      <a:pt x="7342" y="9076"/>
                    </a:lnTo>
                    <a:lnTo>
                      <a:pt x="9481" y="9943"/>
                    </a:lnTo>
                    <a:lnTo>
                      <a:pt x="11504" y="10868"/>
                    </a:lnTo>
                    <a:lnTo>
                      <a:pt x="15319" y="12660"/>
                    </a:lnTo>
                    <a:lnTo>
                      <a:pt x="17863" y="13874"/>
                    </a:lnTo>
                    <a:lnTo>
                      <a:pt x="19134" y="14394"/>
                    </a:lnTo>
                    <a:lnTo>
                      <a:pt x="20406" y="14915"/>
                    </a:lnTo>
                    <a:lnTo>
                      <a:pt x="21678" y="15377"/>
                    </a:lnTo>
                    <a:lnTo>
                      <a:pt x="22950" y="15782"/>
                    </a:lnTo>
                    <a:lnTo>
                      <a:pt x="24279" y="16129"/>
                    </a:lnTo>
                    <a:lnTo>
                      <a:pt x="25666" y="16418"/>
                    </a:lnTo>
                    <a:lnTo>
                      <a:pt x="27054" y="16591"/>
                    </a:lnTo>
                    <a:lnTo>
                      <a:pt x="28441" y="16707"/>
                    </a:lnTo>
                    <a:lnTo>
                      <a:pt x="29135" y="16649"/>
                    </a:lnTo>
                    <a:lnTo>
                      <a:pt x="29713" y="16591"/>
                    </a:lnTo>
                    <a:lnTo>
                      <a:pt x="30291" y="16418"/>
                    </a:lnTo>
                    <a:lnTo>
                      <a:pt x="30869" y="16186"/>
                    </a:lnTo>
                    <a:lnTo>
                      <a:pt x="31389" y="15955"/>
                    </a:lnTo>
                    <a:lnTo>
                      <a:pt x="31852" y="15608"/>
                    </a:lnTo>
                    <a:lnTo>
                      <a:pt x="32314" y="15204"/>
                    </a:lnTo>
                    <a:lnTo>
                      <a:pt x="32719" y="14799"/>
                    </a:lnTo>
                    <a:lnTo>
                      <a:pt x="33066" y="14337"/>
                    </a:lnTo>
                    <a:lnTo>
                      <a:pt x="33355" y="13816"/>
                    </a:lnTo>
                    <a:lnTo>
                      <a:pt x="33586" y="13238"/>
                    </a:lnTo>
                    <a:lnTo>
                      <a:pt x="33759" y="12718"/>
                    </a:lnTo>
                    <a:lnTo>
                      <a:pt x="33817" y="12140"/>
                    </a:lnTo>
                    <a:lnTo>
                      <a:pt x="33875" y="11504"/>
                    </a:lnTo>
                    <a:lnTo>
                      <a:pt x="33817" y="10868"/>
                    </a:lnTo>
                    <a:lnTo>
                      <a:pt x="33702" y="10290"/>
                    </a:lnTo>
                    <a:lnTo>
                      <a:pt x="33470" y="9596"/>
                    </a:lnTo>
                    <a:lnTo>
                      <a:pt x="33413" y="9307"/>
                    </a:lnTo>
                    <a:lnTo>
                      <a:pt x="33181" y="9134"/>
                    </a:lnTo>
                    <a:lnTo>
                      <a:pt x="32892" y="8903"/>
                    </a:lnTo>
                    <a:lnTo>
                      <a:pt x="32545" y="8729"/>
                    </a:lnTo>
                    <a:lnTo>
                      <a:pt x="32141" y="8614"/>
                    </a:lnTo>
                    <a:lnTo>
                      <a:pt x="31100" y="8325"/>
                    </a:lnTo>
                    <a:lnTo>
                      <a:pt x="29829" y="8036"/>
                    </a:lnTo>
                    <a:lnTo>
                      <a:pt x="26534" y="7515"/>
                    </a:lnTo>
                    <a:lnTo>
                      <a:pt x="24568" y="7168"/>
                    </a:lnTo>
                    <a:lnTo>
                      <a:pt x="22487" y="6822"/>
                    </a:lnTo>
                    <a:lnTo>
                      <a:pt x="19365" y="6186"/>
                    </a:lnTo>
                    <a:lnTo>
                      <a:pt x="17689" y="5781"/>
                    </a:lnTo>
                    <a:lnTo>
                      <a:pt x="16013" y="5319"/>
                    </a:lnTo>
                    <a:lnTo>
                      <a:pt x="14278" y="4856"/>
                    </a:lnTo>
                    <a:lnTo>
                      <a:pt x="12486" y="4278"/>
                    </a:lnTo>
                    <a:lnTo>
                      <a:pt x="10694" y="3584"/>
                    </a:lnTo>
                    <a:lnTo>
                      <a:pt x="8845" y="2891"/>
                    </a:lnTo>
                    <a:lnTo>
                      <a:pt x="8440" y="2544"/>
                    </a:lnTo>
                    <a:lnTo>
                      <a:pt x="7862" y="2197"/>
                    </a:lnTo>
                    <a:lnTo>
                      <a:pt x="7168" y="1792"/>
                    </a:lnTo>
                    <a:lnTo>
                      <a:pt x="6186" y="1272"/>
                    </a:lnTo>
                    <a:lnTo>
                      <a:pt x="5376" y="925"/>
                    </a:lnTo>
                    <a:lnTo>
                      <a:pt x="4509" y="636"/>
                    </a:lnTo>
                    <a:lnTo>
                      <a:pt x="3584" y="289"/>
                    </a:lnTo>
                    <a:lnTo>
                      <a:pt x="2544"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14800971" y="1928309"/>
                <a:ext cx="124830" cy="141676"/>
              </a:xfrm>
              <a:custGeom>
                <a:rect b="b" l="l" r="r" t="t"/>
                <a:pathLst>
                  <a:path extrusionOk="0" h="8267" w="7284">
                    <a:moveTo>
                      <a:pt x="7284" y="0"/>
                    </a:moveTo>
                    <a:lnTo>
                      <a:pt x="752" y="694"/>
                    </a:lnTo>
                    <a:lnTo>
                      <a:pt x="578" y="694"/>
                    </a:lnTo>
                    <a:lnTo>
                      <a:pt x="405" y="810"/>
                    </a:lnTo>
                    <a:lnTo>
                      <a:pt x="289" y="868"/>
                    </a:lnTo>
                    <a:lnTo>
                      <a:pt x="173" y="1041"/>
                    </a:lnTo>
                    <a:lnTo>
                      <a:pt x="58" y="1157"/>
                    </a:lnTo>
                    <a:lnTo>
                      <a:pt x="0" y="1330"/>
                    </a:lnTo>
                    <a:lnTo>
                      <a:pt x="0" y="1503"/>
                    </a:lnTo>
                    <a:lnTo>
                      <a:pt x="0" y="1735"/>
                    </a:lnTo>
                    <a:lnTo>
                      <a:pt x="116" y="2024"/>
                    </a:lnTo>
                    <a:lnTo>
                      <a:pt x="289" y="2255"/>
                    </a:lnTo>
                    <a:lnTo>
                      <a:pt x="578" y="2371"/>
                    </a:lnTo>
                    <a:lnTo>
                      <a:pt x="867" y="2428"/>
                    </a:lnTo>
                    <a:lnTo>
                      <a:pt x="5029" y="2255"/>
                    </a:lnTo>
                    <a:lnTo>
                      <a:pt x="1041" y="2602"/>
                    </a:lnTo>
                    <a:lnTo>
                      <a:pt x="867" y="2602"/>
                    </a:lnTo>
                    <a:lnTo>
                      <a:pt x="694" y="2660"/>
                    </a:lnTo>
                    <a:lnTo>
                      <a:pt x="578" y="2775"/>
                    </a:lnTo>
                    <a:lnTo>
                      <a:pt x="463" y="2891"/>
                    </a:lnTo>
                    <a:lnTo>
                      <a:pt x="347" y="3064"/>
                    </a:lnTo>
                    <a:lnTo>
                      <a:pt x="289" y="3238"/>
                    </a:lnTo>
                    <a:lnTo>
                      <a:pt x="289" y="3411"/>
                    </a:lnTo>
                    <a:lnTo>
                      <a:pt x="289" y="3584"/>
                    </a:lnTo>
                    <a:lnTo>
                      <a:pt x="405" y="3816"/>
                    </a:lnTo>
                    <a:lnTo>
                      <a:pt x="578" y="4047"/>
                    </a:lnTo>
                    <a:lnTo>
                      <a:pt x="809" y="4163"/>
                    </a:lnTo>
                    <a:lnTo>
                      <a:pt x="1098" y="4220"/>
                    </a:lnTo>
                    <a:lnTo>
                      <a:pt x="4682" y="4394"/>
                    </a:lnTo>
                    <a:lnTo>
                      <a:pt x="1445" y="4509"/>
                    </a:lnTo>
                    <a:lnTo>
                      <a:pt x="1272" y="4509"/>
                    </a:lnTo>
                    <a:lnTo>
                      <a:pt x="1156" y="4567"/>
                    </a:lnTo>
                    <a:lnTo>
                      <a:pt x="925" y="4798"/>
                    </a:lnTo>
                    <a:lnTo>
                      <a:pt x="809" y="5030"/>
                    </a:lnTo>
                    <a:lnTo>
                      <a:pt x="752" y="5203"/>
                    </a:lnTo>
                    <a:lnTo>
                      <a:pt x="809" y="5376"/>
                    </a:lnTo>
                    <a:lnTo>
                      <a:pt x="867" y="5550"/>
                    </a:lnTo>
                    <a:lnTo>
                      <a:pt x="1041" y="5723"/>
                    </a:lnTo>
                    <a:lnTo>
                      <a:pt x="1214" y="5839"/>
                    </a:lnTo>
                    <a:lnTo>
                      <a:pt x="1387" y="5897"/>
                    </a:lnTo>
                    <a:lnTo>
                      <a:pt x="5029" y="6244"/>
                    </a:lnTo>
                    <a:lnTo>
                      <a:pt x="1965" y="6070"/>
                    </a:lnTo>
                    <a:lnTo>
                      <a:pt x="1792" y="6128"/>
                    </a:lnTo>
                    <a:lnTo>
                      <a:pt x="1676" y="6128"/>
                    </a:lnTo>
                    <a:lnTo>
                      <a:pt x="1561" y="6244"/>
                    </a:lnTo>
                    <a:lnTo>
                      <a:pt x="1445" y="6359"/>
                    </a:lnTo>
                    <a:lnTo>
                      <a:pt x="1330" y="6475"/>
                    </a:lnTo>
                    <a:lnTo>
                      <a:pt x="1330" y="6590"/>
                    </a:lnTo>
                    <a:lnTo>
                      <a:pt x="1272" y="6764"/>
                    </a:lnTo>
                    <a:lnTo>
                      <a:pt x="1330" y="6937"/>
                    </a:lnTo>
                    <a:lnTo>
                      <a:pt x="1387" y="7111"/>
                    </a:lnTo>
                    <a:lnTo>
                      <a:pt x="1503" y="7226"/>
                    </a:lnTo>
                    <a:lnTo>
                      <a:pt x="1619" y="7342"/>
                    </a:lnTo>
                    <a:lnTo>
                      <a:pt x="1792" y="7400"/>
                    </a:lnTo>
                    <a:lnTo>
                      <a:pt x="5723" y="8267"/>
                    </a:lnTo>
                    <a:lnTo>
                      <a:pt x="5550" y="7689"/>
                    </a:lnTo>
                    <a:lnTo>
                      <a:pt x="5203" y="6244"/>
                    </a:lnTo>
                    <a:lnTo>
                      <a:pt x="4971" y="5434"/>
                    </a:lnTo>
                    <a:lnTo>
                      <a:pt x="4856" y="4625"/>
                    </a:lnTo>
                    <a:lnTo>
                      <a:pt x="4740" y="3989"/>
                    </a:lnTo>
                    <a:lnTo>
                      <a:pt x="4798" y="3469"/>
                    </a:lnTo>
                    <a:lnTo>
                      <a:pt x="4914" y="3064"/>
                    </a:lnTo>
                    <a:lnTo>
                      <a:pt x="5145" y="2602"/>
                    </a:lnTo>
                    <a:lnTo>
                      <a:pt x="5376" y="2139"/>
                    </a:lnTo>
                    <a:lnTo>
                      <a:pt x="5723" y="1735"/>
                    </a:lnTo>
                    <a:lnTo>
                      <a:pt x="6532" y="868"/>
                    </a:lnTo>
                    <a:lnTo>
                      <a:pt x="7284"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15251722" y="2003594"/>
                <a:ext cx="203097" cy="84231"/>
              </a:xfrm>
              <a:custGeom>
                <a:rect b="b" l="l" r="r" t="t"/>
                <a:pathLst>
                  <a:path extrusionOk="0" h="4915" w="11851">
                    <a:moveTo>
                      <a:pt x="0" y="1"/>
                    </a:moveTo>
                    <a:lnTo>
                      <a:pt x="231" y="579"/>
                    </a:lnTo>
                    <a:lnTo>
                      <a:pt x="289" y="752"/>
                    </a:lnTo>
                    <a:lnTo>
                      <a:pt x="925" y="2429"/>
                    </a:lnTo>
                    <a:lnTo>
                      <a:pt x="3006" y="2775"/>
                    </a:lnTo>
                    <a:lnTo>
                      <a:pt x="4972" y="3122"/>
                    </a:lnTo>
                    <a:lnTo>
                      <a:pt x="8267" y="3643"/>
                    </a:lnTo>
                    <a:lnTo>
                      <a:pt x="9538" y="3932"/>
                    </a:lnTo>
                    <a:lnTo>
                      <a:pt x="10579" y="4221"/>
                    </a:lnTo>
                    <a:lnTo>
                      <a:pt x="10983" y="4336"/>
                    </a:lnTo>
                    <a:lnTo>
                      <a:pt x="11330" y="4510"/>
                    </a:lnTo>
                    <a:lnTo>
                      <a:pt x="11619" y="4741"/>
                    </a:lnTo>
                    <a:lnTo>
                      <a:pt x="11851" y="4914"/>
                    </a:lnTo>
                    <a:lnTo>
                      <a:pt x="11215" y="3700"/>
                    </a:lnTo>
                    <a:lnTo>
                      <a:pt x="10463" y="1966"/>
                    </a:lnTo>
                    <a:lnTo>
                      <a:pt x="10174" y="1446"/>
                    </a:lnTo>
                    <a:lnTo>
                      <a:pt x="9423" y="1388"/>
                    </a:lnTo>
                    <a:lnTo>
                      <a:pt x="8498" y="1388"/>
                    </a:lnTo>
                    <a:lnTo>
                      <a:pt x="7110" y="1273"/>
                    </a:lnTo>
                    <a:lnTo>
                      <a:pt x="5839" y="1099"/>
                    </a:lnTo>
                    <a:lnTo>
                      <a:pt x="5550" y="1099"/>
                    </a:lnTo>
                    <a:lnTo>
                      <a:pt x="5376" y="1041"/>
                    </a:lnTo>
                    <a:lnTo>
                      <a:pt x="4914" y="983"/>
                    </a:lnTo>
                    <a:lnTo>
                      <a:pt x="4740" y="983"/>
                    </a:lnTo>
                    <a:lnTo>
                      <a:pt x="3931" y="868"/>
                    </a:lnTo>
                    <a:lnTo>
                      <a:pt x="3700" y="810"/>
                    </a:lnTo>
                    <a:lnTo>
                      <a:pt x="3122" y="694"/>
                    </a:lnTo>
                    <a:lnTo>
                      <a:pt x="2833" y="694"/>
                    </a:lnTo>
                    <a:lnTo>
                      <a:pt x="2775" y="637"/>
                    </a:lnTo>
                    <a:lnTo>
                      <a:pt x="2544" y="637"/>
                    </a:lnTo>
                    <a:lnTo>
                      <a:pt x="694" y="232"/>
                    </a:lnTo>
                    <a:lnTo>
                      <a:pt x="578" y="174"/>
                    </a:lnTo>
                    <a:lnTo>
                      <a:pt x="463" y="174"/>
                    </a:lnTo>
                    <a:lnTo>
                      <a:pt x="463" y="116"/>
                    </a:lnTo>
                    <a:lnTo>
                      <a:pt x="289" y="116"/>
                    </a:lnTo>
                    <a:lnTo>
                      <a:pt x="0"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15251722" y="2003594"/>
                <a:ext cx="192197" cy="63426"/>
              </a:xfrm>
              <a:custGeom>
                <a:rect b="b" l="l" r="r" t="t"/>
                <a:pathLst>
                  <a:path extrusionOk="0" h="3701" w="11215">
                    <a:moveTo>
                      <a:pt x="0" y="1"/>
                    </a:moveTo>
                    <a:lnTo>
                      <a:pt x="231" y="579"/>
                    </a:lnTo>
                    <a:lnTo>
                      <a:pt x="289" y="752"/>
                    </a:lnTo>
                    <a:lnTo>
                      <a:pt x="2197" y="1041"/>
                    </a:lnTo>
                    <a:lnTo>
                      <a:pt x="3584" y="1330"/>
                    </a:lnTo>
                    <a:lnTo>
                      <a:pt x="5087" y="1619"/>
                    </a:lnTo>
                    <a:lnTo>
                      <a:pt x="6764" y="2024"/>
                    </a:lnTo>
                    <a:lnTo>
                      <a:pt x="8382" y="2486"/>
                    </a:lnTo>
                    <a:lnTo>
                      <a:pt x="9885" y="3065"/>
                    </a:lnTo>
                    <a:lnTo>
                      <a:pt x="10579" y="3354"/>
                    </a:lnTo>
                    <a:lnTo>
                      <a:pt x="11215" y="3700"/>
                    </a:lnTo>
                    <a:lnTo>
                      <a:pt x="10463" y="1966"/>
                    </a:lnTo>
                    <a:lnTo>
                      <a:pt x="10174" y="1446"/>
                    </a:lnTo>
                    <a:lnTo>
                      <a:pt x="9423" y="1388"/>
                    </a:lnTo>
                    <a:lnTo>
                      <a:pt x="8498" y="1388"/>
                    </a:lnTo>
                    <a:lnTo>
                      <a:pt x="7110" y="1273"/>
                    </a:lnTo>
                    <a:lnTo>
                      <a:pt x="5839" y="1099"/>
                    </a:lnTo>
                    <a:lnTo>
                      <a:pt x="5550" y="1099"/>
                    </a:lnTo>
                    <a:lnTo>
                      <a:pt x="5376" y="1041"/>
                    </a:lnTo>
                    <a:lnTo>
                      <a:pt x="4914" y="983"/>
                    </a:lnTo>
                    <a:lnTo>
                      <a:pt x="4740" y="983"/>
                    </a:lnTo>
                    <a:lnTo>
                      <a:pt x="3931" y="868"/>
                    </a:lnTo>
                    <a:lnTo>
                      <a:pt x="3700" y="810"/>
                    </a:lnTo>
                    <a:lnTo>
                      <a:pt x="3122" y="694"/>
                    </a:lnTo>
                    <a:lnTo>
                      <a:pt x="2833" y="694"/>
                    </a:lnTo>
                    <a:lnTo>
                      <a:pt x="2775" y="637"/>
                    </a:lnTo>
                    <a:lnTo>
                      <a:pt x="2544" y="637"/>
                    </a:lnTo>
                    <a:lnTo>
                      <a:pt x="694" y="232"/>
                    </a:lnTo>
                    <a:lnTo>
                      <a:pt x="578" y="174"/>
                    </a:lnTo>
                    <a:lnTo>
                      <a:pt x="463" y="174"/>
                    </a:lnTo>
                    <a:lnTo>
                      <a:pt x="463" y="116"/>
                    </a:lnTo>
                    <a:lnTo>
                      <a:pt x="289" y="116"/>
                    </a:lnTo>
                    <a:lnTo>
                      <a:pt x="0"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15134810" y="1959020"/>
                <a:ext cx="120888" cy="54497"/>
              </a:xfrm>
              <a:custGeom>
                <a:rect b="b" l="l" r="r" t="t"/>
                <a:pathLst>
                  <a:path extrusionOk="0" h="3180" w="7054">
                    <a:moveTo>
                      <a:pt x="1" y="0"/>
                    </a:moveTo>
                    <a:lnTo>
                      <a:pt x="59" y="58"/>
                    </a:lnTo>
                    <a:lnTo>
                      <a:pt x="174" y="289"/>
                    </a:lnTo>
                    <a:lnTo>
                      <a:pt x="463" y="579"/>
                    </a:lnTo>
                    <a:lnTo>
                      <a:pt x="984" y="925"/>
                    </a:lnTo>
                    <a:lnTo>
                      <a:pt x="1851" y="1388"/>
                    </a:lnTo>
                    <a:lnTo>
                      <a:pt x="3123" y="1908"/>
                    </a:lnTo>
                    <a:lnTo>
                      <a:pt x="4799" y="2544"/>
                    </a:lnTo>
                    <a:lnTo>
                      <a:pt x="7053" y="3180"/>
                    </a:lnTo>
                    <a:lnTo>
                      <a:pt x="7053" y="3180"/>
                    </a:lnTo>
                    <a:lnTo>
                      <a:pt x="6822" y="2602"/>
                    </a:lnTo>
                    <a:lnTo>
                      <a:pt x="5782" y="2313"/>
                    </a:lnTo>
                    <a:lnTo>
                      <a:pt x="4741" y="1966"/>
                    </a:lnTo>
                    <a:lnTo>
                      <a:pt x="2891" y="1330"/>
                    </a:lnTo>
                    <a:lnTo>
                      <a:pt x="1331" y="636"/>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15426078" y="2028358"/>
                <a:ext cx="28740" cy="8946"/>
              </a:xfrm>
              <a:custGeom>
                <a:rect b="b" l="l" r="r" t="t"/>
                <a:pathLst>
                  <a:path extrusionOk="0" h="522" w="1677">
                    <a:moveTo>
                      <a:pt x="0" y="1"/>
                    </a:moveTo>
                    <a:lnTo>
                      <a:pt x="289" y="521"/>
                    </a:lnTo>
                    <a:lnTo>
                      <a:pt x="925" y="406"/>
                    </a:lnTo>
                    <a:lnTo>
                      <a:pt x="1388" y="232"/>
                    </a:lnTo>
                    <a:lnTo>
                      <a:pt x="1561" y="59"/>
                    </a:lnTo>
                    <a:lnTo>
                      <a:pt x="16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15000092" y="1976843"/>
                <a:ext cx="33692" cy="93142"/>
              </a:xfrm>
              <a:custGeom>
                <a:rect b="b" l="l" r="r" t="t"/>
                <a:pathLst>
                  <a:path extrusionOk="0" h="5435" w="1966">
                    <a:moveTo>
                      <a:pt x="1966" y="1"/>
                    </a:moveTo>
                    <a:lnTo>
                      <a:pt x="1503" y="406"/>
                    </a:lnTo>
                    <a:lnTo>
                      <a:pt x="1156" y="868"/>
                    </a:lnTo>
                    <a:lnTo>
                      <a:pt x="867" y="1331"/>
                    </a:lnTo>
                    <a:lnTo>
                      <a:pt x="1214" y="868"/>
                    </a:lnTo>
                    <a:lnTo>
                      <a:pt x="1561" y="463"/>
                    </a:lnTo>
                    <a:lnTo>
                      <a:pt x="1966" y="59"/>
                    </a:lnTo>
                    <a:lnTo>
                      <a:pt x="1966" y="1"/>
                    </a:lnTo>
                    <a:close/>
                    <a:moveTo>
                      <a:pt x="867" y="1331"/>
                    </a:moveTo>
                    <a:lnTo>
                      <a:pt x="578" y="1793"/>
                    </a:lnTo>
                    <a:lnTo>
                      <a:pt x="405" y="2313"/>
                    </a:lnTo>
                    <a:lnTo>
                      <a:pt x="289" y="2834"/>
                    </a:lnTo>
                    <a:lnTo>
                      <a:pt x="463" y="2313"/>
                    </a:lnTo>
                    <a:lnTo>
                      <a:pt x="636" y="1851"/>
                    </a:lnTo>
                    <a:lnTo>
                      <a:pt x="867" y="1331"/>
                    </a:lnTo>
                    <a:close/>
                    <a:moveTo>
                      <a:pt x="116" y="3758"/>
                    </a:moveTo>
                    <a:lnTo>
                      <a:pt x="0" y="4683"/>
                    </a:lnTo>
                    <a:lnTo>
                      <a:pt x="58" y="5435"/>
                    </a:lnTo>
                    <a:lnTo>
                      <a:pt x="58" y="4683"/>
                    </a:lnTo>
                    <a:lnTo>
                      <a:pt x="116" y="37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14990186" y="1676679"/>
                <a:ext cx="108977" cy="220937"/>
              </a:xfrm>
              <a:custGeom>
                <a:rect b="b" l="l" r="r" t="t"/>
                <a:pathLst>
                  <a:path extrusionOk="0" h="12892" w="6359">
                    <a:moveTo>
                      <a:pt x="0" y="0"/>
                    </a:moveTo>
                    <a:lnTo>
                      <a:pt x="0" y="58"/>
                    </a:lnTo>
                    <a:lnTo>
                      <a:pt x="6359" y="12891"/>
                    </a:lnTo>
                    <a:lnTo>
                      <a:pt x="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3"/>
              <p:cNvSpPr/>
              <p:nvPr/>
            </p:nvSpPr>
            <p:spPr>
              <a:xfrm>
                <a:off x="14606786" y="1573649"/>
                <a:ext cx="495359" cy="65397"/>
              </a:xfrm>
              <a:custGeom>
                <a:rect b="b" l="l" r="r" t="t"/>
                <a:pathLst>
                  <a:path extrusionOk="0" h="3816" w="28905">
                    <a:moveTo>
                      <a:pt x="27401" y="1"/>
                    </a:moveTo>
                    <a:lnTo>
                      <a:pt x="27286" y="116"/>
                    </a:lnTo>
                    <a:lnTo>
                      <a:pt x="27170" y="174"/>
                    </a:lnTo>
                    <a:lnTo>
                      <a:pt x="26939" y="290"/>
                    </a:lnTo>
                    <a:lnTo>
                      <a:pt x="25609" y="521"/>
                    </a:lnTo>
                    <a:lnTo>
                      <a:pt x="23875" y="810"/>
                    </a:lnTo>
                    <a:lnTo>
                      <a:pt x="22083" y="1041"/>
                    </a:lnTo>
                    <a:lnTo>
                      <a:pt x="18383" y="1446"/>
                    </a:lnTo>
                    <a:lnTo>
                      <a:pt x="14742" y="1735"/>
                    </a:lnTo>
                    <a:lnTo>
                      <a:pt x="11331" y="1908"/>
                    </a:lnTo>
                    <a:lnTo>
                      <a:pt x="8267" y="2024"/>
                    </a:lnTo>
                    <a:lnTo>
                      <a:pt x="5666" y="2082"/>
                    </a:lnTo>
                    <a:lnTo>
                      <a:pt x="2718" y="2082"/>
                    </a:lnTo>
                    <a:lnTo>
                      <a:pt x="1735" y="2024"/>
                    </a:lnTo>
                    <a:lnTo>
                      <a:pt x="1330" y="1966"/>
                    </a:lnTo>
                    <a:lnTo>
                      <a:pt x="1215" y="1850"/>
                    </a:lnTo>
                    <a:lnTo>
                      <a:pt x="2833" y="1388"/>
                    </a:lnTo>
                    <a:lnTo>
                      <a:pt x="2024" y="1330"/>
                    </a:lnTo>
                    <a:lnTo>
                      <a:pt x="1388" y="1330"/>
                    </a:lnTo>
                    <a:lnTo>
                      <a:pt x="1099" y="1388"/>
                    </a:lnTo>
                    <a:lnTo>
                      <a:pt x="926" y="1388"/>
                    </a:lnTo>
                    <a:lnTo>
                      <a:pt x="521" y="1619"/>
                    </a:lnTo>
                    <a:lnTo>
                      <a:pt x="290" y="1793"/>
                    </a:lnTo>
                    <a:lnTo>
                      <a:pt x="59" y="2024"/>
                    </a:lnTo>
                    <a:lnTo>
                      <a:pt x="1" y="2255"/>
                    </a:lnTo>
                    <a:lnTo>
                      <a:pt x="1" y="2428"/>
                    </a:lnTo>
                    <a:lnTo>
                      <a:pt x="59" y="2544"/>
                    </a:lnTo>
                    <a:lnTo>
                      <a:pt x="232" y="2660"/>
                    </a:lnTo>
                    <a:lnTo>
                      <a:pt x="695" y="2833"/>
                    </a:lnTo>
                    <a:lnTo>
                      <a:pt x="1446" y="3064"/>
                    </a:lnTo>
                    <a:lnTo>
                      <a:pt x="2429" y="3238"/>
                    </a:lnTo>
                    <a:lnTo>
                      <a:pt x="3643" y="3411"/>
                    </a:lnTo>
                    <a:lnTo>
                      <a:pt x="5088" y="3585"/>
                    </a:lnTo>
                    <a:lnTo>
                      <a:pt x="6707" y="3700"/>
                    </a:lnTo>
                    <a:lnTo>
                      <a:pt x="8556" y="3758"/>
                    </a:lnTo>
                    <a:lnTo>
                      <a:pt x="10637" y="3816"/>
                    </a:lnTo>
                    <a:lnTo>
                      <a:pt x="12834" y="3700"/>
                    </a:lnTo>
                    <a:lnTo>
                      <a:pt x="15204" y="3527"/>
                    </a:lnTo>
                    <a:lnTo>
                      <a:pt x="17690" y="3296"/>
                    </a:lnTo>
                    <a:lnTo>
                      <a:pt x="20349" y="2891"/>
                    </a:lnTo>
                    <a:lnTo>
                      <a:pt x="23066" y="2313"/>
                    </a:lnTo>
                    <a:lnTo>
                      <a:pt x="25956" y="1619"/>
                    </a:lnTo>
                    <a:lnTo>
                      <a:pt x="27401" y="1214"/>
                    </a:lnTo>
                    <a:lnTo>
                      <a:pt x="28904" y="752"/>
                    </a:lnTo>
                    <a:lnTo>
                      <a:pt x="274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3"/>
              <p:cNvSpPr/>
              <p:nvPr/>
            </p:nvSpPr>
            <p:spPr>
              <a:xfrm>
                <a:off x="15060518" y="1573649"/>
                <a:ext cx="15869" cy="4970"/>
              </a:xfrm>
              <a:custGeom>
                <a:rect b="b" l="l" r="r" t="t"/>
                <a:pathLst>
                  <a:path extrusionOk="0" h="290" w="926">
                    <a:moveTo>
                      <a:pt x="636" y="1"/>
                    </a:moveTo>
                    <a:lnTo>
                      <a:pt x="0" y="116"/>
                    </a:lnTo>
                    <a:lnTo>
                      <a:pt x="463" y="290"/>
                    </a:lnTo>
                    <a:lnTo>
                      <a:pt x="694" y="174"/>
                    </a:lnTo>
                    <a:lnTo>
                      <a:pt x="810" y="116"/>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3"/>
              <p:cNvSpPr/>
              <p:nvPr/>
            </p:nvSpPr>
            <p:spPr>
              <a:xfrm>
                <a:off x="14472068" y="1630117"/>
                <a:ext cx="144640" cy="430957"/>
              </a:xfrm>
              <a:custGeom>
                <a:rect b="b" l="l" r="r" t="t"/>
                <a:pathLst>
                  <a:path extrusionOk="0" h="25147" w="8440">
                    <a:moveTo>
                      <a:pt x="6128" y="1"/>
                    </a:moveTo>
                    <a:lnTo>
                      <a:pt x="5839" y="174"/>
                    </a:lnTo>
                    <a:lnTo>
                      <a:pt x="5550" y="347"/>
                    </a:lnTo>
                    <a:lnTo>
                      <a:pt x="5203" y="636"/>
                    </a:lnTo>
                    <a:lnTo>
                      <a:pt x="4798" y="1041"/>
                    </a:lnTo>
                    <a:lnTo>
                      <a:pt x="4451" y="1504"/>
                    </a:lnTo>
                    <a:lnTo>
                      <a:pt x="4162" y="2082"/>
                    </a:lnTo>
                    <a:lnTo>
                      <a:pt x="4104" y="2428"/>
                    </a:lnTo>
                    <a:lnTo>
                      <a:pt x="3989" y="2775"/>
                    </a:lnTo>
                    <a:lnTo>
                      <a:pt x="3584" y="4452"/>
                    </a:lnTo>
                    <a:lnTo>
                      <a:pt x="2891" y="6995"/>
                    </a:lnTo>
                    <a:lnTo>
                      <a:pt x="2023" y="9943"/>
                    </a:lnTo>
                    <a:lnTo>
                      <a:pt x="1041" y="12776"/>
                    </a:lnTo>
                    <a:lnTo>
                      <a:pt x="520" y="14221"/>
                    </a:lnTo>
                    <a:lnTo>
                      <a:pt x="0" y="15319"/>
                    </a:lnTo>
                    <a:lnTo>
                      <a:pt x="347" y="15724"/>
                    </a:lnTo>
                    <a:lnTo>
                      <a:pt x="463" y="15897"/>
                    </a:lnTo>
                    <a:lnTo>
                      <a:pt x="520" y="16013"/>
                    </a:lnTo>
                    <a:lnTo>
                      <a:pt x="694" y="16186"/>
                    </a:lnTo>
                    <a:lnTo>
                      <a:pt x="694" y="16244"/>
                    </a:lnTo>
                    <a:lnTo>
                      <a:pt x="809" y="16360"/>
                    </a:lnTo>
                    <a:lnTo>
                      <a:pt x="1214" y="16822"/>
                    </a:lnTo>
                    <a:lnTo>
                      <a:pt x="1330" y="16996"/>
                    </a:lnTo>
                    <a:lnTo>
                      <a:pt x="1966" y="17805"/>
                    </a:lnTo>
                    <a:lnTo>
                      <a:pt x="2081" y="17921"/>
                    </a:lnTo>
                    <a:lnTo>
                      <a:pt x="2197" y="18094"/>
                    </a:lnTo>
                    <a:lnTo>
                      <a:pt x="2486" y="18441"/>
                    </a:lnTo>
                    <a:lnTo>
                      <a:pt x="2775" y="18846"/>
                    </a:lnTo>
                    <a:lnTo>
                      <a:pt x="2833" y="18846"/>
                    </a:lnTo>
                    <a:lnTo>
                      <a:pt x="3122" y="19192"/>
                    </a:lnTo>
                    <a:lnTo>
                      <a:pt x="3122" y="19250"/>
                    </a:lnTo>
                    <a:lnTo>
                      <a:pt x="3700" y="19944"/>
                    </a:lnTo>
                    <a:lnTo>
                      <a:pt x="5318" y="21909"/>
                    </a:lnTo>
                    <a:lnTo>
                      <a:pt x="5550" y="22141"/>
                    </a:lnTo>
                    <a:lnTo>
                      <a:pt x="5665" y="22314"/>
                    </a:lnTo>
                    <a:lnTo>
                      <a:pt x="5839" y="22487"/>
                    </a:lnTo>
                    <a:lnTo>
                      <a:pt x="5954" y="22603"/>
                    </a:lnTo>
                    <a:lnTo>
                      <a:pt x="6012" y="22661"/>
                    </a:lnTo>
                    <a:lnTo>
                      <a:pt x="6128" y="22834"/>
                    </a:lnTo>
                    <a:lnTo>
                      <a:pt x="6706" y="23470"/>
                    </a:lnTo>
                    <a:lnTo>
                      <a:pt x="6879" y="23586"/>
                    </a:lnTo>
                    <a:lnTo>
                      <a:pt x="7457" y="24222"/>
                    </a:lnTo>
                    <a:lnTo>
                      <a:pt x="7573" y="24337"/>
                    </a:lnTo>
                    <a:lnTo>
                      <a:pt x="8035" y="24800"/>
                    </a:lnTo>
                    <a:lnTo>
                      <a:pt x="8093" y="24858"/>
                    </a:lnTo>
                    <a:lnTo>
                      <a:pt x="8440" y="25147"/>
                    </a:lnTo>
                    <a:lnTo>
                      <a:pt x="8440" y="24858"/>
                    </a:lnTo>
                    <a:lnTo>
                      <a:pt x="8440" y="24742"/>
                    </a:lnTo>
                    <a:lnTo>
                      <a:pt x="8382" y="24395"/>
                    </a:lnTo>
                    <a:lnTo>
                      <a:pt x="8382" y="24222"/>
                    </a:lnTo>
                    <a:lnTo>
                      <a:pt x="8382" y="23817"/>
                    </a:lnTo>
                    <a:lnTo>
                      <a:pt x="8382" y="23644"/>
                    </a:lnTo>
                    <a:lnTo>
                      <a:pt x="8382" y="23470"/>
                    </a:lnTo>
                    <a:lnTo>
                      <a:pt x="8324" y="23239"/>
                    </a:lnTo>
                    <a:lnTo>
                      <a:pt x="8324" y="23123"/>
                    </a:lnTo>
                    <a:lnTo>
                      <a:pt x="8324" y="22892"/>
                    </a:lnTo>
                    <a:lnTo>
                      <a:pt x="8267" y="22314"/>
                    </a:lnTo>
                    <a:lnTo>
                      <a:pt x="8267" y="22141"/>
                    </a:lnTo>
                    <a:lnTo>
                      <a:pt x="8267" y="21967"/>
                    </a:lnTo>
                    <a:lnTo>
                      <a:pt x="8267" y="21852"/>
                    </a:lnTo>
                    <a:lnTo>
                      <a:pt x="8209" y="21563"/>
                    </a:lnTo>
                    <a:lnTo>
                      <a:pt x="8209" y="21505"/>
                    </a:lnTo>
                    <a:lnTo>
                      <a:pt x="8209" y="21447"/>
                    </a:lnTo>
                    <a:lnTo>
                      <a:pt x="8209" y="21331"/>
                    </a:lnTo>
                    <a:lnTo>
                      <a:pt x="8209" y="21216"/>
                    </a:lnTo>
                    <a:lnTo>
                      <a:pt x="8151" y="21042"/>
                    </a:lnTo>
                    <a:lnTo>
                      <a:pt x="8151" y="20984"/>
                    </a:lnTo>
                    <a:lnTo>
                      <a:pt x="8151" y="20927"/>
                    </a:lnTo>
                    <a:lnTo>
                      <a:pt x="8151" y="20869"/>
                    </a:lnTo>
                    <a:lnTo>
                      <a:pt x="8151" y="20580"/>
                    </a:lnTo>
                    <a:lnTo>
                      <a:pt x="8093" y="20349"/>
                    </a:lnTo>
                    <a:lnTo>
                      <a:pt x="8093" y="20291"/>
                    </a:lnTo>
                    <a:lnTo>
                      <a:pt x="8093" y="20175"/>
                    </a:lnTo>
                    <a:lnTo>
                      <a:pt x="8093" y="20117"/>
                    </a:lnTo>
                    <a:lnTo>
                      <a:pt x="7862" y="18961"/>
                    </a:lnTo>
                    <a:lnTo>
                      <a:pt x="6995" y="16129"/>
                    </a:lnTo>
                    <a:lnTo>
                      <a:pt x="6359" y="13643"/>
                    </a:lnTo>
                    <a:lnTo>
                      <a:pt x="5839" y="11389"/>
                    </a:lnTo>
                    <a:lnTo>
                      <a:pt x="5434" y="9481"/>
                    </a:lnTo>
                    <a:lnTo>
                      <a:pt x="5203" y="7804"/>
                    </a:lnTo>
                    <a:lnTo>
                      <a:pt x="5087" y="6475"/>
                    </a:lnTo>
                    <a:lnTo>
                      <a:pt x="5087" y="5319"/>
                    </a:lnTo>
                    <a:lnTo>
                      <a:pt x="5203" y="4509"/>
                    </a:lnTo>
                    <a:lnTo>
                      <a:pt x="5434" y="3180"/>
                    </a:lnTo>
                    <a:lnTo>
                      <a:pt x="5723" y="2082"/>
                    </a:lnTo>
                    <a:lnTo>
                      <a:pt x="5954" y="1041"/>
                    </a:lnTo>
                    <a:lnTo>
                      <a:pt x="61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3"/>
              <p:cNvSpPr/>
              <p:nvPr/>
            </p:nvSpPr>
            <p:spPr>
              <a:xfrm>
                <a:off x="14536454" y="1632105"/>
                <a:ext cx="36674" cy="264517"/>
              </a:xfrm>
              <a:custGeom>
                <a:rect b="b" l="l" r="r" t="t"/>
                <a:pathLst>
                  <a:path extrusionOk="0" h="15435" w="2140">
                    <a:moveTo>
                      <a:pt x="2139" y="0"/>
                    </a:moveTo>
                    <a:lnTo>
                      <a:pt x="1850" y="116"/>
                    </a:lnTo>
                    <a:lnTo>
                      <a:pt x="1561" y="347"/>
                    </a:lnTo>
                    <a:lnTo>
                      <a:pt x="1215" y="694"/>
                    </a:lnTo>
                    <a:lnTo>
                      <a:pt x="868" y="1156"/>
                    </a:lnTo>
                    <a:lnTo>
                      <a:pt x="579" y="1677"/>
                    </a:lnTo>
                    <a:lnTo>
                      <a:pt x="290" y="2370"/>
                    </a:lnTo>
                    <a:lnTo>
                      <a:pt x="579" y="1734"/>
                    </a:lnTo>
                    <a:lnTo>
                      <a:pt x="926" y="1156"/>
                    </a:lnTo>
                    <a:lnTo>
                      <a:pt x="1272" y="752"/>
                    </a:lnTo>
                    <a:lnTo>
                      <a:pt x="1561" y="405"/>
                    </a:lnTo>
                    <a:lnTo>
                      <a:pt x="1908" y="174"/>
                    </a:lnTo>
                    <a:lnTo>
                      <a:pt x="2139" y="0"/>
                    </a:lnTo>
                    <a:close/>
                    <a:moveTo>
                      <a:pt x="290" y="2370"/>
                    </a:moveTo>
                    <a:lnTo>
                      <a:pt x="174" y="2717"/>
                    </a:lnTo>
                    <a:lnTo>
                      <a:pt x="116" y="3122"/>
                    </a:lnTo>
                    <a:lnTo>
                      <a:pt x="1" y="4162"/>
                    </a:lnTo>
                    <a:lnTo>
                      <a:pt x="1" y="5434"/>
                    </a:lnTo>
                    <a:lnTo>
                      <a:pt x="1" y="6879"/>
                    </a:lnTo>
                    <a:lnTo>
                      <a:pt x="116" y="9943"/>
                    </a:lnTo>
                    <a:lnTo>
                      <a:pt x="290" y="12833"/>
                    </a:lnTo>
                    <a:lnTo>
                      <a:pt x="405" y="15435"/>
                    </a:lnTo>
                    <a:lnTo>
                      <a:pt x="463" y="15435"/>
                    </a:lnTo>
                    <a:lnTo>
                      <a:pt x="347" y="12833"/>
                    </a:lnTo>
                    <a:lnTo>
                      <a:pt x="174" y="9943"/>
                    </a:lnTo>
                    <a:lnTo>
                      <a:pt x="58" y="6879"/>
                    </a:lnTo>
                    <a:lnTo>
                      <a:pt x="58" y="5434"/>
                    </a:lnTo>
                    <a:lnTo>
                      <a:pt x="58" y="4162"/>
                    </a:lnTo>
                    <a:lnTo>
                      <a:pt x="174" y="3122"/>
                    </a:lnTo>
                    <a:lnTo>
                      <a:pt x="232" y="2717"/>
                    </a:lnTo>
                    <a:lnTo>
                      <a:pt x="290" y="23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3"/>
              <p:cNvSpPr/>
              <p:nvPr/>
            </p:nvSpPr>
            <p:spPr>
              <a:xfrm>
                <a:off x="14472068" y="1849048"/>
                <a:ext cx="144640" cy="212025"/>
              </a:xfrm>
              <a:custGeom>
                <a:rect b="b" l="l" r="r" t="t"/>
                <a:pathLst>
                  <a:path extrusionOk="0" h="12372" w="8440">
                    <a:moveTo>
                      <a:pt x="1041" y="1"/>
                    </a:moveTo>
                    <a:lnTo>
                      <a:pt x="520" y="1446"/>
                    </a:lnTo>
                    <a:lnTo>
                      <a:pt x="0" y="2544"/>
                    </a:lnTo>
                    <a:lnTo>
                      <a:pt x="347" y="2949"/>
                    </a:lnTo>
                    <a:lnTo>
                      <a:pt x="463" y="3122"/>
                    </a:lnTo>
                    <a:lnTo>
                      <a:pt x="520" y="3238"/>
                    </a:lnTo>
                    <a:lnTo>
                      <a:pt x="694" y="3411"/>
                    </a:lnTo>
                    <a:lnTo>
                      <a:pt x="694" y="3469"/>
                    </a:lnTo>
                    <a:lnTo>
                      <a:pt x="809" y="3585"/>
                    </a:lnTo>
                    <a:lnTo>
                      <a:pt x="1214" y="4047"/>
                    </a:lnTo>
                    <a:lnTo>
                      <a:pt x="1330" y="4221"/>
                    </a:lnTo>
                    <a:lnTo>
                      <a:pt x="1966" y="5030"/>
                    </a:lnTo>
                    <a:lnTo>
                      <a:pt x="2081" y="5146"/>
                    </a:lnTo>
                    <a:lnTo>
                      <a:pt x="2197" y="5319"/>
                    </a:lnTo>
                    <a:lnTo>
                      <a:pt x="2486" y="5666"/>
                    </a:lnTo>
                    <a:lnTo>
                      <a:pt x="2775" y="6071"/>
                    </a:lnTo>
                    <a:lnTo>
                      <a:pt x="2833" y="6071"/>
                    </a:lnTo>
                    <a:lnTo>
                      <a:pt x="3122" y="6417"/>
                    </a:lnTo>
                    <a:lnTo>
                      <a:pt x="3122" y="6475"/>
                    </a:lnTo>
                    <a:lnTo>
                      <a:pt x="3700" y="7169"/>
                    </a:lnTo>
                    <a:lnTo>
                      <a:pt x="5318" y="9134"/>
                    </a:lnTo>
                    <a:lnTo>
                      <a:pt x="5550" y="9366"/>
                    </a:lnTo>
                    <a:lnTo>
                      <a:pt x="5665" y="9539"/>
                    </a:lnTo>
                    <a:lnTo>
                      <a:pt x="5839" y="9712"/>
                    </a:lnTo>
                    <a:lnTo>
                      <a:pt x="5954" y="9828"/>
                    </a:lnTo>
                    <a:lnTo>
                      <a:pt x="6012" y="9886"/>
                    </a:lnTo>
                    <a:lnTo>
                      <a:pt x="6128" y="10059"/>
                    </a:lnTo>
                    <a:lnTo>
                      <a:pt x="6706" y="10695"/>
                    </a:lnTo>
                    <a:lnTo>
                      <a:pt x="6879" y="10811"/>
                    </a:lnTo>
                    <a:lnTo>
                      <a:pt x="7457" y="11447"/>
                    </a:lnTo>
                    <a:lnTo>
                      <a:pt x="7573" y="11562"/>
                    </a:lnTo>
                    <a:lnTo>
                      <a:pt x="8035" y="12025"/>
                    </a:lnTo>
                    <a:lnTo>
                      <a:pt x="8093" y="12083"/>
                    </a:lnTo>
                    <a:lnTo>
                      <a:pt x="8440" y="12372"/>
                    </a:lnTo>
                    <a:lnTo>
                      <a:pt x="8440" y="12083"/>
                    </a:lnTo>
                    <a:lnTo>
                      <a:pt x="8440" y="11967"/>
                    </a:lnTo>
                    <a:lnTo>
                      <a:pt x="8382" y="11620"/>
                    </a:lnTo>
                    <a:lnTo>
                      <a:pt x="8382" y="11447"/>
                    </a:lnTo>
                    <a:lnTo>
                      <a:pt x="8382" y="11042"/>
                    </a:lnTo>
                    <a:lnTo>
                      <a:pt x="8382" y="10869"/>
                    </a:lnTo>
                    <a:lnTo>
                      <a:pt x="8382" y="10695"/>
                    </a:lnTo>
                    <a:lnTo>
                      <a:pt x="8324" y="10464"/>
                    </a:lnTo>
                    <a:lnTo>
                      <a:pt x="8324" y="10348"/>
                    </a:lnTo>
                    <a:lnTo>
                      <a:pt x="8324" y="10117"/>
                    </a:lnTo>
                    <a:lnTo>
                      <a:pt x="8267" y="9539"/>
                    </a:lnTo>
                    <a:lnTo>
                      <a:pt x="8267" y="9366"/>
                    </a:lnTo>
                    <a:lnTo>
                      <a:pt x="8267" y="9192"/>
                    </a:lnTo>
                    <a:lnTo>
                      <a:pt x="8267" y="9077"/>
                    </a:lnTo>
                    <a:lnTo>
                      <a:pt x="8209" y="8788"/>
                    </a:lnTo>
                    <a:lnTo>
                      <a:pt x="8209" y="8730"/>
                    </a:lnTo>
                    <a:lnTo>
                      <a:pt x="8209" y="8672"/>
                    </a:lnTo>
                    <a:lnTo>
                      <a:pt x="8209" y="8556"/>
                    </a:lnTo>
                    <a:lnTo>
                      <a:pt x="8209" y="8441"/>
                    </a:lnTo>
                    <a:lnTo>
                      <a:pt x="8151" y="8267"/>
                    </a:lnTo>
                    <a:lnTo>
                      <a:pt x="8151" y="8209"/>
                    </a:lnTo>
                    <a:lnTo>
                      <a:pt x="8151" y="8152"/>
                    </a:lnTo>
                    <a:lnTo>
                      <a:pt x="8151" y="8094"/>
                    </a:lnTo>
                    <a:lnTo>
                      <a:pt x="8151" y="7805"/>
                    </a:lnTo>
                    <a:lnTo>
                      <a:pt x="8093" y="7574"/>
                    </a:lnTo>
                    <a:lnTo>
                      <a:pt x="8093" y="7516"/>
                    </a:lnTo>
                    <a:lnTo>
                      <a:pt x="8093" y="7400"/>
                    </a:lnTo>
                    <a:lnTo>
                      <a:pt x="8093" y="7342"/>
                    </a:lnTo>
                    <a:lnTo>
                      <a:pt x="7168" y="6302"/>
                    </a:lnTo>
                    <a:lnTo>
                      <a:pt x="6821" y="5955"/>
                    </a:lnTo>
                    <a:lnTo>
                      <a:pt x="6706" y="5839"/>
                    </a:lnTo>
                    <a:lnTo>
                      <a:pt x="6590" y="5839"/>
                    </a:lnTo>
                    <a:lnTo>
                      <a:pt x="6590" y="5897"/>
                    </a:lnTo>
                    <a:lnTo>
                      <a:pt x="6590" y="6013"/>
                    </a:lnTo>
                    <a:lnTo>
                      <a:pt x="6648" y="6302"/>
                    </a:lnTo>
                    <a:lnTo>
                      <a:pt x="6764" y="6649"/>
                    </a:lnTo>
                    <a:lnTo>
                      <a:pt x="6706" y="6764"/>
                    </a:lnTo>
                    <a:lnTo>
                      <a:pt x="6590" y="6822"/>
                    </a:lnTo>
                    <a:lnTo>
                      <a:pt x="6532" y="6764"/>
                    </a:lnTo>
                    <a:lnTo>
                      <a:pt x="6301" y="6591"/>
                    </a:lnTo>
                    <a:lnTo>
                      <a:pt x="5781" y="6013"/>
                    </a:lnTo>
                    <a:lnTo>
                      <a:pt x="4162" y="4047"/>
                    </a:lnTo>
                    <a:lnTo>
                      <a:pt x="2370" y="1735"/>
                    </a:lnTo>
                    <a:lnTo>
                      <a:pt x="10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3"/>
              <p:cNvSpPr/>
              <p:nvPr/>
            </p:nvSpPr>
            <p:spPr>
              <a:xfrm>
                <a:off x="14503755" y="1953073"/>
                <a:ext cx="112953" cy="212025"/>
              </a:xfrm>
              <a:custGeom>
                <a:rect b="b" l="l" r="r" t="t"/>
                <a:pathLst>
                  <a:path extrusionOk="0" h="12372" w="6591">
                    <a:moveTo>
                      <a:pt x="926" y="1"/>
                    </a:moveTo>
                    <a:lnTo>
                      <a:pt x="695" y="752"/>
                    </a:lnTo>
                    <a:lnTo>
                      <a:pt x="521" y="1330"/>
                    </a:lnTo>
                    <a:lnTo>
                      <a:pt x="1" y="3296"/>
                    </a:lnTo>
                    <a:lnTo>
                      <a:pt x="2082" y="5781"/>
                    </a:lnTo>
                    <a:lnTo>
                      <a:pt x="2949" y="6822"/>
                    </a:lnTo>
                    <a:lnTo>
                      <a:pt x="3816" y="7862"/>
                    </a:lnTo>
                    <a:lnTo>
                      <a:pt x="4568" y="8845"/>
                    </a:lnTo>
                    <a:lnTo>
                      <a:pt x="5261" y="9943"/>
                    </a:lnTo>
                    <a:lnTo>
                      <a:pt x="5897" y="11100"/>
                    </a:lnTo>
                    <a:lnTo>
                      <a:pt x="6475" y="12371"/>
                    </a:lnTo>
                    <a:lnTo>
                      <a:pt x="6591" y="10348"/>
                    </a:lnTo>
                    <a:lnTo>
                      <a:pt x="6591" y="8440"/>
                    </a:lnTo>
                    <a:lnTo>
                      <a:pt x="6591" y="6302"/>
                    </a:lnTo>
                    <a:lnTo>
                      <a:pt x="6244" y="6013"/>
                    </a:lnTo>
                    <a:lnTo>
                      <a:pt x="6186" y="5955"/>
                    </a:lnTo>
                    <a:lnTo>
                      <a:pt x="5724" y="5492"/>
                    </a:lnTo>
                    <a:lnTo>
                      <a:pt x="5608" y="5377"/>
                    </a:lnTo>
                    <a:lnTo>
                      <a:pt x="5030" y="4741"/>
                    </a:lnTo>
                    <a:lnTo>
                      <a:pt x="4857" y="4625"/>
                    </a:lnTo>
                    <a:lnTo>
                      <a:pt x="4279" y="3989"/>
                    </a:lnTo>
                    <a:lnTo>
                      <a:pt x="4163" y="3816"/>
                    </a:lnTo>
                    <a:lnTo>
                      <a:pt x="4105" y="3758"/>
                    </a:lnTo>
                    <a:lnTo>
                      <a:pt x="3990" y="3642"/>
                    </a:lnTo>
                    <a:lnTo>
                      <a:pt x="3816" y="3469"/>
                    </a:lnTo>
                    <a:lnTo>
                      <a:pt x="3701" y="3296"/>
                    </a:lnTo>
                    <a:lnTo>
                      <a:pt x="3469" y="3064"/>
                    </a:lnTo>
                    <a:lnTo>
                      <a:pt x="1851" y="1099"/>
                    </a:lnTo>
                    <a:lnTo>
                      <a:pt x="1273" y="405"/>
                    </a:lnTo>
                    <a:lnTo>
                      <a:pt x="1273" y="347"/>
                    </a:lnTo>
                    <a:lnTo>
                      <a:pt x="984"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3"/>
              <p:cNvSpPr/>
              <p:nvPr/>
            </p:nvSpPr>
            <p:spPr>
              <a:xfrm>
                <a:off x="14472068" y="1892646"/>
                <a:ext cx="47557" cy="83237"/>
              </a:xfrm>
              <a:custGeom>
                <a:rect b="b" l="l" r="r" t="t"/>
                <a:pathLst>
                  <a:path extrusionOk="0" h="4857" w="2775">
                    <a:moveTo>
                      <a:pt x="0" y="0"/>
                    </a:moveTo>
                    <a:lnTo>
                      <a:pt x="58" y="347"/>
                    </a:lnTo>
                    <a:lnTo>
                      <a:pt x="405" y="1330"/>
                    </a:lnTo>
                    <a:lnTo>
                      <a:pt x="752" y="2024"/>
                    </a:lnTo>
                    <a:lnTo>
                      <a:pt x="1156" y="2833"/>
                    </a:lnTo>
                    <a:lnTo>
                      <a:pt x="1677" y="3816"/>
                    </a:lnTo>
                    <a:lnTo>
                      <a:pt x="2370" y="4856"/>
                    </a:lnTo>
                    <a:lnTo>
                      <a:pt x="2775" y="3527"/>
                    </a:lnTo>
                    <a:lnTo>
                      <a:pt x="2486" y="3122"/>
                    </a:lnTo>
                    <a:lnTo>
                      <a:pt x="2197" y="2775"/>
                    </a:lnTo>
                    <a:lnTo>
                      <a:pt x="2081" y="2602"/>
                    </a:lnTo>
                    <a:lnTo>
                      <a:pt x="1966" y="2486"/>
                    </a:lnTo>
                    <a:lnTo>
                      <a:pt x="1330" y="1677"/>
                    </a:lnTo>
                    <a:lnTo>
                      <a:pt x="1214" y="1503"/>
                    </a:lnTo>
                    <a:lnTo>
                      <a:pt x="809" y="1041"/>
                    </a:lnTo>
                    <a:lnTo>
                      <a:pt x="694" y="925"/>
                    </a:lnTo>
                    <a:lnTo>
                      <a:pt x="694" y="867"/>
                    </a:lnTo>
                    <a:lnTo>
                      <a:pt x="520" y="694"/>
                    </a:lnTo>
                    <a:lnTo>
                      <a:pt x="463" y="578"/>
                    </a:lnTo>
                    <a:lnTo>
                      <a:pt x="347" y="40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3"/>
              <p:cNvSpPr/>
              <p:nvPr/>
            </p:nvSpPr>
            <p:spPr>
              <a:xfrm>
                <a:off x="14515649" y="1953073"/>
                <a:ext cx="101060" cy="144658"/>
              </a:xfrm>
              <a:custGeom>
                <a:rect b="b" l="l" r="r" t="t"/>
                <a:pathLst>
                  <a:path extrusionOk="0" h="8441" w="5897">
                    <a:moveTo>
                      <a:pt x="232" y="1"/>
                    </a:moveTo>
                    <a:lnTo>
                      <a:pt x="1" y="752"/>
                    </a:lnTo>
                    <a:lnTo>
                      <a:pt x="868" y="2082"/>
                    </a:lnTo>
                    <a:lnTo>
                      <a:pt x="2255" y="4163"/>
                    </a:lnTo>
                    <a:lnTo>
                      <a:pt x="3122" y="5319"/>
                    </a:lnTo>
                    <a:lnTo>
                      <a:pt x="4047" y="6475"/>
                    </a:lnTo>
                    <a:lnTo>
                      <a:pt x="4972" y="7515"/>
                    </a:lnTo>
                    <a:lnTo>
                      <a:pt x="5897" y="8440"/>
                    </a:lnTo>
                    <a:lnTo>
                      <a:pt x="5897" y="6302"/>
                    </a:lnTo>
                    <a:lnTo>
                      <a:pt x="5550" y="6013"/>
                    </a:lnTo>
                    <a:lnTo>
                      <a:pt x="5492" y="5955"/>
                    </a:lnTo>
                    <a:lnTo>
                      <a:pt x="5030" y="5492"/>
                    </a:lnTo>
                    <a:lnTo>
                      <a:pt x="4914" y="5377"/>
                    </a:lnTo>
                    <a:lnTo>
                      <a:pt x="4336" y="4741"/>
                    </a:lnTo>
                    <a:lnTo>
                      <a:pt x="4163" y="4625"/>
                    </a:lnTo>
                    <a:lnTo>
                      <a:pt x="3585" y="3989"/>
                    </a:lnTo>
                    <a:lnTo>
                      <a:pt x="3469" y="3816"/>
                    </a:lnTo>
                    <a:lnTo>
                      <a:pt x="3411" y="3758"/>
                    </a:lnTo>
                    <a:lnTo>
                      <a:pt x="3296" y="3642"/>
                    </a:lnTo>
                    <a:lnTo>
                      <a:pt x="3122" y="3469"/>
                    </a:lnTo>
                    <a:lnTo>
                      <a:pt x="3007" y="3296"/>
                    </a:lnTo>
                    <a:lnTo>
                      <a:pt x="2775" y="3064"/>
                    </a:lnTo>
                    <a:lnTo>
                      <a:pt x="1157" y="1099"/>
                    </a:lnTo>
                    <a:lnTo>
                      <a:pt x="579" y="405"/>
                    </a:lnTo>
                    <a:lnTo>
                      <a:pt x="579" y="347"/>
                    </a:lnTo>
                    <a:lnTo>
                      <a:pt x="290"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3"/>
              <p:cNvSpPr/>
              <p:nvPr/>
            </p:nvSpPr>
            <p:spPr>
              <a:xfrm>
                <a:off x="14136225" y="1642010"/>
                <a:ext cx="90178" cy="127811"/>
              </a:xfrm>
              <a:custGeom>
                <a:rect b="b" l="l" r="r" t="t"/>
                <a:pathLst>
                  <a:path extrusionOk="0" h="7458" w="5262">
                    <a:moveTo>
                      <a:pt x="405" y="0"/>
                    </a:moveTo>
                    <a:lnTo>
                      <a:pt x="232" y="58"/>
                    </a:lnTo>
                    <a:lnTo>
                      <a:pt x="58" y="231"/>
                    </a:lnTo>
                    <a:lnTo>
                      <a:pt x="1" y="405"/>
                    </a:lnTo>
                    <a:lnTo>
                      <a:pt x="1" y="578"/>
                    </a:lnTo>
                    <a:lnTo>
                      <a:pt x="116" y="1214"/>
                    </a:lnTo>
                    <a:lnTo>
                      <a:pt x="290" y="1330"/>
                    </a:lnTo>
                    <a:lnTo>
                      <a:pt x="463" y="1503"/>
                    </a:lnTo>
                    <a:lnTo>
                      <a:pt x="579" y="1677"/>
                    </a:lnTo>
                    <a:lnTo>
                      <a:pt x="694" y="1908"/>
                    </a:lnTo>
                    <a:lnTo>
                      <a:pt x="2024" y="6417"/>
                    </a:lnTo>
                    <a:lnTo>
                      <a:pt x="2140" y="6532"/>
                    </a:lnTo>
                    <a:lnTo>
                      <a:pt x="2718" y="6821"/>
                    </a:lnTo>
                    <a:lnTo>
                      <a:pt x="3989" y="7400"/>
                    </a:lnTo>
                    <a:lnTo>
                      <a:pt x="4163" y="7457"/>
                    </a:lnTo>
                    <a:lnTo>
                      <a:pt x="4625" y="6995"/>
                    </a:lnTo>
                    <a:lnTo>
                      <a:pt x="5261" y="6475"/>
                    </a:lnTo>
                    <a:lnTo>
                      <a:pt x="4105" y="5608"/>
                    </a:lnTo>
                    <a:lnTo>
                      <a:pt x="3411" y="5087"/>
                    </a:lnTo>
                    <a:lnTo>
                      <a:pt x="2660" y="4451"/>
                    </a:lnTo>
                    <a:lnTo>
                      <a:pt x="2082" y="2544"/>
                    </a:lnTo>
                    <a:lnTo>
                      <a:pt x="1504" y="694"/>
                    </a:lnTo>
                    <a:lnTo>
                      <a:pt x="1446" y="520"/>
                    </a:lnTo>
                    <a:lnTo>
                      <a:pt x="1215" y="231"/>
                    </a:lnTo>
                    <a:lnTo>
                      <a:pt x="1041" y="116"/>
                    </a:lnTo>
                    <a:lnTo>
                      <a:pt x="868" y="58"/>
                    </a:lnTo>
                    <a:lnTo>
                      <a:pt x="637"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3"/>
              <p:cNvSpPr/>
              <p:nvPr/>
            </p:nvSpPr>
            <p:spPr>
              <a:xfrm>
                <a:off x="14160011" y="1639028"/>
                <a:ext cx="92148" cy="113947"/>
              </a:xfrm>
              <a:custGeom>
                <a:rect b="b" l="l" r="r" t="t"/>
                <a:pathLst>
                  <a:path extrusionOk="0" h="6649" w="5377">
                    <a:moveTo>
                      <a:pt x="578" y="1"/>
                    </a:moveTo>
                    <a:lnTo>
                      <a:pt x="347" y="59"/>
                    </a:lnTo>
                    <a:lnTo>
                      <a:pt x="173" y="116"/>
                    </a:lnTo>
                    <a:lnTo>
                      <a:pt x="58" y="232"/>
                    </a:lnTo>
                    <a:lnTo>
                      <a:pt x="0" y="348"/>
                    </a:lnTo>
                    <a:lnTo>
                      <a:pt x="0" y="521"/>
                    </a:lnTo>
                    <a:lnTo>
                      <a:pt x="58" y="694"/>
                    </a:lnTo>
                    <a:lnTo>
                      <a:pt x="116" y="868"/>
                    </a:lnTo>
                    <a:lnTo>
                      <a:pt x="694" y="2718"/>
                    </a:lnTo>
                    <a:lnTo>
                      <a:pt x="1272" y="4625"/>
                    </a:lnTo>
                    <a:lnTo>
                      <a:pt x="2023" y="5261"/>
                    </a:lnTo>
                    <a:lnTo>
                      <a:pt x="2717" y="5782"/>
                    </a:lnTo>
                    <a:lnTo>
                      <a:pt x="3873" y="6649"/>
                    </a:lnTo>
                    <a:lnTo>
                      <a:pt x="3989" y="6533"/>
                    </a:lnTo>
                    <a:lnTo>
                      <a:pt x="4336" y="6360"/>
                    </a:lnTo>
                    <a:lnTo>
                      <a:pt x="4682" y="6186"/>
                    </a:lnTo>
                    <a:lnTo>
                      <a:pt x="5029" y="6071"/>
                    </a:lnTo>
                    <a:lnTo>
                      <a:pt x="5376" y="6071"/>
                    </a:lnTo>
                    <a:lnTo>
                      <a:pt x="4162" y="5203"/>
                    </a:lnTo>
                    <a:lnTo>
                      <a:pt x="2544" y="3932"/>
                    </a:lnTo>
                    <a:lnTo>
                      <a:pt x="1387" y="637"/>
                    </a:lnTo>
                    <a:lnTo>
                      <a:pt x="1330" y="463"/>
                    </a:lnTo>
                    <a:lnTo>
                      <a:pt x="1156" y="290"/>
                    </a:lnTo>
                    <a:lnTo>
                      <a:pt x="983" y="116"/>
                    </a:lnTo>
                    <a:lnTo>
                      <a:pt x="752" y="59"/>
                    </a:lnTo>
                    <a:lnTo>
                      <a:pt x="578"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3"/>
              <p:cNvSpPr/>
              <p:nvPr/>
            </p:nvSpPr>
            <p:spPr>
              <a:xfrm>
                <a:off x="14207551" y="1743053"/>
                <a:ext cx="167451" cy="82243"/>
              </a:xfrm>
              <a:custGeom>
                <a:rect b="b" l="l" r="r" t="t"/>
                <a:pathLst>
                  <a:path extrusionOk="0" h="4799" w="9771">
                    <a:moveTo>
                      <a:pt x="2255" y="1"/>
                    </a:moveTo>
                    <a:lnTo>
                      <a:pt x="1908" y="116"/>
                    </a:lnTo>
                    <a:lnTo>
                      <a:pt x="1562" y="290"/>
                    </a:lnTo>
                    <a:lnTo>
                      <a:pt x="1215" y="463"/>
                    </a:lnTo>
                    <a:lnTo>
                      <a:pt x="1099" y="579"/>
                    </a:lnTo>
                    <a:lnTo>
                      <a:pt x="463" y="1099"/>
                    </a:lnTo>
                    <a:lnTo>
                      <a:pt x="1" y="1561"/>
                    </a:lnTo>
                    <a:lnTo>
                      <a:pt x="405" y="1735"/>
                    </a:lnTo>
                    <a:lnTo>
                      <a:pt x="1908" y="2313"/>
                    </a:lnTo>
                    <a:lnTo>
                      <a:pt x="3238" y="2717"/>
                    </a:lnTo>
                    <a:lnTo>
                      <a:pt x="4510" y="3064"/>
                    </a:lnTo>
                    <a:lnTo>
                      <a:pt x="5724" y="3353"/>
                    </a:lnTo>
                    <a:lnTo>
                      <a:pt x="6822" y="3585"/>
                    </a:lnTo>
                    <a:lnTo>
                      <a:pt x="7805" y="3931"/>
                    </a:lnTo>
                    <a:lnTo>
                      <a:pt x="8787" y="4278"/>
                    </a:lnTo>
                    <a:lnTo>
                      <a:pt x="9308" y="4567"/>
                    </a:lnTo>
                    <a:lnTo>
                      <a:pt x="9770" y="4799"/>
                    </a:lnTo>
                    <a:lnTo>
                      <a:pt x="9308" y="4220"/>
                    </a:lnTo>
                    <a:lnTo>
                      <a:pt x="8267" y="2949"/>
                    </a:lnTo>
                    <a:lnTo>
                      <a:pt x="7631" y="2139"/>
                    </a:lnTo>
                    <a:lnTo>
                      <a:pt x="6938" y="1388"/>
                    </a:lnTo>
                    <a:lnTo>
                      <a:pt x="6186" y="752"/>
                    </a:lnTo>
                    <a:lnTo>
                      <a:pt x="5435" y="232"/>
                    </a:lnTo>
                    <a:lnTo>
                      <a:pt x="5377" y="232"/>
                    </a:lnTo>
                    <a:lnTo>
                      <a:pt x="4278" y="58"/>
                    </a:lnTo>
                    <a:lnTo>
                      <a:pt x="3469"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3"/>
              <p:cNvSpPr/>
              <p:nvPr/>
            </p:nvSpPr>
            <p:spPr>
              <a:xfrm>
                <a:off x="14179822" y="1642010"/>
                <a:ext cx="120871" cy="105019"/>
              </a:xfrm>
              <a:custGeom>
                <a:rect b="b" l="l" r="r" t="t"/>
                <a:pathLst>
                  <a:path extrusionOk="0" h="6128" w="7053">
                    <a:moveTo>
                      <a:pt x="347" y="0"/>
                    </a:moveTo>
                    <a:lnTo>
                      <a:pt x="0" y="116"/>
                    </a:lnTo>
                    <a:lnTo>
                      <a:pt x="174" y="289"/>
                    </a:lnTo>
                    <a:lnTo>
                      <a:pt x="231" y="463"/>
                    </a:lnTo>
                    <a:lnTo>
                      <a:pt x="1388" y="3758"/>
                    </a:lnTo>
                    <a:lnTo>
                      <a:pt x="3006" y="5029"/>
                    </a:lnTo>
                    <a:lnTo>
                      <a:pt x="4220" y="5897"/>
                    </a:lnTo>
                    <a:lnTo>
                      <a:pt x="5145" y="5897"/>
                    </a:lnTo>
                    <a:lnTo>
                      <a:pt x="6070" y="5954"/>
                    </a:lnTo>
                    <a:lnTo>
                      <a:pt x="7053" y="6128"/>
                    </a:lnTo>
                    <a:lnTo>
                      <a:pt x="7053" y="6128"/>
                    </a:lnTo>
                    <a:lnTo>
                      <a:pt x="2833" y="3700"/>
                    </a:lnTo>
                    <a:lnTo>
                      <a:pt x="1503" y="636"/>
                    </a:lnTo>
                    <a:lnTo>
                      <a:pt x="1330" y="347"/>
                    </a:lnTo>
                    <a:lnTo>
                      <a:pt x="1041" y="116"/>
                    </a:lnTo>
                    <a:lnTo>
                      <a:pt x="694"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3"/>
              <p:cNvSpPr/>
              <p:nvPr/>
            </p:nvSpPr>
            <p:spPr>
              <a:xfrm>
                <a:off x="15198218" y="2524694"/>
                <a:ext cx="38662" cy="29734"/>
              </a:xfrm>
              <a:custGeom>
                <a:rect b="b" l="l" r="r" t="t"/>
                <a:pathLst>
                  <a:path extrusionOk="0" h="1735" w="2256">
                    <a:moveTo>
                      <a:pt x="2139" y="0"/>
                    </a:moveTo>
                    <a:lnTo>
                      <a:pt x="1735" y="174"/>
                    </a:lnTo>
                    <a:lnTo>
                      <a:pt x="1" y="925"/>
                    </a:lnTo>
                    <a:lnTo>
                      <a:pt x="232" y="1330"/>
                    </a:lnTo>
                    <a:lnTo>
                      <a:pt x="463" y="1734"/>
                    </a:lnTo>
                    <a:lnTo>
                      <a:pt x="983" y="1503"/>
                    </a:lnTo>
                    <a:lnTo>
                      <a:pt x="1388" y="1214"/>
                    </a:lnTo>
                    <a:lnTo>
                      <a:pt x="1793" y="867"/>
                    </a:lnTo>
                    <a:lnTo>
                      <a:pt x="2082" y="520"/>
                    </a:lnTo>
                    <a:lnTo>
                      <a:pt x="2255" y="289"/>
                    </a:lnTo>
                    <a:lnTo>
                      <a:pt x="2255" y="174"/>
                    </a:lnTo>
                    <a:lnTo>
                      <a:pt x="2255" y="58"/>
                    </a:lnTo>
                    <a:lnTo>
                      <a:pt x="2197" y="58"/>
                    </a:lnTo>
                    <a:lnTo>
                      <a:pt x="21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3"/>
              <p:cNvSpPr/>
              <p:nvPr/>
            </p:nvSpPr>
            <p:spPr>
              <a:xfrm>
                <a:off x="15198218" y="2524694"/>
                <a:ext cx="38662" cy="29734"/>
              </a:xfrm>
              <a:custGeom>
                <a:rect b="b" l="l" r="r" t="t"/>
                <a:pathLst>
                  <a:path extrusionOk="0" fill="none" h="1735" w="2256">
                    <a:moveTo>
                      <a:pt x="463" y="1734"/>
                    </a:moveTo>
                    <a:lnTo>
                      <a:pt x="463" y="1734"/>
                    </a:lnTo>
                    <a:lnTo>
                      <a:pt x="232" y="1330"/>
                    </a:lnTo>
                    <a:lnTo>
                      <a:pt x="1" y="925"/>
                    </a:lnTo>
                    <a:lnTo>
                      <a:pt x="1" y="925"/>
                    </a:lnTo>
                    <a:lnTo>
                      <a:pt x="1" y="925"/>
                    </a:lnTo>
                    <a:lnTo>
                      <a:pt x="1735" y="174"/>
                    </a:lnTo>
                    <a:lnTo>
                      <a:pt x="1735" y="174"/>
                    </a:lnTo>
                    <a:lnTo>
                      <a:pt x="2139" y="0"/>
                    </a:lnTo>
                    <a:lnTo>
                      <a:pt x="2197" y="58"/>
                    </a:lnTo>
                    <a:lnTo>
                      <a:pt x="2255" y="58"/>
                    </a:lnTo>
                    <a:lnTo>
                      <a:pt x="2255" y="174"/>
                    </a:lnTo>
                    <a:lnTo>
                      <a:pt x="2255" y="289"/>
                    </a:lnTo>
                    <a:lnTo>
                      <a:pt x="2082" y="520"/>
                    </a:lnTo>
                    <a:lnTo>
                      <a:pt x="1793" y="867"/>
                    </a:lnTo>
                    <a:lnTo>
                      <a:pt x="1388" y="1214"/>
                    </a:lnTo>
                    <a:lnTo>
                      <a:pt x="983" y="1503"/>
                    </a:lnTo>
                    <a:lnTo>
                      <a:pt x="463" y="173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3"/>
              <p:cNvSpPr/>
              <p:nvPr/>
            </p:nvSpPr>
            <p:spPr>
              <a:xfrm>
                <a:off x="14838605" y="2540546"/>
                <a:ext cx="400246" cy="1624704"/>
              </a:xfrm>
              <a:custGeom>
                <a:rect b="b" l="l" r="r" t="t"/>
                <a:pathLst>
                  <a:path extrusionOk="0" h="94804" w="23355">
                    <a:moveTo>
                      <a:pt x="20985" y="0"/>
                    </a:moveTo>
                    <a:lnTo>
                      <a:pt x="19077" y="809"/>
                    </a:lnTo>
                    <a:lnTo>
                      <a:pt x="17169" y="1503"/>
                    </a:lnTo>
                    <a:lnTo>
                      <a:pt x="15377" y="2081"/>
                    </a:lnTo>
                    <a:lnTo>
                      <a:pt x="13585" y="2601"/>
                    </a:lnTo>
                    <a:lnTo>
                      <a:pt x="11851" y="3006"/>
                    </a:lnTo>
                    <a:lnTo>
                      <a:pt x="10175" y="3353"/>
                    </a:lnTo>
                    <a:lnTo>
                      <a:pt x="8556" y="3584"/>
                    </a:lnTo>
                    <a:lnTo>
                      <a:pt x="6938" y="3815"/>
                    </a:lnTo>
                    <a:lnTo>
                      <a:pt x="6706" y="3815"/>
                    </a:lnTo>
                    <a:lnTo>
                      <a:pt x="6244" y="3873"/>
                    </a:lnTo>
                    <a:lnTo>
                      <a:pt x="6128" y="3873"/>
                    </a:lnTo>
                    <a:lnTo>
                      <a:pt x="5492" y="3931"/>
                    </a:lnTo>
                    <a:lnTo>
                      <a:pt x="4510" y="3931"/>
                    </a:lnTo>
                    <a:lnTo>
                      <a:pt x="4394" y="3989"/>
                    </a:lnTo>
                    <a:lnTo>
                      <a:pt x="3296" y="3989"/>
                    </a:lnTo>
                    <a:lnTo>
                      <a:pt x="1619" y="3931"/>
                    </a:lnTo>
                    <a:lnTo>
                      <a:pt x="1" y="3815"/>
                    </a:lnTo>
                    <a:lnTo>
                      <a:pt x="1" y="3815"/>
                    </a:lnTo>
                    <a:lnTo>
                      <a:pt x="348" y="6128"/>
                    </a:lnTo>
                    <a:lnTo>
                      <a:pt x="1504" y="15203"/>
                    </a:lnTo>
                    <a:lnTo>
                      <a:pt x="3296" y="15666"/>
                    </a:lnTo>
                    <a:lnTo>
                      <a:pt x="3643" y="20984"/>
                    </a:lnTo>
                    <a:lnTo>
                      <a:pt x="4683" y="37806"/>
                    </a:lnTo>
                    <a:lnTo>
                      <a:pt x="5955" y="59772"/>
                    </a:lnTo>
                    <a:lnTo>
                      <a:pt x="6591" y="70640"/>
                    </a:lnTo>
                    <a:lnTo>
                      <a:pt x="7053" y="80294"/>
                    </a:lnTo>
                    <a:lnTo>
                      <a:pt x="7342" y="87982"/>
                    </a:lnTo>
                    <a:lnTo>
                      <a:pt x="7400" y="90757"/>
                    </a:lnTo>
                    <a:lnTo>
                      <a:pt x="7458" y="92780"/>
                    </a:lnTo>
                    <a:lnTo>
                      <a:pt x="8730" y="93763"/>
                    </a:lnTo>
                    <a:lnTo>
                      <a:pt x="9308" y="94168"/>
                    </a:lnTo>
                    <a:lnTo>
                      <a:pt x="9770" y="94514"/>
                    </a:lnTo>
                    <a:lnTo>
                      <a:pt x="10233" y="94688"/>
                    </a:lnTo>
                    <a:lnTo>
                      <a:pt x="10695" y="94803"/>
                    </a:lnTo>
                    <a:lnTo>
                      <a:pt x="10984" y="94746"/>
                    </a:lnTo>
                    <a:lnTo>
                      <a:pt x="11389" y="94630"/>
                    </a:lnTo>
                    <a:lnTo>
                      <a:pt x="12718" y="94225"/>
                    </a:lnTo>
                    <a:lnTo>
                      <a:pt x="15955" y="93069"/>
                    </a:lnTo>
                    <a:lnTo>
                      <a:pt x="19193" y="91797"/>
                    </a:lnTo>
                    <a:lnTo>
                      <a:pt x="20291" y="70235"/>
                    </a:lnTo>
                    <a:lnTo>
                      <a:pt x="21042" y="53876"/>
                    </a:lnTo>
                    <a:lnTo>
                      <a:pt x="21331" y="47460"/>
                    </a:lnTo>
                    <a:lnTo>
                      <a:pt x="21505" y="43413"/>
                    </a:lnTo>
                    <a:lnTo>
                      <a:pt x="21736" y="40234"/>
                    </a:lnTo>
                    <a:lnTo>
                      <a:pt x="22083" y="35725"/>
                    </a:lnTo>
                    <a:lnTo>
                      <a:pt x="22545" y="30349"/>
                    </a:lnTo>
                    <a:lnTo>
                      <a:pt x="23008" y="24452"/>
                    </a:lnTo>
                    <a:lnTo>
                      <a:pt x="23123" y="21389"/>
                    </a:lnTo>
                    <a:lnTo>
                      <a:pt x="23239" y="18383"/>
                    </a:lnTo>
                    <a:lnTo>
                      <a:pt x="23355" y="15435"/>
                    </a:lnTo>
                    <a:lnTo>
                      <a:pt x="23297" y="12544"/>
                    </a:lnTo>
                    <a:lnTo>
                      <a:pt x="23239" y="9827"/>
                    </a:lnTo>
                    <a:lnTo>
                      <a:pt x="23008" y="7284"/>
                    </a:lnTo>
                    <a:lnTo>
                      <a:pt x="22892" y="6128"/>
                    </a:lnTo>
                    <a:lnTo>
                      <a:pt x="22719" y="5029"/>
                    </a:lnTo>
                    <a:lnTo>
                      <a:pt x="22545" y="3989"/>
                    </a:lnTo>
                    <a:lnTo>
                      <a:pt x="22314" y="3006"/>
                    </a:lnTo>
                    <a:lnTo>
                      <a:pt x="21967" y="2023"/>
                    </a:lnTo>
                    <a:lnTo>
                      <a:pt x="21620" y="1156"/>
                    </a:lnTo>
                    <a:lnTo>
                      <a:pt x="21447" y="809"/>
                    </a:lnTo>
                    <a:lnTo>
                      <a:pt x="21216" y="405"/>
                    </a:lnTo>
                    <a:lnTo>
                      <a:pt x="20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3"/>
              <p:cNvSpPr/>
              <p:nvPr/>
            </p:nvSpPr>
            <p:spPr>
              <a:xfrm>
                <a:off x="14838605" y="2540546"/>
                <a:ext cx="400246" cy="1624704"/>
              </a:xfrm>
              <a:custGeom>
                <a:rect b="b" l="l" r="r" t="t"/>
                <a:pathLst>
                  <a:path extrusionOk="0" fill="none" h="94804" w="23355">
                    <a:moveTo>
                      <a:pt x="21505" y="43413"/>
                    </a:moveTo>
                    <a:lnTo>
                      <a:pt x="21505" y="43413"/>
                    </a:lnTo>
                    <a:lnTo>
                      <a:pt x="21331" y="47460"/>
                    </a:lnTo>
                    <a:lnTo>
                      <a:pt x="21042" y="53876"/>
                    </a:lnTo>
                    <a:lnTo>
                      <a:pt x="20291" y="70235"/>
                    </a:lnTo>
                    <a:lnTo>
                      <a:pt x="19193" y="91797"/>
                    </a:lnTo>
                    <a:lnTo>
                      <a:pt x="19193" y="91797"/>
                    </a:lnTo>
                    <a:lnTo>
                      <a:pt x="15955" y="93069"/>
                    </a:lnTo>
                    <a:lnTo>
                      <a:pt x="15955" y="93069"/>
                    </a:lnTo>
                    <a:lnTo>
                      <a:pt x="12718" y="94225"/>
                    </a:lnTo>
                    <a:lnTo>
                      <a:pt x="11389" y="94630"/>
                    </a:lnTo>
                    <a:lnTo>
                      <a:pt x="10984" y="94746"/>
                    </a:lnTo>
                    <a:lnTo>
                      <a:pt x="10695" y="94803"/>
                    </a:lnTo>
                    <a:lnTo>
                      <a:pt x="10695" y="94803"/>
                    </a:lnTo>
                    <a:lnTo>
                      <a:pt x="10233" y="94688"/>
                    </a:lnTo>
                    <a:lnTo>
                      <a:pt x="9770" y="94514"/>
                    </a:lnTo>
                    <a:lnTo>
                      <a:pt x="9308" y="94168"/>
                    </a:lnTo>
                    <a:lnTo>
                      <a:pt x="8730" y="93763"/>
                    </a:lnTo>
                    <a:lnTo>
                      <a:pt x="8730" y="93763"/>
                    </a:lnTo>
                    <a:lnTo>
                      <a:pt x="7458" y="92780"/>
                    </a:lnTo>
                    <a:lnTo>
                      <a:pt x="7458" y="92780"/>
                    </a:lnTo>
                    <a:lnTo>
                      <a:pt x="7400" y="90757"/>
                    </a:lnTo>
                    <a:lnTo>
                      <a:pt x="7342" y="87982"/>
                    </a:lnTo>
                    <a:lnTo>
                      <a:pt x="7053" y="80294"/>
                    </a:lnTo>
                    <a:lnTo>
                      <a:pt x="6591" y="70640"/>
                    </a:lnTo>
                    <a:lnTo>
                      <a:pt x="5955" y="59772"/>
                    </a:lnTo>
                    <a:lnTo>
                      <a:pt x="4683" y="37806"/>
                    </a:lnTo>
                    <a:lnTo>
                      <a:pt x="3643" y="20984"/>
                    </a:lnTo>
                    <a:lnTo>
                      <a:pt x="3643" y="20984"/>
                    </a:lnTo>
                    <a:lnTo>
                      <a:pt x="3296" y="15666"/>
                    </a:lnTo>
                    <a:lnTo>
                      <a:pt x="3296" y="15666"/>
                    </a:lnTo>
                    <a:lnTo>
                      <a:pt x="1504" y="15203"/>
                    </a:lnTo>
                    <a:lnTo>
                      <a:pt x="1504" y="15203"/>
                    </a:lnTo>
                    <a:lnTo>
                      <a:pt x="348" y="6128"/>
                    </a:lnTo>
                    <a:lnTo>
                      <a:pt x="348" y="6128"/>
                    </a:lnTo>
                    <a:lnTo>
                      <a:pt x="1" y="3815"/>
                    </a:lnTo>
                    <a:lnTo>
                      <a:pt x="1" y="3815"/>
                    </a:lnTo>
                    <a:lnTo>
                      <a:pt x="1" y="3815"/>
                    </a:lnTo>
                    <a:lnTo>
                      <a:pt x="1619" y="3931"/>
                    </a:lnTo>
                    <a:lnTo>
                      <a:pt x="3296" y="3989"/>
                    </a:lnTo>
                    <a:lnTo>
                      <a:pt x="3296" y="3989"/>
                    </a:lnTo>
                    <a:lnTo>
                      <a:pt x="3643" y="3989"/>
                    </a:lnTo>
                    <a:lnTo>
                      <a:pt x="3643" y="3989"/>
                    </a:lnTo>
                    <a:lnTo>
                      <a:pt x="3874" y="3989"/>
                    </a:lnTo>
                    <a:lnTo>
                      <a:pt x="3874" y="3989"/>
                    </a:lnTo>
                    <a:lnTo>
                      <a:pt x="4163" y="3989"/>
                    </a:lnTo>
                    <a:lnTo>
                      <a:pt x="4163" y="3989"/>
                    </a:lnTo>
                    <a:lnTo>
                      <a:pt x="4394" y="3989"/>
                    </a:lnTo>
                    <a:lnTo>
                      <a:pt x="4394" y="3989"/>
                    </a:lnTo>
                    <a:lnTo>
                      <a:pt x="4510" y="3931"/>
                    </a:lnTo>
                    <a:lnTo>
                      <a:pt x="4510" y="3931"/>
                    </a:lnTo>
                    <a:lnTo>
                      <a:pt x="4741" y="3931"/>
                    </a:lnTo>
                    <a:lnTo>
                      <a:pt x="4741" y="3931"/>
                    </a:lnTo>
                    <a:lnTo>
                      <a:pt x="4972" y="3931"/>
                    </a:lnTo>
                    <a:lnTo>
                      <a:pt x="4972" y="3931"/>
                    </a:lnTo>
                    <a:lnTo>
                      <a:pt x="5146" y="3931"/>
                    </a:lnTo>
                    <a:lnTo>
                      <a:pt x="5146" y="3931"/>
                    </a:lnTo>
                    <a:lnTo>
                      <a:pt x="5319" y="3931"/>
                    </a:lnTo>
                    <a:lnTo>
                      <a:pt x="5319" y="3931"/>
                    </a:lnTo>
                    <a:lnTo>
                      <a:pt x="5492" y="3931"/>
                    </a:lnTo>
                    <a:lnTo>
                      <a:pt x="5492" y="3931"/>
                    </a:lnTo>
                    <a:lnTo>
                      <a:pt x="6128" y="3873"/>
                    </a:lnTo>
                    <a:lnTo>
                      <a:pt x="6128" y="3873"/>
                    </a:lnTo>
                    <a:lnTo>
                      <a:pt x="6244" y="3873"/>
                    </a:lnTo>
                    <a:lnTo>
                      <a:pt x="6244" y="3873"/>
                    </a:lnTo>
                    <a:lnTo>
                      <a:pt x="6706" y="3815"/>
                    </a:lnTo>
                    <a:lnTo>
                      <a:pt x="6706" y="3815"/>
                    </a:lnTo>
                    <a:lnTo>
                      <a:pt x="6938" y="3815"/>
                    </a:lnTo>
                    <a:lnTo>
                      <a:pt x="6938" y="3815"/>
                    </a:lnTo>
                    <a:lnTo>
                      <a:pt x="8556" y="3584"/>
                    </a:lnTo>
                    <a:lnTo>
                      <a:pt x="10175" y="3353"/>
                    </a:lnTo>
                    <a:lnTo>
                      <a:pt x="11851" y="3006"/>
                    </a:lnTo>
                    <a:lnTo>
                      <a:pt x="13585" y="2601"/>
                    </a:lnTo>
                    <a:lnTo>
                      <a:pt x="15377" y="2081"/>
                    </a:lnTo>
                    <a:lnTo>
                      <a:pt x="17169" y="1503"/>
                    </a:lnTo>
                    <a:lnTo>
                      <a:pt x="19077" y="809"/>
                    </a:lnTo>
                    <a:lnTo>
                      <a:pt x="20985" y="0"/>
                    </a:lnTo>
                    <a:lnTo>
                      <a:pt x="20985" y="0"/>
                    </a:lnTo>
                    <a:lnTo>
                      <a:pt x="20985" y="0"/>
                    </a:lnTo>
                    <a:lnTo>
                      <a:pt x="21216" y="405"/>
                    </a:lnTo>
                    <a:lnTo>
                      <a:pt x="21447" y="809"/>
                    </a:lnTo>
                    <a:lnTo>
                      <a:pt x="21447" y="809"/>
                    </a:lnTo>
                    <a:lnTo>
                      <a:pt x="21620" y="1156"/>
                    </a:lnTo>
                    <a:lnTo>
                      <a:pt x="21620" y="1156"/>
                    </a:lnTo>
                    <a:lnTo>
                      <a:pt x="21967" y="2023"/>
                    </a:lnTo>
                    <a:lnTo>
                      <a:pt x="22314" y="3006"/>
                    </a:lnTo>
                    <a:lnTo>
                      <a:pt x="22314" y="3006"/>
                    </a:lnTo>
                    <a:lnTo>
                      <a:pt x="22545" y="3989"/>
                    </a:lnTo>
                    <a:lnTo>
                      <a:pt x="22719" y="5029"/>
                    </a:lnTo>
                    <a:lnTo>
                      <a:pt x="22892" y="6128"/>
                    </a:lnTo>
                    <a:lnTo>
                      <a:pt x="23008" y="7284"/>
                    </a:lnTo>
                    <a:lnTo>
                      <a:pt x="23239" y="9827"/>
                    </a:lnTo>
                    <a:lnTo>
                      <a:pt x="23297" y="12544"/>
                    </a:lnTo>
                    <a:lnTo>
                      <a:pt x="23355" y="15435"/>
                    </a:lnTo>
                    <a:lnTo>
                      <a:pt x="23239" y="18383"/>
                    </a:lnTo>
                    <a:lnTo>
                      <a:pt x="23123" y="21389"/>
                    </a:lnTo>
                    <a:lnTo>
                      <a:pt x="23008" y="24452"/>
                    </a:lnTo>
                    <a:lnTo>
                      <a:pt x="22545" y="30349"/>
                    </a:lnTo>
                    <a:lnTo>
                      <a:pt x="22083" y="35725"/>
                    </a:lnTo>
                    <a:lnTo>
                      <a:pt x="21736" y="40234"/>
                    </a:lnTo>
                    <a:lnTo>
                      <a:pt x="21505" y="4341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3"/>
              <p:cNvSpPr/>
              <p:nvPr/>
            </p:nvSpPr>
            <p:spPr>
              <a:xfrm>
                <a:off x="14943624" y="4181085"/>
                <a:ext cx="206078" cy="142670"/>
              </a:xfrm>
              <a:custGeom>
                <a:rect b="b" l="l" r="r" t="t"/>
                <a:pathLst>
                  <a:path extrusionOk="0" h="8325" w="12025">
                    <a:moveTo>
                      <a:pt x="5550" y="0"/>
                    </a:moveTo>
                    <a:lnTo>
                      <a:pt x="4914" y="58"/>
                    </a:lnTo>
                    <a:lnTo>
                      <a:pt x="4162" y="232"/>
                    </a:lnTo>
                    <a:lnTo>
                      <a:pt x="3353" y="521"/>
                    </a:lnTo>
                    <a:lnTo>
                      <a:pt x="2659" y="810"/>
                    </a:lnTo>
                    <a:lnTo>
                      <a:pt x="2370" y="983"/>
                    </a:lnTo>
                    <a:lnTo>
                      <a:pt x="2139" y="1156"/>
                    </a:lnTo>
                    <a:lnTo>
                      <a:pt x="1908" y="1388"/>
                    </a:lnTo>
                    <a:lnTo>
                      <a:pt x="1041" y="3237"/>
                    </a:lnTo>
                    <a:lnTo>
                      <a:pt x="0" y="5434"/>
                    </a:lnTo>
                    <a:lnTo>
                      <a:pt x="694" y="5203"/>
                    </a:lnTo>
                    <a:lnTo>
                      <a:pt x="1619" y="4972"/>
                    </a:lnTo>
                    <a:lnTo>
                      <a:pt x="2602" y="4798"/>
                    </a:lnTo>
                    <a:lnTo>
                      <a:pt x="3526" y="4798"/>
                    </a:lnTo>
                    <a:lnTo>
                      <a:pt x="4336" y="4914"/>
                    </a:lnTo>
                    <a:lnTo>
                      <a:pt x="5492" y="5203"/>
                    </a:lnTo>
                    <a:lnTo>
                      <a:pt x="6764" y="5665"/>
                    </a:lnTo>
                    <a:lnTo>
                      <a:pt x="8151" y="6186"/>
                    </a:lnTo>
                    <a:lnTo>
                      <a:pt x="9538" y="6764"/>
                    </a:lnTo>
                    <a:lnTo>
                      <a:pt x="10694" y="7342"/>
                    </a:lnTo>
                    <a:lnTo>
                      <a:pt x="11157" y="7573"/>
                    </a:lnTo>
                    <a:lnTo>
                      <a:pt x="11562" y="7862"/>
                    </a:lnTo>
                    <a:lnTo>
                      <a:pt x="11851" y="8093"/>
                    </a:lnTo>
                    <a:lnTo>
                      <a:pt x="12024" y="8325"/>
                    </a:lnTo>
                    <a:lnTo>
                      <a:pt x="10810" y="2370"/>
                    </a:lnTo>
                    <a:lnTo>
                      <a:pt x="10694" y="2197"/>
                    </a:lnTo>
                    <a:lnTo>
                      <a:pt x="10637" y="2024"/>
                    </a:lnTo>
                    <a:lnTo>
                      <a:pt x="10463" y="1850"/>
                    </a:lnTo>
                    <a:lnTo>
                      <a:pt x="10290" y="1735"/>
                    </a:lnTo>
                    <a:lnTo>
                      <a:pt x="9827" y="1561"/>
                    </a:lnTo>
                    <a:lnTo>
                      <a:pt x="8787" y="1041"/>
                    </a:lnTo>
                    <a:lnTo>
                      <a:pt x="7573" y="578"/>
                    </a:lnTo>
                    <a:lnTo>
                      <a:pt x="6417" y="174"/>
                    </a:lnTo>
                    <a:lnTo>
                      <a:pt x="5954" y="58"/>
                    </a:lnTo>
                    <a:lnTo>
                      <a:pt x="55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3"/>
              <p:cNvSpPr/>
              <p:nvPr/>
            </p:nvSpPr>
            <p:spPr>
              <a:xfrm>
                <a:off x="14920831" y="4263311"/>
                <a:ext cx="232830" cy="97101"/>
              </a:xfrm>
              <a:custGeom>
                <a:rect b="b" l="l" r="r" t="t"/>
                <a:pathLst>
                  <a:path extrusionOk="0" h="5666" w="13586">
                    <a:moveTo>
                      <a:pt x="3932" y="0"/>
                    </a:moveTo>
                    <a:lnTo>
                      <a:pt x="2949" y="174"/>
                    </a:lnTo>
                    <a:lnTo>
                      <a:pt x="2024" y="405"/>
                    </a:lnTo>
                    <a:lnTo>
                      <a:pt x="1330" y="636"/>
                    </a:lnTo>
                    <a:lnTo>
                      <a:pt x="926" y="752"/>
                    </a:lnTo>
                    <a:lnTo>
                      <a:pt x="810" y="925"/>
                    </a:lnTo>
                    <a:lnTo>
                      <a:pt x="521" y="1445"/>
                    </a:lnTo>
                    <a:lnTo>
                      <a:pt x="174" y="2139"/>
                    </a:lnTo>
                    <a:lnTo>
                      <a:pt x="58" y="2486"/>
                    </a:lnTo>
                    <a:lnTo>
                      <a:pt x="1" y="2833"/>
                    </a:lnTo>
                    <a:lnTo>
                      <a:pt x="58" y="3180"/>
                    </a:lnTo>
                    <a:lnTo>
                      <a:pt x="116" y="3642"/>
                    </a:lnTo>
                    <a:lnTo>
                      <a:pt x="290" y="4567"/>
                    </a:lnTo>
                    <a:lnTo>
                      <a:pt x="579" y="5665"/>
                    </a:lnTo>
                    <a:lnTo>
                      <a:pt x="13354" y="5665"/>
                    </a:lnTo>
                    <a:lnTo>
                      <a:pt x="13412" y="5492"/>
                    </a:lnTo>
                    <a:lnTo>
                      <a:pt x="13527" y="5029"/>
                    </a:lnTo>
                    <a:lnTo>
                      <a:pt x="13585" y="4683"/>
                    </a:lnTo>
                    <a:lnTo>
                      <a:pt x="13527" y="4336"/>
                    </a:lnTo>
                    <a:lnTo>
                      <a:pt x="13470" y="3931"/>
                    </a:lnTo>
                    <a:lnTo>
                      <a:pt x="13354" y="3527"/>
                    </a:lnTo>
                    <a:lnTo>
                      <a:pt x="13181" y="3295"/>
                    </a:lnTo>
                    <a:lnTo>
                      <a:pt x="12892" y="3064"/>
                    </a:lnTo>
                    <a:lnTo>
                      <a:pt x="12487" y="2775"/>
                    </a:lnTo>
                    <a:lnTo>
                      <a:pt x="12024" y="2544"/>
                    </a:lnTo>
                    <a:lnTo>
                      <a:pt x="10868" y="1966"/>
                    </a:lnTo>
                    <a:lnTo>
                      <a:pt x="9481" y="1388"/>
                    </a:lnTo>
                    <a:lnTo>
                      <a:pt x="8094" y="867"/>
                    </a:lnTo>
                    <a:lnTo>
                      <a:pt x="6822" y="405"/>
                    </a:lnTo>
                    <a:lnTo>
                      <a:pt x="5666" y="116"/>
                    </a:lnTo>
                    <a:lnTo>
                      <a:pt x="48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3"/>
              <p:cNvSpPr/>
              <p:nvPr/>
            </p:nvSpPr>
            <p:spPr>
              <a:xfrm>
                <a:off x="14988198" y="4135516"/>
                <a:ext cx="123853" cy="72337"/>
              </a:xfrm>
              <a:custGeom>
                <a:rect b="b" l="l" r="r" t="t"/>
                <a:pathLst>
                  <a:path extrusionOk="0" h="4221" w="7227">
                    <a:moveTo>
                      <a:pt x="7226" y="0"/>
                    </a:moveTo>
                    <a:lnTo>
                      <a:pt x="3989" y="1156"/>
                    </a:lnTo>
                    <a:lnTo>
                      <a:pt x="2660" y="1561"/>
                    </a:lnTo>
                    <a:lnTo>
                      <a:pt x="2255" y="1677"/>
                    </a:lnTo>
                    <a:lnTo>
                      <a:pt x="1966" y="1734"/>
                    </a:lnTo>
                    <a:lnTo>
                      <a:pt x="1504" y="1619"/>
                    </a:lnTo>
                    <a:lnTo>
                      <a:pt x="1041" y="1445"/>
                    </a:lnTo>
                    <a:lnTo>
                      <a:pt x="579" y="1099"/>
                    </a:lnTo>
                    <a:lnTo>
                      <a:pt x="1" y="694"/>
                    </a:lnTo>
                    <a:lnTo>
                      <a:pt x="58" y="3469"/>
                    </a:lnTo>
                    <a:lnTo>
                      <a:pt x="752" y="3180"/>
                    </a:lnTo>
                    <a:lnTo>
                      <a:pt x="1561" y="2891"/>
                    </a:lnTo>
                    <a:lnTo>
                      <a:pt x="2313" y="2717"/>
                    </a:lnTo>
                    <a:lnTo>
                      <a:pt x="2949" y="2659"/>
                    </a:lnTo>
                    <a:lnTo>
                      <a:pt x="3353" y="2717"/>
                    </a:lnTo>
                    <a:lnTo>
                      <a:pt x="3816" y="2833"/>
                    </a:lnTo>
                    <a:lnTo>
                      <a:pt x="4972" y="3237"/>
                    </a:lnTo>
                    <a:lnTo>
                      <a:pt x="6186" y="3700"/>
                    </a:lnTo>
                    <a:lnTo>
                      <a:pt x="7226" y="4220"/>
                    </a:lnTo>
                    <a:lnTo>
                      <a:pt x="7226" y="0"/>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3"/>
              <p:cNvSpPr/>
              <p:nvPr/>
            </p:nvSpPr>
            <p:spPr>
              <a:xfrm>
                <a:off x="15029808" y="3433136"/>
                <a:ext cx="134752" cy="566669"/>
              </a:xfrm>
              <a:custGeom>
                <a:rect b="b" l="l" r="r" t="t"/>
                <a:pathLst>
                  <a:path extrusionOk="0" h="33066" w="7863">
                    <a:moveTo>
                      <a:pt x="0" y="0"/>
                    </a:moveTo>
                    <a:lnTo>
                      <a:pt x="232" y="1503"/>
                    </a:lnTo>
                    <a:lnTo>
                      <a:pt x="694" y="4740"/>
                    </a:lnTo>
                    <a:lnTo>
                      <a:pt x="1041" y="6590"/>
                    </a:lnTo>
                    <a:lnTo>
                      <a:pt x="1388" y="7977"/>
                    </a:lnTo>
                    <a:lnTo>
                      <a:pt x="1619" y="8787"/>
                    </a:lnTo>
                    <a:lnTo>
                      <a:pt x="1792" y="9191"/>
                    </a:lnTo>
                    <a:lnTo>
                      <a:pt x="1908" y="9423"/>
                    </a:lnTo>
                    <a:lnTo>
                      <a:pt x="2024" y="9480"/>
                    </a:lnTo>
                    <a:lnTo>
                      <a:pt x="2197" y="9423"/>
                    </a:lnTo>
                    <a:lnTo>
                      <a:pt x="2313" y="9365"/>
                    </a:lnTo>
                    <a:lnTo>
                      <a:pt x="2428" y="9191"/>
                    </a:lnTo>
                    <a:lnTo>
                      <a:pt x="2486" y="9018"/>
                    </a:lnTo>
                    <a:lnTo>
                      <a:pt x="2544" y="8613"/>
                    </a:lnTo>
                    <a:lnTo>
                      <a:pt x="2544" y="8151"/>
                    </a:lnTo>
                    <a:lnTo>
                      <a:pt x="2602" y="7688"/>
                    </a:lnTo>
                    <a:lnTo>
                      <a:pt x="2602" y="7573"/>
                    </a:lnTo>
                    <a:lnTo>
                      <a:pt x="2660" y="7515"/>
                    </a:lnTo>
                    <a:lnTo>
                      <a:pt x="2775" y="7862"/>
                    </a:lnTo>
                    <a:lnTo>
                      <a:pt x="2949" y="8787"/>
                    </a:lnTo>
                    <a:lnTo>
                      <a:pt x="3353" y="11619"/>
                    </a:lnTo>
                    <a:lnTo>
                      <a:pt x="4105" y="16764"/>
                    </a:lnTo>
                    <a:lnTo>
                      <a:pt x="4625" y="19712"/>
                    </a:lnTo>
                    <a:lnTo>
                      <a:pt x="4163" y="16764"/>
                    </a:lnTo>
                    <a:lnTo>
                      <a:pt x="3411" y="11619"/>
                    </a:lnTo>
                    <a:lnTo>
                      <a:pt x="2891" y="8324"/>
                    </a:lnTo>
                    <a:lnTo>
                      <a:pt x="2775" y="7631"/>
                    </a:lnTo>
                    <a:lnTo>
                      <a:pt x="2717" y="7515"/>
                    </a:lnTo>
                    <a:lnTo>
                      <a:pt x="2660" y="7457"/>
                    </a:lnTo>
                    <a:lnTo>
                      <a:pt x="2602" y="7515"/>
                    </a:lnTo>
                    <a:lnTo>
                      <a:pt x="2544" y="7688"/>
                    </a:lnTo>
                    <a:lnTo>
                      <a:pt x="2486" y="8151"/>
                    </a:lnTo>
                    <a:lnTo>
                      <a:pt x="2486" y="8613"/>
                    </a:lnTo>
                    <a:lnTo>
                      <a:pt x="2428" y="9018"/>
                    </a:lnTo>
                    <a:lnTo>
                      <a:pt x="2371" y="9191"/>
                    </a:lnTo>
                    <a:lnTo>
                      <a:pt x="2313" y="9307"/>
                    </a:lnTo>
                    <a:lnTo>
                      <a:pt x="2197" y="9365"/>
                    </a:lnTo>
                    <a:lnTo>
                      <a:pt x="2024" y="9423"/>
                    </a:lnTo>
                    <a:lnTo>
                      <a:pt x="1908" y="9365"/>
                    </a:lnTo>
                    <a:lnTo>
                      <a:pt x="1792" y="9134"/>
                    </a:lnTo>
                    <a:lnTo>
                      <a:pt x="1503" y="8324"/>
                    </a:lnTo>
                    <a:lnTo>
                      <a:pt x="1214" y="7110"/>
                    </a:lnTo>
                    <a:lnTo>
                      <a:pt x="925" y="5665"/>
                    </a:lnTo>
                    <a:lnTo>
                      <a:pt x="405" y="2601"/>
                    </a:lnTo>
                    <a:lnTo>
                      <a:pt x="58" y="0"/>
                    </a:lnTo>
                    <a:close/>
                    <a:moveTo>
                      <a:pt x="4625" y="19712"/>
                    </a:moveTo>
                    <a:lnTo>
                      <a:pt x="5145" y="22776"/>
                    </a:lnTo>
                    <a:lnTo>
                      <a:pt x="5723" y="25724"/>
                    </a:lnTo>
                    <a:lnTo>
                      <a:pt x="6359" y="28557"/>
                    </a:lnTo>
                    <a:lnTo>
                      <a:pt x="6706" y="29828"/>
                    </a:lnTo>
                    <a:lnTo>
                      <a:pt x="7053" y="30985"/>
                    </a:lnTo>
                    <a:lnTo>
                      <a:pt x="7400" y="32083"/>
                    </a:lnTo>
                    <a:lnTo>
                      <a:pt x="7804" y="33066"/>
                    </a:lnTo>
                    <a:lnTo>
                      <a:pt x="7862" y="33008"/>
                    </a:lnTo>
                    <a:lnTo>
                      <a:pt x="7458" y="32083"/>
                    </a:lnTo>
                    <a:lnTo>
                      <a:pt x="7111" y="30985"/>
                    </a:lnTo>
                    <a:lnTo>
                      <a:pt x="6764" y="29828"/>
                    </a:lnTo>
                    <a:lnTo>
                      <a:pt x="6417" y="28499"/>
                    </a:lnTo>
                    <a:lnTo>
                      <a:pt x="5781" y="25724"/>
                    </a:lnTo>
                    <a:lnTo>
                      <a:pt x="5203" y="22776"/>
                    </a:lnTo>
                    <a:lnTo>
                      <a:pt x="4625" y="1971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3"/>
              <p:cNvSpPr/>
              <p:nvPr/>
            </p:nvSpPr>
            <p:spPr>
              <a:xfrm>
                <a:off x="15016921" y="3744199"/>
                <a:ext cx="45603" cy="345766"/>
              </a:xfrm>
              <a:custGeom>
                <a:rect b="b" l="l" r="r" t="t"/>
                <a:pathLst>
                  <a:path extrusionOk="0" h="20176" w="2661">
                    <a:moveTo>
                      <a:pt x="2660" y="0"/>
                    </a:moveTo>
                    <a:lnTo>
                      <a:pt x="2602" y="58"/>
                    </a:lnTo>
                    <a:lnTo>
                      <a:pt x="2198" y="2486"/>
                    </a:lnTo>
                    <a:lnTo>
                      <a:pt x="1735" y="5030"/>
                    </a:lnTo>
                    <a:lnTo>
                      <a:pt x="1273" y="8093"/>
                    </a:lnTo>
                    <a:lnTo>
                      <a:pt x="752" y="11388"/>
                    </a:lnTo>
                    <a:lnTo>
                      <a:pt x="348" y="14683"/>
                    </a:lnTo>
                    <a:lnTo>
                      <a:pt x="59" y="17689"/>
                    </a:lnTo>
                    <a:lnTo>
                      <a:pt x="1" y="19019"/>
                    </a:lnTo>
                    <a:lnTo>
                      <a:pt x="1" y="20117"/>
                    </a:lnTo>
                    <a:lnTo>
                      <a:pt x="1" y="20175"/>
                    </a:lnTo>
                    <a:lnTo>
                      <a:pt x="59" y="20117"/>
                    </a:lnTo>
                    <a:lnTo>
                      <a:pt x="59" y="19019"/>
                    </a:lnTo>
                    <a:lnTo>
                      <a:pt x="117" y="17689"/>
                    </a:lnTo>
                    <a:lnTo>
                      <a:pt x="406" y="14683"/>
                    </a:lnTo>
                    <a:lnTo>
                      <a:pt x="810" y="11388"/>
                    </a:lnTo>
                    <a:lnTo>
                      <a:pt x="1330" y="8093"/>
                    </a:lnTo>
                    <a:lnTo>
                      <a:pt x="1793" y="5030"/>
                    </a:lnTo>
                    <a:lnTo>
                      <a:pt x="2255" y="2486"/>
                    </a:lnTo>
                    <a:lnTo>
                      <a:pt x="2660" y="58"/>
                    </a:lnTo>
                    <a:lnTo>
                      <a:pt x="2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3"/>
              <p:cNvSpPr/>
              <p:nvPr/>
            </p:nvSpPr>
            <p:spPr>
              <a:xfrm>
                <a:off x="15036749" y="3984929"/>
                <a:ext cx="47557" cy="150604"/>
              </a:xfrm>
              <a:custGeom>
                <a:rect b="b" l="l" r="r" t="t"/>
                <a:pathLst>
                  <a:path extrusionOk="0" h="8788" w="2775">
                    <a:moveTo>
                      <a:pt x="0" y="1"/>
                    </a:moveTo>
                    <a:lnTo>
                      <a:pt x="231" y="983"/>
                    </a:lnTo>
                    <a:lnTo>
                      <a:pt x="867" y="3353"/>
                    </a:lnTo>
                    <a:lnTo>
                      <a:pt x="289" y="983"/>
                    </a:lnTo>
                    <a:lnTo>
                      <a:pt x="58" y="1"/>
                    </a:lnTo>
                    <a:close/>
                    <a:moveTo>
                      <a:pt x="867" y="3353"/>
                    </a:moveTo>
                    <a:lnTo>
                      <a:pt x="1272" y="4741"/>
                    </a:lnTo>
                    <a:lnTo>
                      <a:pt x="1734" y="6186"/>
                    </a:lnTo>
                    <a:lnTo>
                      <a:pt x="1330" y="4741"/>
                    </a:lnTo>
                    <a:lnTo>
                      <a:pt x="867" y="3353"/>
                    </a:lnTo>
                    <a:close/>
                    <a:moveTo>
                      <a:pt x="1734" y="6186"/>
                    </a:moveTo>
                    <a:lnTo>
                      <a:pt x="2197" y="7573"/>
                    </a:lnTo>
                    <a:lnTo>
                      <a:pt x="2717" y="8787"/>
                    </a:lnTo>
                    <a:lnTo>
                      <a:pt x="2775" y="8787"/>
                    </a:lnTo>
                    <a:lnTo>
                      <a:pt x="2255" y="7573"/>
                    </a:lnTo>
                    <a:lnTo>
                      <a:pt x="1734" y="61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3"/>
              <p:cNvSpPr/>
              <p:nvPr/>
            </p:nvSpPr>
            <p:spPr>
              <a:xfrm>
                <a:off x="14938671" y="3360816"/>
                <a:ext cx="265511" cy="38645"/>
              </a:xfrm>
              <a:custGeom>
                <a:rect b="b" l="l" r="r" t="t"/>
                <a:pathLst>
                  <a:path extrusionOk="0" h="2255" w="15493">
                    <a:moveTo>
                      <a:pt x="15492" y="0"/>
                    </a:moveTo>
                    <a:lnTo>
                      <a:pt x="14683" y="405"/>
                    </a:lnTo>
                    <a:lnTo>
                      <a:pt x="13874" y="752"/>
                    </a:lnTo>
                    <a:lnTo>
                      <a:pt x="13122" y="1041"/>
                    </a:lnTo>
                    <a:lnTo>
                      <a:pt x="12313" y="1330"/>
                    </a:lnTo>
                    <a:lnTo>
                      <a:pt x="10868" y="1734"/>
                    </a:lnTo>
                    <a:lnTo>
                      <a:pt x="9423" y="2023"/>
                    </a:lnTo>
                    <a:lnTo>
                      <a:pt x="8093" y="2139"/>
                    </a:lnTo>
                    <a:lnTo>
                      <a:pt x="6821" y="2197"/>
                    </a:lnTo>
                    <a:lnTo>
                      <a:pt x="5665" y="2139"/>
                    </a:lnTo>
                    <a:lnTo>
                      <a:pt x="4683" y="2081"/>
                    </a:lnTo>
                    <a:lnTo>
                      <a:pt x="3642" y="1908"/>
                    </a:lnTo>
                    <a:lnTo>
                      <a:pt x="2775" y="1734"/>
                    </a:lnTo>
                    <a:lnTo>
                      <a:pt x="1966" y="1503"/>
                    </a:lnTo>
                    <a:lnTo>
                      <a:pt x="1330" y="1330"/>
                    </a:lnTo>
                    <a:lnTo>
                      <a:pt x="405" y="983"/>
                    </a:lnTo>
                    <a:lnTo>
                      <a:pt x="58" y="809"/>
                    </a:lnTo>
                    <a:lnTo>
                      <a:pt x="0" y="809"/>
                    </a:lnTo>
                    <a:lnTo>
                      <a:pt x="58" y="867"/>
                    </a:lnTo>
                    <a:lnTo>
                      <a:pt x="347" y="1041"/>
                    </a:lnTo>
                    <a:lnTo>
                      <a:pt x="1330" y="1388"/>
                    </a:lnTo>
                    <a:lnTo>
                      <a:pt x="1966" y="1561"/>
                    </a:lnTo>
                    <a:lnTo>
                      <a:pt x="2775" y="1792"/>
                    </a:lnTo>
                    <a:lnTo>
                      <a:pt x="3642" y="1966"/>
                    </a:lnTo>
                    <a:lnTo>
                      <a:pt x="4625" y="2081"/>
                    </a:lnTo>
                    <a:lnTo>
                      <a:pt x="5723" y="2197"/>
                    </a:lnTo>
                    <a:lnTo>
                      <a:pt x="6821" y="2255"/>
                    </a:lnTo>
                    <a:lnTo>
                      <a:pt x="8209" y="2197"/>
                    </a:lnTo>
                    <a:lnTo>
                      <a:pt x="9596" y="2023"/>
                    </a:lnTo>
                    <a:lnTo>
                      <a:pt x="11099" y="1734"/>
                    </a:lnTo>
                    <a:lnTo>
                      <a:pt x="12602" y="1272"/>
                    </a:lnTo>
                    <a:lnTo>
                      <a:pt x="14047" y="752"/>
                    </a:lnTo>
                    <a:lnTo>
                      <a:pt x="15492" y="58"/>
                    </a:lnTo>
                    <a:lnTo>
                      <a:pt x="154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3"/>
              <p:cNvSpPr/>
              <p:nvPr/>
            </p:nvSpPr>
            <p:spPr>
              <a:xfrm>
                <a:off x="14552306" y="2499930"/>
                <a:ext cx="32715" cy="39639"/>
              </a:xfrm>
              <a:custGeom>
                <a:rect b="b" l="l" r="r" t="t"/>
                <a:pathLst>
                  <a:path extrusionOk="0" h="2313" w="1909">
                    <a:moveTo>
                      <a:pt x="1" y="0"/>
                    </a:moveTo>
                    <a:lnTo>
                      <a:pt x="1" y="116"/>
                    </a:lnTo>
                    <a:lnTo>
                      <a:pt x="1" y="231"/>
                    </a:lnTo>
                    <a:lnTo>
                      <a:pt x="174" y="578"/>
                    </a:lnTo>
                    <a:lnTo>
                      <a:pt x="405" y="925"/>
                    </a:lnTo>
                    <a:lnTo>
                      <a:pt x="752" y="1330"/>
                    </a:lnTo>
                    <a:lnTo>
                      <a:pt x="1388" y="1965"/>
                    </a:lnTo>
                    <a:lnTo>
                      <a:pt x="1793" y="2312"/>
                    </a:lnTo>
                    <a:lnTo>
                      <a:pt x="1850" y="1908"/>
                    </a:lnTo>
                    <a:lnTo>
                      <a:pt x="1908" y="1156"/>
                    </a:lnTo>
                    <a:lnTo>
                      <a:pt x="694" y="347"/>
                    </a:lnTo>
                    <a:lnTo>
                      <a:pt x="232" y="58"/>
                    </a:lnTo>
                    <a:lnTo>
                      <a:pt x="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3"/>
              <p:cNvSpPr/>
              <p:nvPr/>
            </p:nvSpPr>
            <p:spPr>
              <a:xfrm>
                <a:off x="14552306" y="2499930"/>
                <a:ext cx="32715" cy="39639"/>
              </a:xfrm>
              <a:custGeom>
                <a:rect b="b" l="l" r="r" t="t"/>
                <a:pathLst>
                  <a:path extrusionOk="0" fill="none" h="2313" w="1909">
                    <a:moveTo>
                      <a:pt x="1908" y="1156"/>
                    </a:moveTo>
                    <a:lnTo>
                      <a:pt x="1908" y="1156"/>
                    </a:lnTo>
                    <a:lnTo>
                      <a:pt x="1850" y="1908"/>
                    </a:lnTo>
                    <a:lnTo>
                      <a:pt x="1850" y="1908"/>
                    </a:lnTo>
                    <a:lnTo>
                      <a:pt x="1850" y="1908"/>
                    </a:lnTo>
                    <a:lnTo>
                      <a:pt x="1793" y="2312"/>
                    </a:lnTo>
                    <a:lnTo>
                      <a:pt x="1793" y="2312"/>
                    </a:lnTo>
                    <a:lnTo>
                      <a:pt x="1388" y="1965"/>
                    </a:lnTo>
                    <a:lnTo>
                      <a:pt x="752" y="1330"/>
                    </a:lnTo>
                    <a:lnTo>
                      <a:pt x="405" y="925"/>
                    </a:lnTo>
                    <a:lnTo>
                      <a:pt x="174" y="578"/>
                    </a:lnTo>
                    <a:lnTo>
                      <a:pt x="1" y="231"/>
                    </a:lnTo>
                    <a:lnTo>
                      <a:pt x="1" y="116"/>
                    </a:lnTo>
                    <a:lnTo>
                      <a:pt x="1" y="0"/>
                    </a:lnTo>
                    <a:lnTo>
                      <a:pt x="1" y="0"/>
                    </a:lnTo>
                    <a:lnTo>
                      <a:pt x="58" y="0"/>
                    </a:lnTo>
                    <a:lnTo>
                      <a:pt x="232" y="58"/>
                    </a:lnTo>
                    <a:lnTo>
                      <a:pt x="694" y="347"/>
                    </a:lnTo>
                    <a:lnTo>
                      <a:pt x="694" y="347"/>
                    </a:lnTo>
                    <a:lnTo>
                      <a:pt x="694" y="347"/>
                    </a:lnTo>
                    <a:lnTo>
                      <a:pt x="694" y="347"/>
                    </a:lnTo>
                    <a:lnTo>
                      <a:pt x="1908" y="11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3"/>
              <p:cNvSpPr/>
              <p:nvPr/>
            </p:nvSpPr>
            <p:spPr>
              <a:xfrm>
                <a:off x="14446310" y="2519741"/>
                <a:ext cx="454726" cy="1598946"/>
              </a:xfrm>
              <a:custGeom>
                <a:rect b="b" l="l" r="r" t="t"/>
                <a:pathLst>
                  <a:path extrusionOk="0" h="93301" w="26534">
                    <a:moveTo>
                      <a:pt x="8093" y="0"/>
                    </a:moveTo>
                    <a:lnTo>
                      <a:pt x="8035" y="752"/>
                    </a:lnTo>
                    <a:lnTo>
                      <a:pt x="7978" y="1156"/>
                    </a:lnTo>
                    <a:lnTo>
                      <a:pt x="7920" y="2370"/>
                    </a:lnTo>
                    <a:lnTo>
                      <a:pt x="6475" y="20579"/>
                    </a:lnTo>
                    <a:lnTo>
                      <a:pt x="5492" y="33239"/>
                    </a:lnTo>
                    <a:lnTo>
                      <a:pt x="4336" y="46939"/>
                    </a:lnTo>
                    <a:lnTo>
                      <a:pt x="3180" y="60582"/>
                    </a:lnTo>
                    <a:lnTo>
                      <a:pt x="2023" y="73126"/>
                    </a:lnTo>
                    <a:lnTo>
                      <a:pt x="1445" y="78675"/>
                    </a:lnTo>
                    <a:lnTo>
                      <a:pt x="925" y="83589"/>
                    </a:lnTo>
                    <a:lnTo>
                      <a:pt x="463" y="87693"/>
                    </a:lnTo>
                    <a:lnTo>
                      <a:pt x="0" y="90930"/>
                    </a:lnTo>
                    <a:lnTo>
                      <a:pt x="405" y="91162"/>
                    </a:lnTo>
                    <a:lnTo>
                      <a:pt x="1619" y="91797"/>
                    </a:lnTo>
                    <a:lnTo>
                      <a:pt x="2717" y="92318"/>
                    </a:lnTo>
                    <a:lnTo>
                      <a:pt x="3758" y="92722"/>
                    </a:lnTo>
                    <a:lnTo>
                      <a:pt x="4740" y="93011"/>
                    </a:lnTo>
                    <a:lnTo>
                      <a:pt x="5723" y="93185"/>
                    </a:lnTo>
                    <a:lnTo>
                      <a:pt x="6764" y="93300"/>
                    </a:lnTo>
                    <a:lnTo>
                      <a:pt x="10521" y="93300"/>
                    </a:lnTo>
                    <a:lnTo>
                      <a:pt x="11330" y="90526"/>
                    </a:lnTo>
                    <a:lnTo>
                      <a:pt x="12602" y="86364"/>
                    </a:lnTo>
                    <a:lnTo>
                      <a:pt x="14221" y="80988"/>
                    </a:lnTo>
                    <a:lnTo>
                      <a:pt x="16013" y="74918"/>
                    </a:lnTo>
                    <a:lnTo>
                      <a:pt x="16880" y="71623"/>
                    </a:lnTo>
                    <a:lnTo>
                      <a:pt x="17747" y="68328"/>
                    </a:lnTo>
                    <a:lnTo>
                      <a:pt x="18556" y="64975"/>
                    </a:lnTo>
                    <a:lnTo>
                      <a:pt x="19308" y="61622"/>
                    </a:lnTo>
                    <a:lnTo>
                      <a:pt x="19944" y="58327"/>
                    </a:lnTo>
                    <a:lnTo>
                      <a:pt x="20464" y="55090"/>
                    </a:lnTo>
                    <a:lnTo>
                      <a:pt x="20926" y="52026"/>
                    </a:lnTo>
                    <a:lnTo>
                      <a:pt x="21042" y="50523"/>
                    </a:lnTo>
                    <a:lnTo>
                      <a:pt x="21158" y="49078"/>
                    </a:lnTo>
                    <a:lnTo>
                      <a:pt x="21331" y="47228"/>
                    </a:lnTo>
                    <a:lnTo>
                      <a:pt x="21504" y="45379"/>
                    </a:lnTo>
                    <a:lnTo>
                      <a:pt x="21736" y="43529"/>
                    </a:lnTo>
                    <a:lnTo>
                      <a:pt x="22025" y="41621"/>
                    </a:lnTo>
                    <a:lnTo>
                      <a:pt x="22660" y="37921"/>
                    </a:lnTo>
                    <a:lnTo>
                      <a:pt x="23354" y="34337"/>
                    </a:lnTo>
                    <a:lnTo>
                      <a:pt x="24163" y="30869"/>
                    </a:lnTo>
                    <a:lnTo>
                      <a:pt x="24973" y="27690"/>
                    </a:lnTo>
                    <a:lnTo>
                      <a:pt x="25782" y="24741"/>
                    </a:lnTo>
                    <a:lnTo>
                      <a:pt x="26534" y="22198"/>
                    </a:lnTo>
                    <a:lnTo>
                      <a:pt x="26187" y="16880"/>
                    </a:lnTo>
                    <a:lnTo>
                      <a:pt x="24395" y="16417"/>
                    </a:lnTo>
                    <a:lnTo>
                      <a:pt x="23239" y="7342"/>
                    </a:lnTo>
                    <a:lnTo>
                      <a:pt x="22892" y="5029"/>
                    </a:lnTo>
                    <a:lnTo>
                      <a:pt x="21562" y="4914"/>
                    </a:lnTo>
                    <a:lnTo>
                      <a:pt x="20290" y="4683"/>
                    </a:lnTo>
                    <a:lnTo>
                      <a:pt x="19076" y="4451"/>
                    </a:lnTo>
                    <a:lnTo>
                      <a:pt x="17863" y="4220"/>
                    </a:lnTo>
                    <a:lnTo>
                      <a:pt x="16764" y="3873"/>
                    </a:lnTo>
                    <a:lnTo>
                      <a:pt x="15666" y="3584"/>
                    </a:lnTo>
                    <a:lnTo>
                      <a:pt x="14683" y="3237"/>
                    </a:lnTo>
                    <a:lnTo>
                      <a:pt x="13700" y="2890"/>
                    </a:lnTo>
                    <a:lnTo>
                      <a:pt x="11966" y="2081"/>
                    </a:lnTo>
                    <a:lnTo>
                      <a:pt x="10463" y="1330"/>
                    </a:lnTo>
                    <a:lnTo>
                      <a:pt x="9134" y="636"/>
                    </a:lnTo>
                    <a:lnTo>
                      <a:pt x="80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14446310" y="2519741"/>
                <a:ext cx="454726" cy="1598946"/>
              </a:xfrm>
              <a:custGeom>
                <a:rect b="b" l="l" r="r" t="t"/>
                <a:pathLst>
                  <a:path extrusionOk="0" fill="none" h="93301" w="26534">
                    <a:moveTo>
                      <a:pt x="26534" y="22198"/>
                    </a:moveTo>
                    <a:lnTo>
                      <a:pt x="26534" y="22198"/>
                    </a:lnTo>
                    <a:lnTo>
                      <a:pt x="25782" y="24741"/>
                    </a:lnTo>
                    <a:lnTo>
                      <a:pt x="24973" y="27690"/>
                    </a:lnTo>
                    <a:lnTo>
                      <a:pt x="24163" y="30869"/>
                    </a:lnTo>
                    <a:lnTo>
                      <a:pt x="23354" y="34337"/>
                    </a:lnTo>
                    <a:lnTo>
                      <a:pt x="22660" y="37921"/>
                    </a:lnTo>
                    <a:lnTo>
                      <a:pt x="22025" y="41621"/>
                    </a:lnTo>
                    <a:lnTo>
                      <a:pt x="21736" y="43529"/>
                    </a:lnTo>
                    <a:lnTo>
                      <a:pt x="21504" y="45379"/>
                    </a:lnTo>
                    <a:lnTo>
                      <a:pt x="21331" y="47228"/>
                    </a:lnTo>
                    <a:lnTo>
                      <a:pt x="21158" y="49078"/>
                    </a:lnTo>
                    <a:lnTo>
                      <a:pt x="21158" y="49078"/>
                    </a:lnTo>
                    <a:lnTo>
                      <a:pt x="21042" y="50523"/>
                    </a:lnTo>
                    <a:lnTo>
                      <a:pt x="20926" y="52026"/>
                    </a:lnTo>
                    <a:lnTo>
                      <a:pt x="20464" y="55090"/>
                    </a:lnTo>
                    <a:lnTo>
                      <a:pt x="19944" y="58327"/>
                    </a:lnTo>
                    <a:lnTo>
                      <a:pt x="19308" y="61622"/>
                    </a:lnTo>
                    <a:lnTo>
                      <a:pt x="18556" y="64975"/>
                    </a:lnTo>
                    <a:lnTo>
                      <a:pt x="17747" y="68328"/>
                    </a:lnTo>
                    <a:lnTo>
                      <a:pt x="16880" y="71623"/>
                    </a:lnTo>
                    <a:lnTo>
                      <a:pt x="16013" y="74918"/>
                    </a:lnTo>
                    <a:lnTo>
                      <a:pt x="14221" y="80988"/>
                    </a:lnTo>
                    <a:lnTo>
                      <a:pt x="12602" y="86364"/>
                    </a:lnTo>
                    <a:lnTo>
                      <a:pt x="11330" y="90526"/>
                    </a:lnTo>
                    <a:lnTo>
                      <a:pt x="10521" y="93300"/>
                    </a:lnTo>
                    <a:lnTo>
                      <a:pt x="10521" y="93300"/>
                    </a:lnTo>
                    <a:lnTo>
                      <a:pt x="8498" y="93300"/>
                    </a:lnTo>
                    <a:lnTo>
                      <a:pt x="6764" y="93300"/>
                    </a:lnTo>
                    <a:lnTo>
                      <a:pt x="6764" y="93300"/>
                    </a:lnTo>
                    <a:lnTo>
                      <a:pt x="5723" y="93185"/>
                    </a:lnTo>
                    <a:lnTo>
                      <a:pt x="4740" y="93011"/>
                    </a:lnTo>
                    <a:lnTo>
                      <a:pt x="4740" y="93011"/>
                    </a:lnTo>
                    <a:lnTo>
                      <a:pt x="3758" y="92722"/>
                    </a:lnTo>
                    <a:lnTo>
                      <a:pt x="2717" y="92318"/>
                    </a:lnTo>
                    <a:lnTo>
                      <a:pt x="1619" y="91797"/>
                    </a:lnTo>
                    <a:lnTo>
                      <a:pt x="405" y="91162"/>
                    </a:lnTo>
                    <a:lnTo>
                      <a:pt x="405" y="91162"/>
                    </a:lnTo>
                    <a:lnTo>
                      <a:pt x="0" y="90930"/>
                    </a:lnTo>
                    <a:lnTo>
                      <a:pt x="0" y="90930"/>
                    </a:lnTo>
                    <a:lnTo>
                      <a:pt x="463" y="87693"/>
                    </a:lnTo>
                    <a:lnTo>
                      <a:pt x="925" y="83589"/>
                    </a:lnTo>
                    <a:lnTo>
                      <a:pt x="1445" y="78675"/>
                    </a:lnTo>
                    <a:lnTo>
                      <a:pt x="2023" y="73126"/>
                    </a:lnTo>
                    <a:lnTo>
                      <a:pt x="3180" y="60582"/>
                    </a:lnTo>
                    <a:lnTo>
                      <a:pt x="4336" y="46939"/>
                    </a:lnTo>
                    <a:lnTo>
                      <a:pt x="5492" y="33239"/>
                    </a:lnTo>
                    <a:lnTo>
                      <a:pt x="6475" y="20579"/>
                    </a:lnTo>
                    <a:lnTo>
                      <a:pt x="7920" y="2370"/>
                    </a:lnTo>
                    <a:lnTo>
                      <a:pt x="7920" y="2370"/>
                    </a:lnTo>
                    <a:lnTo>
                      <a:pt x="7978" y="1156"/>
                    </a:lnTo>
                    <a:lnTo>
                      <a:pt x="7978" y="1156"/>
                    </a:lnTo>
                    <a:lnTo>
                      <a:pt x="8035" y="752"/>
                    </a:lnTo>
                    <a:lnTo>
                      <a:pt x="8035" y="752"/>
                    </a:lnTo>
                    <a:lnTo>
                      <a:pt x="8035" y="752"/>
                    </a:lnTo>
                    <a:lnTo>
                      <a:pt x="8093" y="0"/>
                    </a:lnTo>
                    <a:lnTo>
                      <a:pt x="8093" y="0"/>
                    </a:lnTo>
                    <a:lnTo>
                      <a:pt x="9134" y="636"/>
                    </a:lnTo>
                    <a:lnTo>
                      <a:pt x="10463" y="1330"/>
                    </a:lnTo>
                    <a:lnTo>
                      <a:pt x="11966" y="2081"/>
                    </a:lnTo>
                    <a:lnTo>
                      <a:pt x="13700" y="2890"/>
                    </a:lnTo>
                    <a:lnTo>
                      <a:pt x="14683" y="3237"/>
                    </a:lnTo>
                    <a:lnTo>
                      <a:pt x="15666" y="3584"/>
                    </a:lnTo>
                    <a:lnTo>
                      <a:pt x="16764" y="3873"/>
                    </a:lnTo>
                    <a:lnTo>
                      <a:pt x="17863" y="4220"/>
                    </a:lnTo>
                    <a:lnTo>
                      <a:pt x="19076" y="4451"/>
                    </a:lnTo>
                    <a:lnTo>
                      <a:pt x="20290" y="4683"/>
                    </a:lnTo>
                    <a:lnTo>
                      <a:pt x="21562" y="4914"/>
                    </a:lnTo>
                    <a:lnTo>
                      <a:pt x="22892" y="5029"/>
                    </a:lnTo>
                    <a:lnTo>
                      <a:pt x="22892" y="5029"/>
                    </a:lnTo>
                    <a:lnTo>
                      <a:pt x="22892" y="5029"/>
                    </a:lnTo>
                    <a:lnTo>
                      <a:pt x="23239" y="7342"/>
                    </a:lnTo>
                    <a:lnTo>
                      <a:pt x="23239" y="7342"/>
                    </a:lnTo>
                    <a:lnTo>
                      <a:pt x="24395" y="16417"/>
                    </a:lnTo>
                    <a:lnTo>
                      <a:pt x="24395" y="16417"/>
                    </a:lnTo>
                    <a:lnTo>
                      <a:pt x="26187" y="16880"/>
                    </a:lnTo>
                    <a:lnTo>
                      <a:pt x="26187" y="16880"/>
                    </a:lnTo>
                    <a:lnTo>
                      <a:pt x="26534" y="2219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3"/>
              <p:cNvSpPr/>
              <p:nvPr/>
            </p:nvSpPr>
            <p:spPr>
              <a:xfrm>
                <a:off x="15130851" y="2177951"/>
                <a:ext cx="10917" cy="299204"/>
              </a:xfrm>
              <a:custGeom>
                <a:rect b="b" l="l" r="r" t="t"/>
                <a:pathLst>
                  <a:path extrusionOk="0" h="17459" w="637">
                    <a:moveTo>
                      <a:pt x="579" y="1"/>
                    </a:moveTo>
                    <a:lnTo>
                      <a:pt x="405" y="1677"/>
                    </a:lnTo>
                    <a:lnTo>
                      <a:pt x="290" y="3527"/>
                    </a:lnTo>
                    <a:lnTo>
                      <a:pt x="174" y="5839"/>
                    </a:lnTo>
                    <a:lnTo>
                      <a:pt x="59" y="8498"/>
                    </a:lnTo>
                    <a:lnTo>
                      <a:pt x="1" y="11447"/>
                    </a:lnTo>
                    <a:lnTo>
                      <a:pt x="59" y="14452"/>
                    </a:lnTo>
                    <a:lnTo>
                      <a:pt x="59" y="11447"/>
                    </a:lnTo>
                    <a:lnTo>
                      <a:pt x="116" y="8498"/>
                    </a:lnTo>
                    <a:lnTo>
                      <a:pt x="232" y="5839"/>
                    </a:lnTo>
                    <a:lnTo>
                      <a:pt x="348" y="3527"/>
                    </a:lnTo>
                    <a:lnTo>
                      <a:pt x="463" y="1677"/>
                    </a:lnTo>
                    <a:lnTo>
                      <a:pt x="637" y="59"/>
                    </a:lnTo>
                    <a:lnTo>
                      <a:pt x="579" y="1"/>
                    </a:lnTo>
                    <a:close/>
                    <a:moveTo>
                      <a:pt x="59" y="14452"/>
                    </a:moveTo>
                    <a:lnTo>
                      <a:pt x="116" y="15955"/>
                    </a:lnTo>
                    <a:lnTo>
                      <a:pt x="174" y="17458"/>
                    </a:lnTo>
                    <a:lnTo>
                      <a:pt x="232" y="17458"/>
                    </a:lnTo>
                    <a:lnTo>
                      <a:pt x="174" y="15955"/>
                    </a:lnTo>
                    <a:lnTo>
                      <a:pt x="59" y="1445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3"/>
              <p:cNvSpPr/>
              <p:nvPr/>
            </p:nvSpPr>
            <p:spPr>
              <a:xfrm>
                <a:off x="14564199" y="2083849"/>
                <a:ext cx="689510" cy="525059"/>
              </a:xfrm>
              <a:custGeom>
                <a:rect b="b" l="l" r="r" t="t"/>
                <a:pathLst>
                  <a:path extrusionOk="0" h="30638" w="40234">
                    <a:moveTo>
                      <a:pt x="25898" y="0"/>
                    </a:moveTo>
                    <a:lnTo>
                      <a:pt x="25955" y="289"/>
                    </a:lnTo>
                    <a:lnTo>
                      <a:pt x="25955" y="405"/>
                    </a:lnTo>
                    <a:lnTo>
                      <a:pt x="25898" y="463"/>
                    </a:lnTo>
                    <a:lnTo>
                      <a:pt x="25840" y="520"/>
                    </a:lnTo>
                    <a:lnTo>
                      <a:pt x="25782" y="578"/>
                    </a:lnTo>
                    <a:lnTo>
                      <a:pt x="18556" y="2081"/>
                    </a:lnTo>
                    <a:lnTo>
                      <a:pt x="20348" y="2890"/>
                    </a:lnTo>
                    <a:lnTo>
                      <a:pt x="24453" y="4625"/>
                    </a:lnTo>
                    <a:lnTo>
                      <a:pt x="25146" y="4972"/>
                    </a:lnTo>
                    <a:lnTo>
                      <a:pt x="25782" y="5318"/>
                    </a:lnTo>
                    <a:lnTo>
                      <a:pt x="26360" y="5723"/>
                    </a:lnTo>
                    <a:lnTo>
                      <a:pt x="26938" y="6185"/>
                    </a:lnTo>
                    <a:lnTo>
                      <a:pt x="27458" y="6706"/>
                    </a:lnTo>
                    <a:lnTo>
                      <a:pt x="27921" y="7284"/>
                    </a:lnTo>
                    <a:lnTo>
                      <a:pt x="28326" y="7862"/>
                    </a:lnTo>
                    <a:lnTo>
                      <a:pt x="28672" y="8440"/>
                    </a:lnTo>
                    <a:lnTo>
                      <a:pt x="29019" y="9076"/>
                    </a:lnTo>
                    <a:lnTo>
                      <a:pt x="29250" y="9769"/>
                    </a:lnTo>
                    <a:lnTo>
                      <a:pt x="29482" y="10463"/>
                    </a:lnTo>
                    <a:lnTo>
                      <a:pt x="29597" y="11157"/>
                    </a:lnTo>
                    <a:lnTo>
                      <a:pt x="29713" y="11851"/>
                    </a:lnTo>
                    <a:lnTo>
                      <a:pt x="29713" y="12602"/>
                    </a:lnTo>
                    <a:lnTo>
                      <a:pt x="29655" y="13354"/>
                    </a:lnTo>
                    <a:lnTo>
                      <a:pt x="29540" y="14047"/>
                    </a:lnTo>
                    <a:lnTo>
                      <a:pt x="28730" y="18151"/>
                    </a:lnTo>
                    <a:lnTo>
                      <a:pt x="27921" y="21736"/>
                    </a:lnTo>
                    <a:lnTo>
                      <a:pt x="27054" y="25262"/>
                    </a:lnTo>
                    <a:lnTo>
                      <a:pt x="26187" y="25551"/>
                    </a:lnTo>
                    <a:lnTo>
                      <a:pt x="23874" y="26360"/>
                    </a:lnTo>
                    <a:lnTo>
                      <a:pt x="22314" y="26880"/>
                    </a:lnTo>
                    <a:lnTo>
                      <a:pt x="20637" y="27401"/>
                    </a:lnTo>
                    <a:lnTo>
                      <a:pt x="18845" y="27863"/>
                    </a:lnTo>
                    <a:lnTo>
                      <a:pt x="17053" y="28268"/>
                    </a:lnTo>
                    <a:lnTo>
                      <a:pt x="16071" y="28499"/>
                    </a:lnTo>
                    <a:lnTo>
                      <a:pt x="15030" y="28615"/>
                    </a:lnTo>
                    <a:lnTo>
                      <a:pt x="13989" y="28672"/>
                    </a:lnTo>
                    <a:lnTo>
                      <a:pt x="13007" y="28615"/>
                    </a:lnTo>
                    <a:lnTo>
                      <a:pt x="11966" y="28557"/>
                    </a:lnTo>
                    <a:lnTo>
                      <a:pt x="10926" y="28383"/>
                    </a:lnTo>
                    <a:lnTo>
                      <a:pt x="9943" y="28210"/>
                    </a:lnTo>
                    <a:lnTo>
                      <a:pt x="8960" y="27921"/>
                    </a:lnTo>
                    <a:lnTo>
                      <a:pt x="5550" y="26765"/>
                    </a:lnTo>
                    <a:lnTo>
                      <a:pt x="2717" y="25724"/>
                    </a:lnTo>
                    <a:lnTo>
                      <a:pt x="0" y="24626"/>
                    </a:lnTo>
                    <a:lnTo>
                      <a:pt x="1214" y="25435"/>
                    </a:lnTo>
                    <a:lnTo>
                      <a:pt x="2255" y="26071"/>
                    </a:lnTo>
                    <a:lnTo>
                      <a:pt x="3584" y="26765"/>
                    </a:lnTo>
                    <a:lnTo>
                      <a:pt x="5087" y="27516"/>
                    </a:lnTo>
                    <a:lnTo>
                      <a:pt x="6821" y="28325"/>
                    </a:lnTo>
                    <a:lnTo>
                      <a:pt x="7804" y="28672"/>
                    </a:lnTo>
                    <a:lnTo>
                      <a:pt x="8787" y="29019"/>
                    </a:lnTo>
                    <a:lnTo>
                      <a:pt x="9885" y="29308"/>
                    </a:lnTo>
                    <a:lnTo>
                      <a:pt x="10984" y="29655"/>
                    </a:lnTo>
                    <a:lnTo>
                      <a:pt x="12197" y="29886"/>
                    </a:lnTo>
                    <a:lnTo>
                      <a:pt x="13411" y="30118"/>
                    </a:lnTo>
                    <a:lnTo>
                      <a:pt x="14683" y="30349"/>
                    </a:lnTo>
                    <a:lnTo>
                      <a:pt x="16013" y="30464"/>
                    </a:lnTo>
                    <a:lnTo>
                      <a:pt x="17689" y="30580"/>
                    </a:lnTo>
                    <a:lnTo>
                      <a:pt x="19366" y="30638"/>
                    </a:lnTo>
                    <a:lnTo>
                      <a:pt x="21158" y="30580"/>
                    </a:lnTo>
                    <a:lnTo>
                      <a:pt x="22950" y="30464"/>
                    </a:lnTo>
                    <a:lnTo>
                      <a:pt x="24568" y="30233"/>
                    </a:lnTo>
                    <a:lnTo>
                      <a:pt x="26187" y="30002"/>
                    </a:lnTo>
                    <a:lnTo>
                      <a:pt x="27863" y="29655"/>
                    </a:lnTo>
                    <a:lnTo>
                      <a:pt x="29597" y="29250"/>
                    </a:lnTo>
                    <a:lnTo>
                      <a:pt x="31389" y="28730"/>
                    </a:lnTo>
                    <a:lnTo>
                      <a:pt x="33181" y="28152"/>
                    </a:lnTo>
                    <a:lnTo>
                      <a:pt x="35089" y="27458"/>
                    </a:lnTo>
                    <a:lnTo>
                      <a:pt x="36997" y="26649"/>
                    </a:lnTo>
                    <a:lnTo>
                      <a:pt x="38731" y="25898"/>
                    </a:lnTo>
                    <a:lnTo>
                      <a:pt x="39135" y="25724"/>
                    </a:lnTo>
                    <a:lnTo>
                      <a:pt x="39193" y="25782"/>
                    </a:lnTo>
                    <a:lnTo>
                      <a:pt x="39251" y="25782"/>
                    </a:lnTo>
                    <a:lnTo>
                      <a:pt x="39251" y="25898"/>
                    </a:lnTo>
                    <a:lnTo>
                      <a:pt x="39251" y="26013"/>
                    </a:lnTo>
                    <a:lnTo>
                      <a:pt x="39078" y="26244"/>
                    </a:lnTo>
                    <a:lnTo>
                      <a:pt x="38789" y="26591"/>
                    </a:lnTo>
                    <a:lnTo>
                      <a:pt x="38384" y="26938"/>
                    </a:lnTo>
                    <a:lnTo>
                      <a:pt x="37979" y="27227"/>
                    </a:lnTo>
                    <a:lnTo>
                      <a:pt x="37459" y="27458"/>
                    </a:lnTo>
                    <a:lnTo>
                      <a:pt x="37632" y="27805"/>
                    </a:lnTo>
                    <a:lnTo>
                      <a:pt x="38962" y="26938"/>
                    </a:lnTo>
                    <a:lnTo>
                      <a:pt x="39714" y="26418"/>
                    </a:lnTo>
                    <a:lnTo>
                      <a:pt x="40003" y="26129"/>
                    </a:lnTo>
                    <a:lnTo>
                      <a:pt x="40176" y="25955"/>
                    </a:lnTo>
                    <a:lnTo>
                      <a:pt x="40234" y="25840"/>
                    </a:lnTo>
                    <a:lnTo>
                      <a:pt x="40176" y="25666"/>
                    </a:lnTo>
                    <a:lnTo>
                      <a:pt x="40003" y="25377"/>
                    </a:lnTo>
                    <a:lnTo>
                      <a:pt x="39656" y="25030"/>
                    </a:lnTo>
                    <a:lnTo>
                      <a:pt x="39251" y="24626"/>
                    </a:lnTo>
                    <a:lnTo>
                      <a:pt x="38500" y="23990"/>
                    </a:lnTo>
                    <a:lnTo>
                      <a:pt x="38153" y="23759"/>
                    </a:lnTo>
                    <a:lnTo>
                      <a:pt x="37575" y="22429"/>
                    </a:lnTo>
                    <a:lnTo>
                      <a:pt x="36939" y="20984"/>
                    </a:lnTo>
                    <a:lnTo>
                      <a:pt x="36187" y="19076"/>
                    </a:lnTo>
                    <a:lnTo>
                      <a:pt x="35378" y="16938"/>
                    </a:lnTo>
                    <a:lnTo>
                      <a:pt x="34569" y="14625"/>
                    </a:lnTo>
                    <a:lnTo>
                      <a:pt x="33875" y="12197"/>
                    </a:lnTo>
                    <a:lnTo>
                      <a:pt x="33586" y="11041"/>
                    </a:lnTo>
                    <a:lnTo>
                      <a:pt x="33297" y="9885"/>
                    </a:lnTo>
                    <a:lnTo>
                      <a:pt x="33413" y="8440"/>
                    </a:lnTo>
                    <a:lnTo>
                      <a:pt x="33528" y="6879"/>
                    </a:lnTo>
                    <a:lnTo>
                      <a:pt x="33875" y="3584"/>
                    </a:lnTo>
                    <a:lnTo>
                      <a:pt x="30060" y="1792"/>
                    </a:lnTo>
                    <a:lnTo>
                      <a:pt x="28037" y="867"/>
                    </a:lnTo>
                    <a:lnTo>
                      <a:pt x="258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3"/>
              <p:cNvSpPr/>
              <p:nvPr/>
            </p:nvSpPr>
            <p:spPr>
              <a:xfrm>
                <a:off x="14564199" y="2083849"/>
                <a:ext cx="689510" cy="525059"/>
              </a:xfrm>
              <a:custGeom>
                <a:rect b="b" l="l" r="r" t="t"/>
                <a:pathLst>
                  <a:path extrusionOk="0" fill="none" h="30638" w="40234">
                    <a:moveTo>
                      <a:pt x="40176" y="25955"/>
                    </a:moveTo>
                    <a:lnTo>
                      <a:pt x="40176" y="25955"/>
                    </a:lnTo>
                    <a:lnTo>
                      <a:pt x="40003" y="26129"/>
                    </a:lnTo>
                    <a:lnTo>
                      <a:pt x="39714" y="26418"/>
                    </a:lnTo>
                    <a:lnTo>
                      <a:pt x="38962" y="26938"/>
                    </a:lnTo>
                    <a:lnTo>
                      <a:pt x="37632" y="27805"/>
                    </a:lnTo>
                    <a:lnTo>
                      <a:pt x="37632" y="27805"/>
                    </a:lnTo>
                    <a:lnTo>
                      <a:pt x="37459" y="27458"/>
                    </a:lnTo>
                    <a:lnTo>
                      <a:pt x="37459" y="27458"/>
                    </a:lnTo>
                    <a:lnTo>
                      <a:pt x="37979" y="27227"/>
                    </a:lnTo>
                    <a:lnTo>
                      <a:pt x="38384" y="26938"/>
                    </a:lnTo>
                    <a:lnTo>
                      <a:pt x="38789" y="26591"/>
                    </a:lnTo>
                    <a:lnTo>
                      <a:pt x="39078" y="26244"/>
                    </a:lnTo>
                    <a:lnTo>
                      <a:pt x="39251" y="26013"/>
                    </a:lnTo>
                    <a:lnTo>
                      <a:pt x="39251" y="25898"/>
                    </a:lnTo>
                    <a:lnTo>
                      <a:pt x="39251" y="25782"/>
                    </a:lnTo>
                    <a:lnTo>
                      <a:pt x="39193" y="25782"/>
                    </a:lnTo>
                    <a:lnTo>
                      <a:pt x="39135" y="25724"/>
                    </a:lnTo>
                    <a:lnTo>
                      <a:pt x="38731" y="25898"/>
                    </a:lnTo>
                    <a:lnTo>
                      <a:pt x="38731" y="25898"/>
                    </a:lnTo>
                    <a:lnTo>
                      <a:pt x="36997" y="26649"/>
                    </a:lnTo>
                    <a:lnTo>
                      <a:pt x="36997" y="26649"/>
                    </a:lnTo>
                    <a:lnTo>
                      <a:pt x="35089" y="27458"/>
                    </a:lnTo>
                    <a:lnTo>
                      <a:pt x="33181" y="28152"/>
                    </a:lnTo>
                    <a:lnTo>
                      <a:pt x="31389" y="28730"/>
                    </a:lnTo>
                    <a:lnTo>
                      <a:pt x="29597" y="29250"/>
                    </a:lnTo>
                    <a:lnTo>
                      <a:pt x="27863" y="29655"/>
                    </a:lnTo>
                    <a:lnTo>
                      <a:pt x="26187" y="30002"/>
                    </a:lnTo>
                    <a:lnTo>
                      <a:pt x="24568" y="30233"/>
                    </a:lnTo>
                    <a:lnTo>
                      <a:pt x="22950" y="30464"/>
                    </a:lnTo>
                    <a:lnTo>
                      <a:pt x="22950" y="30464"/>
                    </a:lnTo>
                    <a:lnTo>
                      <a:pt x="21158" y="30580"/>
                    </a:lnTo>
                    <a:lnTo>
                      <a:pt x="19366" y="30638"/>
                    </a:lnTo>
                    <a:lnTo>
                      <a:pt x="17689" y="30580"/>
                    </a:lnTo>
                    <a:lnTo>
                      <a:pt x="16013" y="30464"/>
                    </a:lnTo>
                    <a:lnTo>
                      <a:pt x="16013" y="30464"/>
                    </a:lnTo>
                    <a:lnTo>
                      <a:pt x="14683" y="30349"/>
                    </a:lnTo>
                    <a:lnTo>
                      <a:pt x="13411" y="30118"/>
                    </a:lnTo>
                    <a:lnTo>
                      <a:pt x="12197" y="29886"/>
                    </a:lnTo>
                    <a:lnTo>
                      <a:pt x="10984" y="29655"/>
                    </a:lnTo>
                    <a:lnTo>
                      <a:pt x="9885" y="29308"/>
                    </a:lnTo>
                    <a:lnTo>
                      <a:pt x="8787" y="29019"/>
                    </a:lnTo>
                    <a:lnTo>
                      <a:pt x="7804" y="28672"/>
                    </a:lnTo>
                    <a:lnTo>
                      <a:pt x="6821" y="28325"/>
                    </a:lnTo>
                    <a:lnTo>
                      <a:pt x="5087" y="27516"/>
                    </a:lnTo>
                    <a:lnTo>
                      <a:pt x="3584" y="26765"/>
                    </a:lnTo>
                    <a:lnTo>
                      <a:pt x="2255" y="26071"/>
                    </a:lnTo>
                    <a:lnTo>
                      <a:pt x="1214" y="25435"/>
                    </a:lnTo>
                    <a:lnTo>
                      <a:pt x="1214" y="25435"/>
                    </a:lnTo>
                    <a:lnTo>
                      <a:pt x="0" y="24626"/>
                    </a:lnTo>
                    <a:lnTo>
                      <a:pt x="0" y="24626"/>
                    </a:lnTo>
                    <a:lnTo>
                      <a:pt x="2717" y="25724"/>
                    </a:lnTo>
                    <a:lnTo>
                      <a:pt x="5550" y="26765"/>
                    </a:lnTo>
                    <a:lnTo>
                      <a:pt x="8960" y="27921"/>
                    </a:lnTo>
                    <a:lnTo>
                      <a:pt x="8960" y="27921"/>
                    </a:lnTo>
                    <a:lnTo>
                      <a:pt x="9943" y="28210"/>
                    </a:lnTo>
                    <a:lnTo>
                      <a:pt x="10926" y="28383"/>
                    </a:lnTo>
                    <a:lnTo>
                      <a:pt x="11966" y="28557"/>
                    </a:lnTo>
                    <a:lnTo>
                      <a:pt x="13007" y="28615"/>
                    </a:lnTo>
                    <a:lnTo>
                      <a:pt x="13989" y="28672"/>
                    </a:lnTo>
                    <a:lnTo>
                      <a:pt x="15030" y="28615"/>
                    </a:lnTo>
                    <a:lnTo>
                      <a:pt x="16071" y="28499"/>
                    </a:lnTo>
                    <a:lnTo>
                      <a:pt x="17053" y="28268"/>
                    </a:lnTo>
                    <a:lnTo>
                      <a:pt x="17053" y="28268"/>
                    </a:lnTo>
                    <a:lnTo>
                      <a:pt x="18845" y="27863"/>
                    </a:lnTo>
                    <a:lnTo>
                      <a:pt x="20637" y="27401"/>
                    </a:lnTo>
                    <a:lnTo>
                      <a:pt x="22314" y="26880"/>
                    </a:lnTo>
                    <a:lnTo>
                      <a:pt x="23874" y="26360"/>
                    </a:lnTo>
                    <a:lnTo>
                      <a:pt x="26187" y="25551"/>
                    </a:lnTo>
                    <a:lnTo>
                      <a:pt x="27054" y="25262"/>
                    </a:lnTo>
                    <a:lnTo>
                      <a:pt x="27054" y="25262"/>
                    </a:lnTo>
                    <a:lnTo>
                      <a:pt x="27921" y="21736"/>
                    </a:lnTo>
                    <a:lnTo>
                      <a:pt x="28730" y="18151"/>
                    </a:lnTo>
                    <a:lnTo>
                      <a:pt x="29540" y="14047"/>
                    </a:lnTo>
                    <a:lnTo>
                      <a:pt x="29540" y="14047"/>
                    </a:lnTo>
                    <a:lnTo>
                      <a:pt x="29655" y="13354"/>
                    </a:lnTo>
                    <a:lnTo>
                      <a:pt x="29713" y="12602"/>
                    </a:lnTo>
                    <a:lnTo>
                      <a:pt x="29713" y="11851"/>
                    </a:lnTo>
                    <a:lnTo>
                      <a:pt x="29597" y="11157"/>
                    </a:lnTo>
                    <a:lnTo>
                      <a:pt x="29482" y="10463"/>
                    </a:lnTo>
                    <a:lnTo>
                      <a:pt x="29250" y="9769"/>
                    </a:lnTo>
                    <a:lnTo>
                      <a:pt x="29019" y="9076"/>
                    </a:lnTo>
                    <a:lnTo>
                      <a:pt x="28672" y="8440"/>
                    </a:lnTo>
                    <a:lnTo>
                      <a:pt x="28326" y="7862"/>
                    </a:lnTo>
                    <a:lnTo>
                      <a:pt x="27921" y="7284"/>
                    </a:lnTo>
                    <a:lnTo>
                      <a:pt x="27458" y="6706"/>
                    </a:lnTo>
                    <a:lnTo>
                      <a:pt x="26938" y="6185"/>
                    </a:lnTo>
                    <a:lnTo>
                      <a:pt x="26360" y="5723"/>
                    </a:lnTo>
                    <a:lnTo>
                      <a:pt x="25782" y="5318"/>
                    </a:lnTo>
                    <a:lnTo>
                      <a:pt x="25146" y="4972"/>
                    </a:lnTo>
                    <a:lnTo>
                      <a:pt x="24453" y="4625"/>
                    </a:lnTo>
                    <a:lnTo>
                      <a:pt x="24453" y="4625"/>
                    </a:lnTo>
                    <a:lnTo>
                      <a:pt x="20348" y="2890"/>
                    </a:lnTo>
                    <a:lnTo>
                      <a:pt x="18556" y="2081"/>
                    </a:lnTo>
                    <a:lnTo>
                      <a:pt x="25782" y="578"/>
                    </a:lnTo>
                    <a:lnTo>
                      <a:pt x="25782" y="578"/>
                    </a:lnTo>
                    <a:lnTo>
                      <a:pt x="25840" y="520"/>
                    </a:lnTo>
                    <a:lnTo>
                      <a:pt x="25898" y="463"/>
                    </a:lnTo>
                    <a:lnTo>
                      <a:pt x="25955" y="405"/>
                    </a:lnTo>
                    <a:lnTo>
                      <a:pt x="25955" y="289"/>
                    </a:lnTo>
                    <a:lnTo>
                      <a:pt x="25898" y="0"/>
                    </a:lnTo>
                    <a:lnTo>
                      <a:pt x="25898" y="0"/>
                    </a:lnTo>
                    <a:lnTo>
                      <a:pt x="28037" y="867"/>
                    </a:lnTo>
                    <a:lnTo>
                      <a:pt x="30060" y="1792"/>
                    </a:lnTo>
                    <a:lnTo>
                      <a:pt x="33875" y="3584"/>
                    </a:lnTo>
                    <a:lnTo>
                      <a:pt x="33875" y="3584"/>
                    </a:lnTo>
                    <a:lnTo>
                      <a:pt x="33528" y="6879"/>
                    </a:lnTo>
                    <a:lnTo>
                      <a:pt x="33413" y="8440"/>
                    </a:lnTo>
                    <a:lnTo>
                      <a:pt x="33297" y="9885"/>
                    </a:lnTo>
                    <a:lnTo>
                      <a:pt x="33297" y="9885"/>
                    </a:lnTo>
                    <a:lnTo>
                      <a:pt x="33586" y="11041"/>
                    </a:lnTo>
                    <a:lnTo>
                      <a:pt x="33875" y="12197"/>
                    </a:lnTo>
                    <a:lnTo>
                      <a:pt x="34569" y="14625"/>
                    </a:lnTo>
                    <a:lnTo>
                      <a:pt x="35378" y="16938"/>
                    </a:lnTo>
                    <a:lnTo>
                      <a:pt x="36187" y="19076"/>
                    </a:lnTo>
                    <a:lnTo>
                      <a:pt x="36939" y="20984"/>
                    </a:lnTo>
                    <a:lnTo>
                      <a:pt x="37575" y="22429"/>
                    </a:lnTo>
                    <a:lnTo>
                      <a:pt x="38153" y="23759"/>
                    </a:lnTo>
                    <a:lnTo>
                      <a:pt x="38153" y="23759"/>
                    </a:lnTo>
                    <a:lnTo>
                      <a:pt x="38500" y="23990"/>
                    </a:lnTo>
                    <a:lnTo>
                      <a:pt x="39251" y="24626"/>
                    </a:lnTo>
                    <a:lnTo>
                      <a:pt x="39656" y="25030"/>
                    </a:lnTo>
                    <a:lnTo>
                      <a:pt x="40003" y="25377"/>
                    </a:lnTo>
                    <a:lnTo>
                      <a:pt x="40176" y="25666"/>
                    </a:lnTo>
                    <a:lnTo>
                      <a:pt x="40234" y="25840"/>
                    </a:lnTo>
                    <a:lnTo>
                      <a:pt x="40176" y="259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3"/>
              <p:cNvSpPr/>
              <p:nvPr/>
            </p:nvSpPr>
            <p:spPr>
              <a:xfrm>
                <a:off x="14839599" y="2606920"/>
                <a:ext cx="4970" cy="38645"/>
              </a:xfrm>
              <a:custGeom>
                <a:rect b="b" l="l" r="r" t="t"/>
                <a:pathLst>
                  <a:path extrusionOk="0" h="2255" w="290">
                    <a:moveTo>
                      <a:pt x="1" y="0"/>
                    </a:moveTo>
                    <a:lnTo>
                      <a:pt x="1" y="0"/>
                    </a:lnTo>
                    <a:lnTo>
                      <a:pt x="290" y="2255"/>
                    </a:lnTo>
                    <a:lnTo>
                      <a:pt x="290" y="2255"/>
                    </a:lnTo>
                    <a:lnTo>
                      <a:pt x="290" y="2255"/>
                    </a:lnTo>
                    <a:lnTo>
                      <a:pt x="290" y="2255"/>
                    </a:lnTo>
                    <a:lnTo>
                      <a:pt x="1" y="0"/>
                    </a:lnTo>
                    <a:lnTo>
                      <a:pt x="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3"/>
              <p:cNvSpPr/>
              <p:nvPr/>
            </p:nvSpPr>
            <p:spPr>
              <a:xfrm>
                <a:off x="14839599" y="2606920"/>
                <a:ext cx="4970" cy="38645"/>
              </a:xfrm>
              <a:custGeom>
                <a:rect b="b" l="l" r="r" t="t"/>
                <a:pathLst>
                  <a:path extrusionOk="0" fill="none" h="2255" w="290">
                    <a:moveTo>
                      <a:pt x="1" y="0"/>
                    </a:moveTo>
                    <a:lnTo>
                      <a:pt x="1" y="0"/>
                    </a:lnTo>
                    <a:lnTo>
                      <a:pt x="290" y="2255"/>
                    </a:lnTo>
                    <a:lnTo>
                      <a:pt x="290" y="2255"/>
                    </a:lnTo>
                    <a:lnTo>
                      <a:pt x="290" y="2255"/>
                    </a:lnTo>
                    <a:lnTo>
                      <a:pt x="290" y="2255"/>
                    </a:lnTo>
                    <a:lnTo>
                      <a:pt x="1" y="0"/>
                    </a:lnTo>
                    <a:lnTo>
                      <a:pt x="1" y="0"/>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3"/>
              <p:cNvSpPr/>
              <p:nvPr/>
            </p:nvSpPr>
            <p:spPr>
              <a:xfrm>
                <a:off x="14839599" y="2541523"/>
                <a:ext cx="380435" cy="110982"/>
              </a:xfrm>
              <a:custGeom>
                <a:rect b="b" l="l" r="r" t="t"/>
                <a:pathLst>
                  <a:path extrusionOk="0" h="6476" w="22199">
                    <a:moveTo>
                      <a:pt x="20927" y="1"/>
                    </a:moveTo>
                    <a:lnTo>
                      <a:pt x="19135" y="752"/>
                    </a:lnTo>
                    <a:lnTo>
                      <a:pt x="17343" y="1388"/>
                    </a:lnTo>
                    <a:lnTo>
                      <a:pt x="15551" y="1966"/>
                    </a:lnTo>
                    <a:lnTo>
                      <a:pt x="13816" y="2487"/>
                    </a:lnTo>
                    <a:lnTo>
                      <a:pt x="12082" y="2891"/>
                    </a:lnTo>
                    <a:lnTo>
                      <a:pt x="10348" y="3296"/>
                    </a:lnTo>
                    <a:lnTo>
                      <a:pt x="8614" y="3585"/>
                    </a:lnTo>
                    <a:lnTo>
                      <a:pt x="6880" y="3758"/>
                    </a:lnTo>
                    <a:lnTo>
                      <a:pt x="6706" y="3758"/>
                    </a:lnTo>
                    <a:lnTo>
                      <a:pt x="6648" y="3816"/>
                    </a:lnTo>
                    <a:lnTo>
                      <a:pt x="6070" y="3816"/>
                    </a:lnTo>
                    <a:lnTo>
                      <a:pt x="5434" y="3874"/>
                    </a:lnTo>
                    <a:lnTo>
                      <a:pt x="5088" y="3874"/>
                    </a:lnTo>
                    <a:lnTo>
                      <a:pt x="4914" y="3932"/>
                    </a:lnTo>
                    <a:lnTo>
                      <a:pt x="1619" y="3932"/>
                    </a:lnTo>
                    <a:lnTo>
                      <a:pt x="1" y="3816"/>
                    </a:lnTo>
                    <a:lnTo>
                      <a:pt x="1" y="3816"/>
                    </a:lnTo>
                    <a:lnTo>
                      <a:pt x="290" y="6071"/>
                    </a:lnTo>
                    <a:lnTo>
                      <a:pt x="1619" y="6244"/>
                    </a:lnTo>
                    <a:lnTo>
                      <a:pt x="3006" y="6360"/>
                    </a:lnTo>
                    <a:lnTo>
                      <a:pt x="4394" y="6475"/>
                    </a:lnTo>
                    <a:lnTo>
                      <a:pt x="5781" y="6475"/>
                    </a:lnTo>
                    <a:lnTo>
                      <a:pt x="7804" y="6417"/>
                    </a:lnTo>
                    <a:lnTo>
                      <a:pt x="9828" y="6244"/>
                    </a:lnTo>
                    <a:lnTo>
                      <a:pt x="11851" y="6013"/>
                    </a:lnTo>
                    <a:lnTo>
                      <a:pt x="13932" y="5608"/>
                    </a:lnTo>
                    <a:lnTo>
                      <a:pt x="15955" y="5088"/>
                    </a:lnTo>
                    <a:lnTo>
                      <a:pt x="18036" y="4510"/>
                    </a:lnTo>
                    <a:lnTo>
                      <a:pt x="20117" y="3758"/>
                    </a:lnTo>
                    <a:lnTo>
                      <a:pt x="22198" y="2949"/>
                    </a:lnTo>
                    <a:lnTo>
                      <a:pt x="21909" y="1966"/>
                    </a:lnTo>
                    <a:lnTo>
                      <a:pt x="21562" y="1099"/>
                    </a:lnTo>
                    <a:lnTo>
                      <a:pt x="21389" y="752"/>
                    </a:lnTo>
                    <a:lnTo>
                      <a:pt x="21158" y="348"/>
                    </a:lnTo>
                    <a:lnTo>
                      <a:pt x="20927"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3"/>
              <p:cNvSpPr/>
              <p:nvPr/>
            </p:nvSpPr>
            <p:spPr>
              <a:xfrm>
                <a:off x="14584010" y="2519741"/>
                <a:ext cx="260559" cy="125824"/>
              </a:xfrm>
              <a:custGeom>
                <a:rect b="b" l="l" r="r" t="t"/>
                <a:pathLst>
                  <a:path extrusionOk="0" h="7342" w="15204">
                    <a:moveTo>
                      <a:pt x="58" y="0"/>
                    </a:moveTo>
                    <a:lnTo>
                      <a:pt x="0" y="752"/>
                    </a:lnTo>
                    <a:lnTo>
                      <a:pt x="578" y="1214"/>
                    </a:lnTo>
                    <a:lnTo>
                      <a:pt x="1561" y="1908"/>
                    </a:lnTo>
                    <a:lnTo>
                      <a:pt x="2949" y="2833"/>
                    </a:lnTo>
                    <a:lnTo>
                      <a:pt x="3758" y="3353"/>
                    </a:lnTo>
                    <a:lnTo>
                      <a:pt x="4683" y="3815"/>
                    </a:lnTo>
                    <a:lnTo>
                      <a:pt x="5723" y="4336"/>
                    </a:lnTo>
                    <a:lnTo>
                      <a:pt x="6822" y="4856"/>
                    </a:lnTo>
                    <a:lnTo>
                      <a:pt x="7978" y="5376"/>
                    </a:lnTo>
                    <a:lnTo>
                      <a:pt x="9249" y="5839"/>
                    </a:lnTo>
                    <a:lnTo>
                      <a:pt x="10637" y="6301"/>
                    </a:lnTo>
                    <a:lnTo>
                      <a:pt x="12082" y="6706"/>
                    </a:lnTo>
                    <a:lnTo>
                      <a:pt x="13585" y="7053"/>
                    </a:lnTo>
                    <a:lnTo>
                      <a:pt x="15204" y="7342"/>
                    </a:lnTo>
                    <a:lnTo>
                      <a:pt x="14915" y="5087"/>
                    </a:lnTo>
                    <a:lnTo>
                      <a:pt x="14857" y="5087"/>
                    </a:lnTo>
                    <a:lnTo>
                      <a:pt x="12891" y="4856"/>
                    </a:lnTo>
                    <a:lnTo>
                      <a:pt x="10984" y="4451"/>
                    </a:lnTo>
                    <a:lnTo>
                      <a:pt x="9018" y="3989"/>
                    </a:lnTo>
                    <a:lnTo>
                      <a:pt x="7168" y="3411"/>
                    </a:lnTo>
                    <a:lnTo>
                      <a:pt x="5319" y="2717"/>
                    </a:lnTo>
                    <a:lnTo>
                      <a:pt x="3527" y="1966"/>
                    </a:lnTo>
                    <a:lnTo>
                      <a:pt x="1792" y="1041"/>
                    </a:lnTo>
                    <a:lnTo>
                      <a:pt x="58" y="0"/>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3"/>
              <p:cNvSpPr/>
              <p:nvPr/>
            </p:nvSpPr>
            <p:spPr>
              <a:xfrm>
                <a:off x="15209118" y="2560357"/>
                <a:ext cx="11911" cy="31722"/>
              </a:xfrm>
              <a:custGeom>
                <a:rect b="b" l="l" r="r" t="t"/>
                <a:pathLst>
                  <a:path extrusionOk="0" h="1851" w="695">
                    <a:moveTo>
                      <a:pt x="0" y="0"/>
                    </a:moveTo>
                    <a:lnTo>
                      <a:pt x="347" y="867"/>
                    </a:lnTo>
                    <a:lnTo>
                      <a:pt x="694" y="1850"/>
                    </a:lnTo>
                    <a:lnTo>
                      <a:pt x="405" y="867"/>
                    </a:lnTo>
                    <a:lnTo>
                      <a:pt x="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3"/>
              <p:cNvSpPr/>
              <p:nvPr/>
            </p:nvSpPr>
            <p:spPr>
              <a:xfrm>
                <a:off x="14844552" y="2645548"/>
                <a:ext cx="17" cy="1011"/>
              </a:xfrm>
              <a:custGeom>
                <a:rect b="b" l="l" r="r" t="t"/>
                <a:pathLst>
                  <a:path extrusionOk="0" fill="none" h="59" w="1">
                    <a:moveTo>
                      <a:pt x="1" y="1"/>
                    </a:moveTo>
                    <a:lnTo>
                      <a:pt x="1" y="1"/>
                    </a:lnTo>
                    <a:lnTo>
                      <a:pt x="1" y="1"/>
                    </a:lnTo>
                    <a:lnTo>
                      <a:pt x="1" y="1"/>
                    </a:lnTo>
                    <a:lnTo>
                      <a:pt x="1" y="58"/>
                    </a:lnTo>
                    <a:lnTo>
                      <a:pt x="1" y="58"/>
                    </a:lnTo>
                    <a:lnTo>
                      <a:pt x="1" y="58"/>
                    </a:lnTo>
                    <a:lnTo>
                      <a:pt x="1" y="58"/>
                    </a:lnTo>
                    <a:lnTo>
                      <a:pt x="1" y="1"/>
                    </a:lnTo>
                    <a:lnTo>
                      <a:pt x="1" y="1"/>
                    </a:lnTo>
                    <a:lnTo>
                      <a:pt x="1" y="1"/>
                    </a:lnTo>
                    <a:lnTo>
                      <a:pt x="1" y="1"/>
                    </a:ln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3"/>
              <p:cNvSpPr/>
              <p:nvPr/>
            </p:nvSpPr>
            <p:spPr>
              <a:xfrm>
                <a:off x="14838605" y="2605926"/>
                <a:ext cx="1011" cy="1011"/>
              </a:xfrm>
              <a:custGeom>
                <a:rect b="b" l="l" r="r" t="t"/>
                <a:pathLst>
                  <a:path extrusionOk="0" fill="none" h="59" w="59">
                    <a:moveTo>
                      <a:pt x="1" y="0"/>
                    </a:moveTo>
                    <a:lnTo>
                      <a:pt x="1" y="0"/>
                    </a:lnTo>
                    <a:lnTo>
                      <a:pt x="1" y="0"/>
                    </a:lnTo>
                    <a:lnTo>
                      <a:pt x="59" y="58"/>
                    </a:lnTo>
                    <a:lnTo>
                      <a:pt x="59" y="58"/>
                    </a:lnTo>
                    <a:lnTo>
                      <a:pt x="59" y="58"/>
                    </a:lnTo>
                    <a:lnTo>
                      <a:pt x="59" y="58"/>
                    </a:lnTo>
                    <a:lnTo>
                      <a:pt x="1" y="0"/>
                    </a:lnTo>
                    <a:lnTo>
                      <a:pt x="1" y="0"/>
                    </a:lnTo>
                    <a:lnTo>
                      <a:pt x="1" y="0"/>
                    </a:lnTo>
                    <a:lnTo>
                      <a:pt x="1" y="0"/>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3"/>
              <p:cNvSpPr/>
              <p:nvPr/>
            </p:nvSpPr>
            <p:spPr>
              <a:xfrm>
                <a:off x="15209118" y="2560357"/>
                <a:ext cx="11911" cy="31722"/>
              </a:xfrm>
              <a:custGeom>
                <a:rect b="b" l="l" r="r" t="t"/>
                <a:pathLst>
                  <a:path extrusionOk="0" fill="none" h="1851" w="695">
                    <a:moveTo>
                      <a:pt x="58" y="0"/>
                    </a:moveTo>
                    <a:lnTo>
                      <a:pt x="58" y="0"/>
                    </a:lnTo>
                    <a:lnTo>
                      <a:pt x="0" y="0"/>
                    </a:lnTo>
                    <a:lnTo>
                      <a:pt x="0" y="0"/>
                    </a:lnTo>
                    <a:lnTo>
                      <a:pt x="0" y="0"/>
                    </a:lnTo>
                    <a:lnTo>
                      <a:pt x="0" y="0"/>
                    </a:lnTo>
                    <a:lnTo>
                      <a:pt x="0" y="0"/>
                    </a:lnTo>
                    <a:lnTo>
                      <a:pt x="0" y="0"/>
                    </a:lnTo>
                    <a:lnTo>
                      <a:pt x="0" y="0"/>
                    </a:lnTo>
                    <a:lnTo>
                      <a:pt x="347" y="867"/>
                    </a:lnTo>
                    <a:lnTo>
                      <a:pt x="694" y="1850"/>
                    </a:lnTo>
                    <a:lnTo>
                      <a:pt x="694" y="1850"/>
                    </a:lnTo>
                    <a:lnTo>
                      <a:pt x="694" y="1850"/>
                    </a:lnTo>
                    <a:lnTo>
                      <a:pt x="694" y="1850"/>
                    </a:lnTo>
                    <a:lnTo>
                      <a:pt x="694" y="1850"/>
                    </a:lnTo>
                    <a:lnTo>
                      <a:pt x="694" y="1850"/>
                    </a:lnTo>
                    <a:lnTo>
                      <a:pt x="694" y="1850"/>
                    </a:lnTo>
                    <a:lnTo>
                      <a:pt x="405" y="867"/>
                    </a:lnTo>
                    <a:lnTo>
                      <a:pt x="58" y="0"/>
                    </a:lnTo>
                    <a:lnTo>
                      <a:pt x="58" y="0"/>
                    </a:lnTo>
                    <a:lnTo>
                      <a:pt x="5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3"/>
              <p:cNvSpPr/>
              <p:nvPr/>
            </p:nvSpPr>
            <p:spPr>
              <a:xfrm>
                <a:off x="15206153" y="2554411"/>
                <a:ext cx="994" cy="17"/>
              </a:xfrm>
              <a:custGeom>
                <a:rect b="b" l="l" r="r" t="t"/>
                <a:pathLst>
                  <a:path extrusionOk="0" fill="none" h="1" w="58">
                    <a:moveTo>
                      <a:pt x="58" y="0"/>
                    </a:moveTo>
                    <a:lnTo>
                      <a:pt x="58" y="0"/>
                    </a:lnTo>
                    <a:lnTo>
                      <a:pt x="0" y="0"/>
                    </a:lnTo>
                    <a:lnTo>
                      <a:pt x="0" y="0"/>
                    </a:lnTo>
                    <a:lnTo>
                      <a:pt x="58" y="0"/>
                    </a:lnTo>
                    <a:lnTo>
                      <a:pt x="5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3"/>
              <p:cNvSpPr/>
              <p:nvPr/>
            </p:nvSpPr>
            <p:spPr>
              <a:xfrm>
                <a:off x="14584010" y="2518747"/>
                <a:ext cx="614225" cy="90160"/>
              </a:xfrm>
              <a:custGeom>
                <a:rect b="b" l="l" r="r" t="t"/>
                <a:pathLst>
                  <a:path extrusionOk="0" h="5261" w="35841">
                    <a:moveTo>
                      <a:pt x="18325" y="5261"/>
                    </a:moveTo>
                    <a:lnTo>
                      <a:pt x="18325" y="5261"/>
                    </a:lnTo>
                    <a:lnTo>
                      <a:pt x="18152" y="5261"/>
                    </a:lnTo>
                    <a:lnTo>
                      <a:pt x="18152" y="5261"/>
                    </a:lnTo>
                    <a:lnTo>
                      <a:pt x="18325" y="5261"/>
                    </a:lnTo>
                    <a:close/>
                    <a:moveTo>
                      <a:pt x="18788" y="5261"/>
                    </a:moveTo>
                    <a:lnTo>
                      <a:pt x="18788" y="5261"/>
                    </a:lnTo>
                    <a:lnTo>
                      <a:pt x="18556" y="5261"/>
                    </a:lnTo>
                    <a:lnTo>
                      <a:pt x="18556" y="5261"/>
                    </a:lnTo>
                    <a:lnTo>
                      <a:pt x="18730" y="5261"/>
                    </a:lnTo>
                    <a:lnTo>
                      <a:pt x="18730" y="5261"/>
                    </a:lnTo>
                    <a:lnTo>
                      <a:pt x="18788" y="5261"/>
                    </a:lnTo>
                    <a:close/>
                    <a:moveTo>
                      <a:pt x="19192" y="5261"/>
                    </a:moveTo>
                    <a:lnTo>
                      <a:pt x="19192" y="5261"/>
                    </a:lnTo>
                    <a:lnTo>
                      <a:pt x="18961" y="5261"/>
                    </a:lnTo>
                    <a:lnTo>
                      <a:pt x="18961" y="5261"/>
                    </a:lnTo>
                    <a:lnTo>
                      <a:pt x="19019" y="5261"/>
                    </a:lnTo>
                    <a:lnTo>
                      <a:pt x="19019" y="5261"/>
                    </a:lnTo>
                    <a:lnTo>
                      <a:pt x="19192" y="5261"/>
                    </a:lnTo>
                    <a:close/>
                    <a:moveTo>
                      <a:pt x="19423" y="5203"/>
                    </a:moveTo>
                    <a:lnTo>
                      <a:pt x="19423" y="5203"/>
                    </a:lnTo>
                    <a:lnTo>
                      <a:pt x="19423" y="5203"/>
                    </a:lnTo>
                    <a:lnTo>
                      <a:pt x="19423" y="5203"/>
                    </a:lnTo>
                    <a:lnTo>
                      <a:pt x="19423" y="5203"/>
                    </a:lnTo>
                    <a:close/>
                    <a:moveTo>
                      <a:pt x="20291" y="5203"/>
                    </a:moveTo>
                    <a:lnTo>
                      <a:pt x="20291" y="5203"/>
                    </a:lnTo>
                    <a:lnTo>
                      <a:pt x="20233" y="5203"/>
                    </a:lnTo>
                    <a:lnTo>
                      <a:pt x="20233" y="5203"/>
                    </a:lnTo>
                    <a:lnTo>
                      <a:pt x="20291" y="5203"/>
                    </a:lnTo>
                    <a:close/>
                    <a:moveTo>
                      <a:pt x="21042" y="5145"/>
                    </a:moveTo>
                    <a:lnTo>
                      <a:pt x="21042" y="5145"/>
                    </a:lnTo>
                    <a:lnTo>
                      <a:pt x="20984" y="5145"/>
                    </a:lnTo>
                    <a:lnTo>
                      <a:pt x="20984" y="5145"/>
                    </a:lnTo>
                    <a:lnTo>
                      <a:pt x="21042" y="5145"/>
                    </a:lnTo>
                    <a:close/>
                    <a:moveTo>
                      <a:pt x="35841" y="1272"/>
                    </a:moveTo>
                    <a:lnTo>
                      <a:pt x="35841" y="1272"/>
                    </a:lnTo>
                    <a:lnTo>
                      <a:pt x="35841" y="1272"/>
                    </a:lnTo>
                    <a:lnTo>
                      <a:pt x="35841" y="1272"/>
                    </a:lnTo>
                    <a:lnTo>
                      <a:pt x="33933" y="2081"/>
                    </a:lnTo>
                    <a:lnTo>
                      <a:pt x="32025" y="2775"/>
                    </a:lnTo>
                    <a:lnTo>
                      <a:pt x="30233" y="3353"/>
                    </a:lnTo>
                    <a:lnTo>
                      <a:pt x="28441" y="3873"/>
                    </a:lnTo>
                    <a:lnTo>
                      <a:pt x="26707" y="4278"/>
                    </a:lnTo>
                    <a:lnTo>
                      <a:pt x="25031" y="4625"/>
                    </a:lnTo>
                    <a:lnTo>
                      <a:pt x="23412" y="4856"/>
                    </a:lnTo>
                    <a:lnTo>
                      <a:pt x="21794" y="5087"/>
                    </a:lnTo>
                    <a:lnTo>
                      <a:pt x="21794" y="5087"/>
                    </a:lnTo>
                    <a:lnTo>
                      <a:pt x="21736" y="5087"/>
                    </a:lnTo>
                    <a:lnTo>
                      <a:pt x="21736" y="5087"/>
                    </a:lnTo>
                    <a:lnTo>
                      <a:pt x="21794" y="5087"/>
                    </a:lnTo>
                    <a:lnTo>
                      <a:pt x="21794" y="5087"/>
                    </a:lnTo>
                    <a:lnTo>
                      <a:pt x="23412" y="4856"/>
                    </a:lnTo>
                    <a:lnTo>
                      <a:pt x="25031" y="4625"/>
                    </a:lnTo>
                    <a:lnTo>
                      <a:pt x="26707" y="4278"/>
                    </a:lnTo>
                    <a:lnTo>
                      <a:pt x="28441" y="3873"/>
                    </a:lnTo>
                    <a:lnTo>
                      <a:pt x="30233" y="3353"/>
                    </a:lnTo>
                    <a:lnTo>
                      <a:pt x="32025" y="2775"/>
                    </a:lnTo>
                    <a:lnTo>
                      <a:pt x="33933" y="2081"/>
                    </a:lnTo>
                    <a:lnTo>
                      <a:pt x="35841" y="1272"/>
                    </a:lnTo>
                    <a:lnTo>
                      <a:pt x="35841" y="1272"/>
                    </a:lnTo>
                    <a:lnTo>
                      <a:pt x="35841" y="1272"/>
                    </a:lnTo>
                    <a:lnTo>
                      <a:pt x="35841" y="1272"/>
                    </a:lnTo>
                    <a:lnTo>
                      <a:pt x="35841" y="1272"/>
                    </a:lnTo>
                    <a:close/>
                    <a:moveTo>
                      <a:pt x="0" y="0"/>
                    </a:moveTo>
                    <a:lnTo>
                      <a:pt x="0" y="0"/>
                    </a:lnTo>
                    <a:lnTo>
                      <a:pt x="0" y="0"/>
                    </a:lnTo>
                    <a:lnTo>
                      <a:pt x="58" y="58"/>
                    </a:lnTo>
                    <a:lnTo>
                      <a:pt x="58" y="58"/>
                    </a:lnTo>
                    <a:lnTo>
                      <a:pt x="58" y="58"/>
                    </a:lnTo>
                    <a:lnTo>
                      <a:pt x="1099" y="694"/>
                    </a:lnTo>
                    <a:lnTo>
                      <a:pt x="2428" y="1388"/>
                    </a:lnTo>
                    <a:lnTo>
                      <a:pt x="3931" y="2139"/>
                    </a:lnTo>
                    <a:lnTo>
                      <a:pt x="5665" y="2948"/>
                    </a:lnTo>
                    <a:lnTo>
                      <a:pt x="6648" y="3295"/>
                    </a:lnTo>
                    <a:lnTo>
                      <a:pt x="7631" y="3642"/>
                    </a:lnTo>
                    <a:lnTo>
                      <a:pt x="8729" y="3931"/>
                    </a:lnTo>
                    <a:lnTo>
                      <a:pt x="9828" y="4278"/>
                    </a:lnTo>
                    <a:lnTo>
                      <a:pt x="11041" y="4509"/>
                    </a:lnTo>
                    <a:lnTo>
                      <a:pt x="12255" y="4741"/>
                    </a:lnTo>
                    <a:lnTo>
                      <a:pt x="13527" y="4972"/>
                    </a:lnTo>
                    <a:lnTo>
                      <a:pt x="14857" y="5087"/>
                    </a:lnTo>
                    <a:lnTo>
                      <a:pt x="14857" y="5087"/>
                    </a:lnTo>
                    <a:lnTo>
                      <a:pt x="14857" y="5087"/>
                    </a:lnTo>
                    <a:lnTo>
                      <a:pt x="14857" y="5087"/>
                    </a:lnTo>
                    <a:lnTo>
                      <a:pt x="14857" y="5087"/>
                    </a:lnTo>
                    <a:lnTo>
                      <a:pt x="14857" y="5087"/>
                    </a:lnTo>
                    <a:lnTo>
                      <a:pt x="16417" y="5203"/>
                    </a:lnTo>
                    <a:lnTo>
                      <a:pt x="18036" y="5261"/>
                    </a:lnTo>
                    <a:lnTo>
                      <a:pt x="18036" y="5261"/>
                    </a:lnTo>
                    <a:lnTo>
                      <a:pt x="16417" y="5203"/>
                    </a:lnTo>
                    <a:lnTo>
                      <a:pt x="14857" y="5087"/>
                    </a:lnTo>
                    <a:lnTo>
                      <a:pt x="14857" y="5087"/>
                    </a:lnTo>
                    <a:lnTo>
                      <a:pt x="13527" y="4972"/>
                    </a:lnTo>
                    <a:lnTo>
                      <a:pt x="12255" y="4741"/>
                    </a:lnTo>
                    <a:lnTo>
                      <a:pt x="11041" y="4509"/>
                    </a:lnTo>
                    <a:lnTo>
                      <a:pt x="9828" y="4278"/>
                    </a:lnTo>
                    <a:lnTo>
                      <a:pt x="8729" y="3931"/>
                    </a:lnTo>
                    <a:lnTo>
                      <a:pt x="7631" y="3642"/>
                    </a:lnTo>
                    <a:lnTo>
                      <a:pt x="6648" y="3295"/>
                    </a:lnTo>
                    <a:lnTo>
                      <a:pt x="5665" y="2948"/>
                    </a:lnTo>
                    <a:lnTo>
                      <a:pt x="3931" y="2139"/>
                    </a:lnTo>
                    <a:lnTo>
                      <a:pt x="2428" y="1388"/>
                    </a:lnTo>
                    <a:lnTo>
                      <a:pt x="1099" y="694"/>
                    </a:lnTo>
                    <a:lnTo>
                      <a:pt x="58" y="58"/>
                    </a:lnTo>
                    <a:lnTo>
                      <a:pt x="58" y="58"/>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3"/>
              <p:cNvSpPr/>
              <p:nvPr/>
            </p:nvSpPr>
            <p:spPr>
              <a:xfrm>
                <a:off x="14895073" y="2608891"/>
                <a:ext cx="2999" cy="17"/>
              </a:xfrm>
              <a:custGeom>
                <a:rect b="b" l="l" r="r" t="t"/>
                <a:pathLst>
                  <a:path extrusionOk="0" fill="none" h="1" w="175">
                    <a:moveTo>
                      <a:pt x="174" y="1"/>
                    </a:moveTo>
                    <a:lnTo>
                      <a:pt x="174" y="1"/>
                    </a:lnTo>
                    <a:lnTo>
                      <a:pt x="1" y="1"/>
                    </a:lnTo>
                    <a:lnTo>
                      <a:pt x="1" y="1"/>
                    </a:lnTo>
                    <a:lnTo>
                      <a:pt x="174"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3"/>
              <p:cNvSpPr/>
              <p:nvPr/>
            </p:nvSpPr>
            <p:spPr>
              <a:xfrm>
                <a:off x="14902014" y="2608891"/>
                <a:ext cx="3976" cy="17"/>
              </a:xfrm>
              <a:custGeom>
                <a:rect b="b" l="l" r="r" t="t"/>
                <a:pathLst>
                  <a:path extrusionOk="0" fill="none" h="1" w="232">
                    <a:moveTo>
                      <a:pt x="232" y="1"/>
                    </a:moveTo>
                    <a:lnTo>
                      <a:pt x="232" y="1"/>
                    </a:lnTo>
                    <a:lnTo>
                      <a:pt x="0" y="1"/>
                    </a:lnTo>
                    <a:lnTo>
                      <a:pt x="0" y="1"/>
                    </a:lnTo>
                    <a:lnTo>
                      <a:pt x="174" y="1"/>
                    </a:lnTo>
                    <a:lnTo>
                      <a:pt x="174" y="1"/>
                    </a:lnTo>
                    <a:lnTo>
                      <a:pt x="23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3"/>
              <p:cNvSpPr/>
              <p:nvPr/>
            </p:nvSpPr>
            <p:spPr>
              <a:xfrm>
                <a:off x="14908937" y="2608891"/>
                <a:ext cx="3993" cy="17"/>
              </a:xfrm>
              <a:custGeom>
                <a:rect b="b" l="l" r="r" t="t"/>
                <a:pathLst>
                  <a:path extrusionOk="0" fill="none" h="1" w="233">
                    <a:moveTo>
                      <a:pt x="232" y="1"/>
                    </a:moveTo>
                    <a:lnTo>
                      <a:pt x="232" y="1"/>
                    </a:lnTo>
                    <a:lnTo>
                      <a:pt x="1" y="1"/>
                    </a:lnTo>
                    <a:lnTo>
                      <a:pt x="1" y="1"/>
                    </a:lnTo>
                    <a:lnTo>
                      <a:pt x="59" y="1"/>
                    </a:lnTo>
                    <a:lnTo>
                      <a:pt x="59" y="1"/>
                    </a:lnTo>
                    <a:lnTo>
                      <a:pt x="23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3"/>
              <p:cNvSpPr/>
              <p:nvPr/>
            </p:nvSpPr>
            <p:spPr>
              <a:xfrm>
                <a:off x="14916872" y="2607897"/>
                <a:ext cx="17" cy="17"/>
              </a:xfrm>
              <a:custGeom>
                <a:rect b="b" l="l" r="r" t="t"/>
                <a:pathLst>
                  <a:path extrusionOk="0" fill="none" h="1" w="1">
                    <a:moveTo>
                      <a:pt x="0" y="1"/>
                    </a:moveTo>
                    <a:lnTo>
                      <a:pt x="0" y="1"/>
                    </a:lnTo>
                    <a:lnTo>
                      <a:pt x="0" y="1"/>
                    </a:lnTo>
                    <a:lnTo>
                      <a:pt x="0" y="1"/>
                    </a:ln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3"/>
              <p:cNvSpPr/>
              <p:nvPr/>
            </p:nvSpPr>
            <p:spPr>
              <a:xfrm>
                <a:off x="14930736" y="2607897"/>
                <a:ext cx="1011" cy="17"/>
              </a:xfrm>
              <a:custGeom>
                <a:rect b="b" l="l" r="r" t="t"/>
                <a:pathLst>
                  <a:path extrusionOk="0" fill="none" h="1" w="59">
                    <a:moveTo>
                      <a:pt x="59" y="1"/>
                    </a:moveTo>
                    <a:lnTo>
                      <a:pt x="59" y="1"/>
                    </a:lnTo>
                    <a:lnTo>
                      <a:pt x="1" y="1"/>
                    </a:lnTo>
                    <a:lnTo>
                      <a:pt x="1" y="1"/>
                    </a:lnTo>
                    <a:lnTo>
                      <a:pt x="59"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a:off x="14943624" y="2606920"/>
                <a:ext cx="1011" cy="17"/>
              </a:xfrm>
              <a:custGeom>
                <a:rect b="b" l="l" r="r" t="t"/>
                <a:pathLst>
                  <a:path extrusionOk="0" fill="none" h="1" w="59">
                    <a:moveTo>
                      <a:pt x="58" y="0"/>
                    </a:moveTo>
                    <a:lnTo>
                      <a:pt x="58" y="0"/>
                    </a:lnTo>
                    <a:lnTo>
                      <a:pt x="0" y="0"/>
                    </a:lnTo>
                    <a:lnTo>
                      <a:pt x="0" y="0"/>
                    </a:lnTo>
                    <a:lnTo>
                      <a:pt x="5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3"/>
              <p:cNvSpPr/>
              <p:nvPr/>
            </p:nvSpPr>
            <p:spPr>
              <a:xfrm>
                <a:off x="14956494" y="2540546"/>
                <a:ext cx="241742" cy="65397"/>
              </a:xfrm>
              <a:custGeom>
                <a:rect b="b" l="l" r="r" t="t"/>
                <a:pathLst>
                  <a:path extrusionOk="0" fill="none" h="3816" w="14106">
                    <a:moveTo>
                      <a:pt x="14106" y="0"/>
                    </a:moveTo>
                    <a:lnTo>
                      <a:pt x="14106" y="0"/>
                    </a:lnTo>
                    <a:lnTo>
                      <a:pt x="14106" y="0"/>
                    </a:lnTo>
                    <a:lnTo>
                      <a:pt x="14106" y="0"/>
                    </a:lnTo>
                    <a:lnTo>
                      <a:pt x="12198" y="809"/>
                    </a:lnTo>
                    <a:lnTo>
                      <a:pt x="10290" y="1503"/>
                    </a:lnTo>
                    <a:lnTo>
                      <a:pt x="8498" y="2081"/>
                    </a:lnTo>
                    <a:lnTo>
                      <a:pt x="6706" y="2601"/>
                    </a:lnTo>
                    <a:lnTo>
                      <a:pt x="4972" y="3006"/>
                    </a:lnTo>
                    <a:lnTo>
                      <a:pt x="3296" y="3353"/>
                    </a:lnTo>
                    <a:lnTo>
                      <a:pt x="1677" y="3584"/>
                    </a:lnTo>
                    <a:lnTo>
                      <a:pt x="59" y="3815"/>
                    </a:lnTo>
                    <a:lnTo>
                      <a:pt x="59" y="3815"/>
                    </a:lnTo>
                    <a:lnTo>
                      <a:pt x="1" y="3815"/>
                    </a:lnTo>
                    <a:lnTo>
                      <a:pt x="1" y="3815"/>
                    </a:lnTo>
                    <a:lnTo>
                      <a:pt x="59" y="3815"/>
                    </a:lnTo>
                    <a:lnTo>
                      <a:pt x="59" y="3815"/>
                    </a:lnTo>
                    <a:lnTo>
                      <a:pt x="1677" y="3584"/>
                    </a:lnTo>
                    <a:lnTo>
                      <a:pt x="3296" y="3353"/>
                    </a:lnTo>
                    <a:lnTo>
                      <a:pt x="4972" y="3006"/>
                    </a:lnTo>
                    <a:lnTo>
                      <a:pt x="6706" y="2601"/>
                    </a:lnTo>
                    <a:lnTo>
                      <a:pt x="8498" y="2081"/>
                    </a:lnTo>
                    <a:lnTo>
                      <a:pt x="10290" y="1503"/>
                    </a:lnTo>
                    <a:lnTo>
                      <a:pt x="12198" y="809"/>
                    </a:lnTo>
                    <a:lnTo>
                      <a:pt x="14106" y="0"/>
                    </a:lnTo>
                    <a:lnTo>
                      <a:pt x="14106" y="0"/>
                    </a:lnTo>
                    <a:lnTo>
                      <a:pt x="14106" y="0"/>
                    </a:lnTo>
                    <a:lnTo>
                      <a:pt x="14106" y="0"/>
                    </a:lnTo>
                    <a:lnTo>
                      <a:pt x="14106"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3"/>
              <p:cNvSpPr/>
              <p:nvPr/>
            </p:nvSpPr>
            <p:spPr>
              <a:xfrm>
                <a:off x="14584010" y="2518747"/>
                <a:ext cx="309109" cy="90160"/>
              </a:xfrm>
              <a:custGeom>
                <a:rect b="b" l="l" r="r" t="t"/>
                <a:pathLst>
                  <a:path extrusionOk="0" fill="none" h="5261" w="18037">
                    <a:moveTo>
                      <a:pt x="0" y="0"/>
                    </a:moveTo>
                    <a:lnTo>
                      <a:pt x="0" y="0"/>
                    </a:lnTo>
                    <a:lnTo>
                      <a:pt x="0" y="0"/>
                    </a:lnTo>
                    <a:lnTo>
                      <a:pt x="58" y="58"/>
                    </a:lnTo>
                    <a:lnTo>
                      <a:pt x="58" y="58"/>
                    </a:lnTo>
                    <a:lnTo>
                      <a:pt x="58" y="58"/>
                    </a:lnTo>
                    <a:lnTo>
                      <a:pt x="1099" y="694"/>
                    </a:lnTo>
                    <a:lnTo>
                      <a:pt x="2428" y="1388"/>
                    </a:lnTo>
                    <a:lnTo>
                      <a:pt x="3931" y="2139"/>
                    </a:lnTo>
                    <a:lnTo>
                      <a:pt x="5665" y="2948"/>
                    </a:lnTo>
                    <a:lnTo>
                      <a:pt x="6648" y="3295"/>
                    </a:lnTo>
                    <a:lnTo>
                      <a:pt x="7631" y="3642"/>
                    </a:lnTo>
                    <a:lnTo>
                      <a:pt x="8729" y="3931"/>
                    </a:lnTo>
                    <a:lnTo>
                      <a:pt x="9828" y="4278"/>
                    </a:lnTo>
                    <a:lnTo>
                      <a:pt x="11041" y="4509"/>
                    </a:lnTo>
                    <a:lnTo>
                      <a:pt x="12255" y="4741"/>
                    </a:lnTo>
                    <a:lnTo>
                      <a:pt x="13527" y="4972"/>
                    </a:lnTo>
                    <a:lnTo>
                      <a:pt x="14857" y="5087"/>
                    </a:lnTo>
                    <a:lnTo>
                      <a:pt x="14857" y="5087"/>
                    </a:lnTo>
                    <a:lnTo>
                      <a:pt x="14857" y="5087"/>
                    </a:lnTo>
                    <a:lnTo>
                      <a:pt x="14857" y="5087"/>
                    </a:lnTo>
                    <a:lnTo>
                      <a:pt x="14857" y="5087"/>
                    </a:lnTo>
                    <a:lnTo>
                      <a:pt x="14857" y="5087"/>
                    </a:lnTo>
                    <a:lnTo>
                      <a:pt x="16417" y="5203"/>
                    </a:lnTo>
                    <a:lnTo>
                      <a:pt x="18036" y="5261"/>
                    </a:lnTo>
                    <a:lnTo>
                      <a:pt x="18036" y="5261"/>
                    </a:lnTo>
                    <a:lnTo>
                      <a:pt x="16417" y="5203"/>
                    </a:lnTo>
                    <a:lnTo>
                      <a:pt x="14857" y="5087"/>
                    </a:lnTo>
                    <a:lnTo>
                      <a:pt x="14857" y="5087"/>
                    </a:lnTo>
                    <a:lnTo>
                      <a:pt x="13527" y="4972"/>
                    </a:lnTo>
                    <a:lnTo>
                      <a:pt x="12255" y="4741"/>
                    </a:lnTo>
                    <a:lnTo>
                      <a:pt x="11041" y="4509"/>
                    </a:lnTo>
                    <a:lnTo>
                      <a:pt x="9828" y="4278"/>
                    </a:lnTo>
                    <a:lnTo>
                      <a:pt x="8729" y="3931"/>
                    </a:lnTo>
                    <a:lnTo>
                      <a:pt x="7631" y="3642"/>
                    </a:lnTo>
                    <a:lnTo>
                      <a:pt x="6648" y="3295"/>
                    </a:lnTo>
                    <a:lnTo>
                      <a:pt x="5665" y="2948"/>
                    </a:lnTo>
                    <a:lnTo>
                      <a:pt x="3931" y="2139"/>
                    </a:lnTo>
                    <a:lnTo>
                      <a:pt x="2428" y="1388"/>
                    </a:lnTo>
                    <a:lnTo>
                      <a:pt x="1099" y="694"/>
                    </a:lnTo>
                    <a:lnTo>
                      <a:pt x="58" y="58"/>
                    </a:lnTo>
                    <a:lnTo>
                      <a:pt x="58" y="58"/>
                    </a:ln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3"/>
              <p:cNvSpPr/>
              <p:nvPr/>
            </p:nvSpPr>
            <p:spPr>
              <a:xfrm>
                <a:off x="15198218" y="2540546"/>
                <a:ext cx="8929" cy="13881"/>
              </a:xfrm>
              <a:custGeom>
                <a:rect b="b" l="l" r="r" t="t"/>
                <a:pathLst>
                  <a:path extrusionOk="0" h="810" w="521">
                    <a:moveTo>
                      <a:pt x="1" y="0"/>
                    </a:moveTo>
                    <a:lnTo>
                      <a:pt x="232" y="405"/>
                    </a:lnTo>
                    <a:lnTo>
                      <a:pt x="463" y="809"/>
                    </a:lnTo>
                    <a:lnTo>
                      <a:pt x="521" y="809"/>
                    </a:lnTo>
                    <a:lnTo>
                      <a:pt x="290" y="405"/>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3"/>
              <p:cNvSpPr/>
              <p:nvPr/>
            </p:nvSpPr>
            <p:spPr>
              <a:xfrm>
                <a:off x="15198218" y="2540546"/>
                <a:ext cx="8929" cy="13881"/>
              </a:xfrm>
              <a:custGeom>
                <a:rect b="b" l="l" r="r" t="t"/>
                <a:pathLst>
                  <a:path extrusionOk="0" fill="none" h="810" w="521">
                    <a:moveTo>
                      <a:pt x="1" y="0"/>
                    </a:moveTo>
                    <a:lnTo>
                      <a:pt x="1" y="0"/>
                    </a:lnTo>
                    <a:lnTo>
                      <a:pt x="1" y="0"/>
                    </a:lnTo>
                    <a:lnTo>
                      <a:pt x="1" y="0"/>
                    </a:lnTo>
                    <a:lnTo>
                      <a:pt x="1" y="0"/>
                    </a:lnTo>
                    <a:lnTo>
                      <a:pt x="232" y="405"/>
                    </a:lnTo>
                    <a:lnTo>
                      <a:pt x="463" y="809"/>
                    </a:lnTo>
                    <a:lnTo>
                      <a:pt x="463" y="809"/>
                    </a:lnTo>
                    <a:lnTo>
                      <a:pt x="463" y="809"/>
                    </a:lnTo>
                    <a:lnTo>
                      <a:pt x="463" y="809"/>
                    </a:lnTo>
                    <a:lnTo>
                      <a:pt x="463" y="809"/>
                    </a:lnTo>
                    <a:lnTo>
                      <a:pt x="463" y="809"/>
                    </a:lnTo>
                    <a:lnTo>
                      <a:pt x="521" y="809"/>
                    </a:lnTo>
                    <a:lnTo>
                      <a:pt x="521" y="809"/>
                    </a:lnTo>
                    <a:lnTo>
                      <a:pt x="521" y="809"/>
                    </a:lnTo>
                    <a:lnTo>
                      <a:pt x="521" y="809"/>
                    </a:lnTo>
                    <a:lnTo>
                      <a:pt x="290" y="405"/>
                    </a:ln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3"/>
              <p:cNvSpPr/>
              <p:nvPr/>
            </p:nvSpPr>
            <p:spPr>
              <a:xfrm>
                <a:off x="14583016" y="2518747"/>
                <a:ext cx="2005" cy="13881"/>
              </a:xfrm>
              <a:custGeom>
                <a:rect b="b" l="l" r="r" t="t"/>
                <a:pathLst>
                  <a:path extrusionOk="0" h="810" w="117">
                    <a:moveTo>
                      <a:pt x="58" y="0"/>
                    </a:moveTo>
                    <a:lnTo>
                      <a:pt x="58" y="58"/>
                    </a:lnTo>
                    <a:lnTo>
                      <a:pt x="1" y="810"/>
                    </a:lnTo>
                    <a:lnTo>
                      <a:pt x="58" y="810"/>
                    </a:lnTo>
                    <a:lnTo>
                      <a:pt x="116" y="58"/>
                    </a:lnTo>
                    <a:lnTo>
                      <a:pt x="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3"/>
              <p:cNvSpPr/>
              <p:nvPr/>
            </p:nvSpPr>
            <p:spPr>
              <a:xfrm>
                <a:off x="14583016" y="2518747"/>
                <a:ext cx="2005" cy="13881"/>
              </a:xfrm>
              <a:custGeom>
                <a:rect b="b" l="l" r="r" t="t"/>
                <a:pathLst>
                  <a:path extrusionOk="0" fill="none" h="810" w="117">
                    <a:moveTo>
                      <a:pt x="58" y="0"/>
                    </a:moveTo>
                    <a:lnTo>
                      <a:pt x="58" y="58"/>
                    </a:lnTo>
                    <a:lnTo>
                      <a:pt x="58" y="58"/>
                    </a:lnTo>
                    <a:lnTo>
                      <a:pt x="1" y="810"/>
                    </a:lnTo>
                    <a:lnTo>
                      <a:pt x="1" y="810"/>
                    </a:lnTo>
                    <a:lnTo>
                      <a:pt x="1" y="810"/>
                    </a:lnTo>
                    <a:lnTo>
                      <a:pt x="58" y="810"/>
                    </a:lnTo>
                    <a:lnTo>
                      <a:pt x="58" y="810"/>
                    </a:lnTo>
                    <a:lnTo>
                      <a:pt x="58" y="810"/>
                    </a:lnTo>
                    <a:lnTo>
                      <a:pt x="58" y="810"/>
                    </a:lnTo>
                    <a:lnTo>
                      <a:pt x="58" y="810"/>
                    </a:lnTo>
                    <a:lnTo>
                      <a:pt x="58" y="810"/>
                    </a:lnTo>
                    <a:lnTo>
                      <a:pt x="116" y="58"/>
                    </a:lnTo>
                    <a:lnTo>
                      <a:pt x="116" y="58"/>
                    </a:lnTo>
                    <a:lnTo>
                      <a:pt x="5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3"/>
              <p:cNvSpPr/>
              <p:nvPr/>
            </p:nvSpPr>
            <p:spPr>
              <a:xfrm>
                <a:off x="15206153" y="2554411"/>
                <a:ext cx="3976" cy="5964"/>
              </a:xfrm>
              <a:custGeom>
                <a:rect b="b" l="l" r="r" t="t"/>
                <a:pathLst>
                  <a:path extrusionOk="0" fill="none" h="348" w="232">
                    <a:moveTo>
                      <a:pt x="58" y="0"/>
                    </a:moveTo>
                    <a:lnTo>
                      <a:pt x="58" y="0"/>
                    </a:lnTo>
                    <a:lnTo>
                      <a:pt x="0" y="0"/>
                    </a:lnTo>
                    <a:lnTo>
                      <a:pt x="0" y="0"/>
                    </a:lnTo>
                    <a:lnTo>
                      <a:pt x="0" y="0"/>
                    </a:lnTo>
                    <a:lnTo>
                      <a:pt x="0" y="0"/>
                    </a:lnTo>
                    <a:lnTo>
                      <a:pt x="173" y="347"/>
                    </a:lnTo>
                    <a:lnTo>
                      <a:pt x="173" y="347"/>
                    </a:lnTo>
                    <a:lnTo>
                      <a:pt x="173" y="347"/>
                    </a:lnTo>
                    <a:lnTo>
                      <a:pt x="173" y="347"/>
                    </a:lnTo>
                    <a:lnTo>
                      <a:pt x="231" y="347"/>
                    </a:lnTo>
                    <a:lnTo>
                      <a:pt x="231" y="347"/>
                    </a:lnTo>
                    <a:lnTo>
                      <a:pt x="5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3"/>
              <p:cNvSpPr/>
              <p:nvPr/>
            </p:nvSpPr>
            <p:spPr>
              <a:xfrm>
                <a:off x="14520602" y="3319206"/>
                <a:ext cx="237783" cy="32698"/>
              </a:xfrm>
              <a:custGeom>
                <a:rect b="b" l="l" r="r" t="t"/>
                <a:pathLst>
                  <a:path extrusionOk="0" h="1908" w="13875">
                    <a:moveTo>
                      <a:pt x="1" y="0"/>
                    </a:moveTo>
                    <a:lnTo>
                      <a:pt x="174" y="174"/>
                    </a:lnTo>
                    <a:lnTo>
                      <a:pt x="637" y="463"/>
                    </a:lnTo>
                    <a:lnTo>
                      <a:pt x="983" y="694"/>
                    </a:lnTo>
                    <a:lnTo>
                      <a:pt x="1504" y="867"/>
                    </a:lnTo>
                    <a:lnTo>
                      <a:pt x="1041" y="636"/>
                    </a:lnTo>
                    <a:lnTo>
                      <a:pt x="694" y="405"/>
                    </a:lnTo>
                    <a:lnTo>
                      <a:pt x="232" y="116"/>
                    </a:lnTo>
                    <a:lnTo>
                      <a:pt x="59" y="0"/>
                    </a:lnTo>
                    <a:close/>
                    <a:moveTo>
                      <a:pt x="1504" y="867"/>
                    </a:moveTo>
                    <a:lnTo>
                      <a:pt x="2082" y="1099"/>
                    </a:lnTo>
                    <a:lnTo>
                      <a:pt x="2775" y="1330"/>
                    </a:lnTo>
                    <a:lnTo>
                      <a:pt x="3758" y="1561"/>
                    </a:lnTo>
                    <a:lnTo>
                      <a:pt x="4972" y="1735"/>
                    </a:lnTo>
                    <a:lnTo>
                      <a:pt x="6475" y="1908"/>
                    </a:lnTo>
                    <a:lnTo>
                      <a:pt x="8325" y="1908"/>
                    </a:lnTo>
                    <a:lnTo>
                      <a:pt x="6880" y="1850"/>
                    </a:lnTo>
                    <a:lnTo>
                      <a:pt x="5608" y="1792"/>
                    </a:lnTo>
                    <a:lnTo>
                      <a:pt x="4510" y="1619"/>
                    </a:lnTo>
                    <a:lnTo>
                      <a:pt x="3585" y="1445"/>
                    </a:lnTo>
                    <a:lnTo>
                      <a:pt x="2775" y="1272"/>
                    </a:lnTo>
                    <a:lnTo>
                      <a:pt x="2082" y="1041"/>
                    </a:lnTo>
                    <a:lnTo>
                      <a:pt x="1504" y="867"/>
                    </a:lnTo>
                    <a:close/>
                    <a:moveTo>
                      <a:pt x="13817" y="1503"/>
                    </a:moveTo>
                    <a:lnTo>
                      <a:pt x="11793" y="1735"/>
                    </a:lnTo>
                    <a:lnTo>
                      <a:pt x="9943" y="1850"/>
                    </a:lnTo>
                    <a:lnTo>
                      <a:pt x="8325" y="1908"/>
                    </a:lnTo>
                    <a:lnTo>
                      <a:pt x="9423" y="1908"/>
                    </a:lnTo>
                    <a:lnTo>
                      <a:pt x="10811" y="1850"/>
                    </a:lnTo>
                    <a:lnTo>
                      <a:pt x="12256" y="1735"/>
                    </a:lnTo>
                    <a:lnTo>
                      <a:pt x="13874" y="15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3"/>
              <p:cNvSpPr/>
              <p:nvPr/>
            </p:nvSpPr>
            <p:spPr>
              <a:xfrm>
                <a:off x="14197645" y="4167221"/>
                <a:ext cx="401240" cy="200115"/>
              </a:xfrm>
              <a:custGeom>
                <a:rect b="b" l="l" r="r" t="t"/>
                <a:pathLst>
                  <a:path extrusionOk="0" h="11677" w="23413">
                    <a:moveTo>
                      <a:pt x="14973" y="0"/>
                    </a:moveTo>
                    <a:lnTo>
                      <a:pt x="14915" y="289"/>
                    </a:lnTo>
                    <a:lnTo>
                      <a:pt x="14741" y="752"/>
                    </a:lnTo>
                    <a:lnTo>
                      <a:pt x="14337" y="1330"/>
                    </a:lnTo>
                    <a:lnTo>
                      <a:pt x="14048" y="1734"/>
                    </a:lnTo>
                    <a:lnTo>
                      <a:pt x="13643" y="2197"/>
                    </a:lnTo>
                    <a:lnTo>
                      <a:pt x="13181" y="2659"/>
                    </a:lnTo>
                    <a:lnTo>
                      <a:pt x="12603" y="3122"/>
                    </a:lnTo>
                    <a:lnTo>
                      <a:pt x="12025" y="3584"/>
                    </a:lnTo>
                    <a:lnTo>
                      <a:pt x="11389" y="4104"/>
                    </a:lnTo>
                    <a:lnTo>
                      <a:pt x="10695" y="4567"/>
                    </a:lnTo>
                    <a:lnTo>
                      <a:pt x="9886" y="5029"/>
                    </a:lnTo>
                    <a:lnTo>
                      <a:pt x="9076" y="5492"/>
                    </a:lnTo>
                    <a:lnTo>
                      <a:pt x="8209" y="5896"/>
                    </a:lnTo>
                    <a:lnTo>
                      <a:pt x="7284" y="6243"/>
                    </a:lnTo>
                    <a:lnTo>
                      <a:pt x="6359" y="6648"/>
                    </a:lnTo>
                    <a:lnTo>
                      <a:pt x="5319" y="6937"/>
                    </a:lnTo>
                    <a:lnTo>
                      <a:pt x="4278" y="7168"/>
                    </a:lnTo>
                    <a:lnTo>
                      <a:pt x="3180" y="7399"/>
                    </a:lnTo>
                    <a:lnTo>
                      <a:pt x="2024" y="7515"/>
                    </a:lnTo>
                    <a:lnTo>
                      <a:pt x="1561" y="7688"/>
                    </a:lnTo>
                    <a:lnTo>
                      <a:pt x="1099" y="7920"/>
                    </a:lnTo>
                    <a:lnTo>
                      <a:pt x="752" y="8209"/>
                    </a:lnTo>
                    <a:lnTo>
                      <a:pt x="463" y="8555"/>
                    </a:lnTo>
                    <a:lnTo>
                      <a:pt x="232" y="9018"/>
                    </a:lnTo>
                    <a:lnTo>
                      <a:pt x="58" y="9423"/>
                    </a:lnTo>
                    <a:lnTo>
                      <a:pt x="1" y="9943"/>
                    </a:lnTo>
                    <a:lnTo>
                      <a:pt x="58" y="10405"/>
                    </a:lnTo>
                    <a:lnTo>
                      <a:pt x="232" y="10983"/>
                    </a:lnTo>
                    <a:lnTo>
                      <a:pt x="405" y="11330"/>
                    </a:lnTo>
                    <a:lnTo>
                      <a:pt x="637" y="11677"/>
                    </a:lnTo>
                    <a:lnTo>
                      <a:pt x="22950" y="11677"/>
                    </a:lnTo>
                    <a:lnTo>
                      <a:pt x="23181" y="10983"/>
                    </a:lnTo>
                    <a:lnTo>
                      <a:pt x="23297" y="10174"/>
                    </a:lnTo>
                    <a:lnTo>
                      <a:pt x="23412" y="9134"/>
                    </a:lnTo>
                    <a:lnTo>
                      <a:pt x="23412" y="8613"/>
                    </a:lnTo>
                    <a:lnTo>
                      <a:pt x="23297" y="8035"/>
                    </a:lnTo>
                    <a:lnTo>
                      <a:pt x="23181" y="7515"/>
                    </a:lnTo>
                    <a:lnTo>
                      <a:pt x="23008" y="6995"/>
                    </a:lnTo>
                    <a:lnTo>
                      <a:pt x="22545" y="5839"/>
                    </a:lnTo>
                    <a:lnTo>
                      <a:pt x="22372" y="5203"/>
                    </a:lnTo>
                    <a:lnTo>
                      <a:pt x="22141" y="4567"/>
                    </a:lnTo>
                    <a:lnTo>
                      <a:pt x="22025" y="3873"/>
                    </a:lnTo>
                    <a:lnTo>
                      <a:pt x="21909" y="3122"/>
                    </a:lnTo>
                    <a:lnTo>
                      <a:pt x="21736" y="1676"/>
                    </a:lnTo>
                    <a:lnTo>
                      <a:pt x="21563" y="1041"/>
                    </a:lnTo>
                    <a:lnTo>
                      <a:pt x="21389" y="578"/>
                    </a:lnTo>
                    <a:lnTo>
                      <a:pt x="21274" y="405"/>
                    </a:lnTo>
                    <a:lnTo>
                      <a:pt x="21100" y="289"/>
                    </a:lnTo>
                    <a:lnTo>
                      <a:pt x="20927" y="231"/>
                    </a:lnTo>
                    <a:lnTo>
                      <a:pt x="20696" y="231"/>
                    </a:lnTo>
                    <a:lnTo>
                      <a:pt x="19250" y="578"/>
                    </a:lnTo>
                    <a:lnTo>
                      <a:pt x="18094" y="752"/>
                    </a:lnTo>
                    <a:lnTo>
                      <a:pt x="17227" y="809"/>
                    </a:lnTo>
                    <a:lnTo>
                      <a:pt x="16533" y="809"/>
                    </a:lnTo>
                    <a:lnTo>
                      <a:pt x="15955" y="694"/>
                    </a:lnTo>
                    <a:lnTo>
                      <a:pt x="15551" y="520"/>
                    </a:lnTo>
                    <a:lnTo>
                      <a:pt x="15262" y="289"/>
                    </a:lnTo>
                    <a:lnTo>
                      <a:pt x="14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3"/>
              <p:cNvSpPr/>
              <p:nvPr/>
            </p:nvSpPr>
            <p:spPr>
              <a:xfrm>
                <a:off x="14232315" y="4134522"/>
                <a:ext cx="223919" cy="161487"/>
              </a:xfrm>
              <a:custGeom>
                <a:rect b="b" l="l" r="r" t="t"/>
                <a:pathLst>
                  <a:path extrusionOk="0" h="9423" w="13066">
                    <a:moveTo>
                      <a:pt x="12314" y="0"/>
                    </a:moveTo>
                    <a:lnTo>
                      <a:pt x="12140" y="58"/>
                    </a:lnTo>
                    <a:lnTo>
                      <a:pt x="11967" y="232"/>
                    </a:lnTo>
                    <a:lnTo>
                      <a:pt x="11736" y="521"/>
                    </a:lnTo>
                    <a:lnTo>
                      <a:pt x="11447" y="1041"/>
                    </a:lnTo>
                    <a:lnTo>
                      <a:pt x="11158" y="1503"/>
                    </a:lnTo>
                    <a:lnTo>
                      <a:pt x="10522" y="2486"/>
                    </a:lnTo>
                    <a:lnTo>
                      <a:pt x="9712" y="3411"/>
                    </a:lnTo>
                    <a:lnTo>
                      <a:pt x="8845" y="4220"/>
                    </a:lnTo>
                    <a:lnTo>
                      <a:pt x="7920" y="5030"/>
                    </a:lnTo>
                    <a:lnTo>
                      <a:pt x="6938" y="5723"/>
                    </a:lnTo>
                    <a:lnTo>
                      <a:pt x="5955" y="6417"/>
                    </a:lnTo>
                    <a:lnTo>
                      <a:pt x="4972" y="6995"/>
                    </a:lnTo>
                    <a:lnTo>
                      <a:pt x="3990" y="7573"/>
                    </a:lnTo>
                    <a:lnTo>
                      <a:pt x="3122" y="8036"/>
                    </a:lnTo>
                    <a:lnTo>
                      <a:pt x="1562" y="8787"/>
                    </a:lnTo>
                    <a:lnTo>
                      <a:pt x="463" y="9249"/>
                    </a:lnTo>
                    <a:lnTo>
                      <a:pt x="1" y="9423"/>
                    </a:lnTo>
                    <a:lnTo>
                      <a:pt x="1157" y="9307"/>
                    </a:lnTo>
                    <a:lnTo>
                      <a:pt x="2255" y="9076"/>
                    </a:lnTo>
                    <a:lnTo>
                      <a:pt x="3296" y="8845"/>
                    </a:lnTo>
                    <a:lnTo>
                      <a:pt x="4336" y="8556"/>
                    </a:lnTo>
                    <a:lnTo>
                      <a:pt x="5261" y="8151"/>
                    </a:lnTo>
                    <a:lnTo>
                      <a:pt x="6186" y="7804"/>
                    </a:lnTo>
                    <a:lnTo>
                      <a:pt x="7053" y="7400"/>
                    </a:lnTo>
                    <a:lnTo>
                      <a:pt x="7863" y="6937"/>
                    </a:lnTo>
                    <a:lnTo>
                      <a:pt x="8672" y="6475"/>
                    </a:lnTo>
                    <a:lnTo>
                      <a:pt x="9366" y="6012"/>
                    </a:lnTo>
                    <a:lnTo>
                      <a:pt x="10002" y="5492"/>
                    </a:lnTo>
                    <a:lnTo>
                      <a:pt x="10580" y="5030"/>
                    </a:lnTo>
                    <a:lnTo>
                      <a:pt x="11158" y="4567"/>
                    </a:lnTo>
                    <a:lnTo>
                      <a:pt x="11620" y="4105"/>
                    </a:lnTo>
                    <a:lnTo>
                      <a:pt x="12025" y="3642"/>
                    </a:lnTo>
                    <a:lnTo>
                      <a:pt x="12314" y="3238"/>
                    </a:lnTo>
                    <a:lnTo>
                      <a:pt x="12718" y="2660"/>
                    </a:lnTo>
                    <a:lnTo>
                      <a:pt x="12892" y="2197"/>
                    </a:lnTo>
                    <a:lnTo>
                      <a:pt x="12950" y="1908"/>
                    </a:lnTo>
                    <a:lnTo>
                      <a:pt x="13007" y="1503"/>
                    </a:lnTo>
                    <a:lnTo>
                      <a:pt x="13065" y="1157"/>
                    </a:lnTo>
                    <a:lnTo>
                      <a:pt x="13007" y="867"/>
                    </a:lnTo>
                    <a:lnTo>
                      <a:pt x="12950" y="578"/>
                    </a:lnTo>
                    <a:lnTo>
                      <a:pt x="12892" y="347"/>
                    </a:lnTo>
                    <a:lnTo>
                      <a:pt x="12776" y="174"/>
                    </a:lnTo>
                    <a:lnTo>
                      <a:pt x="12661" y="58"/>
                    </a:lnTo>
                    <a:lnTo>
                      <a:pt x="124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a:off x="14231338" y="4133528"/>
                <a:ext cx="224895" cy="163475"/>
              </a:xfrm>
              <a:custGeom>
                <a:rect b="b" l="l" r="r" t="t"/>
                <a:pathLst>
                  <a:path extrusionOk="0" h="9539" w="13123">
                    <a:moveTo>
                      <a:pt x="12544" y="116"/>
                    </a:moveTo>
                    <a:lnTo>
                      <a:pt x="12718" y="174"/>
                    </a:lnTo>
                    <a:lnTo>
                      <a:pt x="12833" y="290"/>
                    </a:lnTo>
                    <a:lnTo>
                      <a:pt x="12949" y="579"/>
                    </a:lnTo>
                    <a:lnTo>
                      <a:pt x="13064" y="983"/>
                    </a:lnTo>
                    <a:lnTo>
                      <a:pt x="13064" y="1446"/>
                    </a:lnTo>
                    <a:lnTo>
                      <a:pt x="12949" y="1966"/>
                    </a:lnTo>
                    <a:lnTo>
                      <a:pt x="12891" y="2197"/>
                    </a:lnTo>
                    <a:lnTo>
                      <a:pt x="12718" y="2718"/>
                    </a:lnTo>
                    <a:lnTo>
                      <a:pt x="12371" y="3238"/>
                    </a:lnTo>
                    <a:lnTo>
                      <a:pt x="12024" y="3642"/>
                    </a:lnTo>
                    <a:lnTo>
                      <a:pt x="11619" y="4105"/>
                    </a:lnTo>
                    <a:lnTo>
                      <a:pt x="11157" y="4567"/>
                    </a:lnTo>
                    <a:lnTo>
                      <a:pt x="10637" y="5030"/>
                    </a:lnTo>
                    <a:lnTo>
                      <a:pt x="10059" y="5492"/>
                    </a:lnTo>
                    <a:lnTo>
                      <a:pt x="9423" y="5955"/>
                    </a:lnTo>
                    <a:lnTo>
                      <a:pt x="8787" y="6417"/>
                    </a:lnTo>
                    <a:lnTo>
                      <a:pt x="8035" y="6880"/>
                    </a:lnTo>
                    <a:lnTo>
                      <a:pt x="7226" y="7342"/>
                    </a:lnTo>
                    <a:lnTo>
                      <a:pt x="6359" y="7747"/>
                    </a:lnTo>
                    <a:lnTo>
                      <a:pt x="5492" y="8094"/>
                    </a:lnTo>
                    <a:lnTo>
                      <a:pt x="4567" y="8440"/>
                    </a:lnTo>
                    <a:lnTo>
                      <a:pt x="3584" y="8787"/>
                    </a:lnTo>
                    <a:lnTo>
                      <a:pt x="2601" y="9018"/>
                    </a:lnTo>
                    <a:lnTo>
                      <a:pt x="1503" y="9250"/>
                    </a:lnTo>
                    <a:lnTo>
                      <a:pt x="405" y="9423"/>
                    </a:lnTo>
                    <a:lnTo>
                      <a:pt x="1330" y="9018"/>
                    </a:lnTo>
                    <a:lnTo>
                      <a:pt x="2601" y="8440"/>
                    </a:lnTo>
                    <a:lnTo>
                      <a:pt x="4162" y="7631"/>
                    </a:lnTo>
                    <a:lnTo>
                      <a:pt x="5029" y="7169"/>
                    </a:lnTo>
                    <a:lnTo>
                      <a:pt x="5896" y="6591"/>
                    </a:lnTo>
                    <a:lnTo>
                      <a:pt x="6764" y="6012"/>
                    </a:lnTo>
                    <a:lnTo>
                      <a:pt x="7631" y="5377"/>
                    </a:lnTo>
                    <a:lnTo>
                      <a:pt x="8498" y="4683"/>
                    </a:lnTo>
                    <a:lnTo>
                      <a:pt x="9307" y="3989"/>
                    </a:lnTo>
                    <a:lnTo>
                      <a:pt x="10059" y="3180"/>
                    </a:lnTo>
                    <a:lnTo>
                      <a:pt x="10752" y="2371"/>
                    </a:lnTo>
                    <a:lnTo>
                      <a:pt x="11330" y="1504"/>
                    </a:lnTo>
                    <a:lnTo>
                      <a:pt x="11851" y="579"/>
                    </a:lnTo>
                    <a:lnTo>
                      <a:pt x="12024" y="347"/>
                    </a:lnTo>
                    <a:lnTo>
                      <a:pt x="12197" y="174"/>
                    </a:lnTo>
                    <a:lnTo>
                      <a:pt x="12371" y="116"/>
                    </a:lnTo>
                    <a:close/>
                    <a:moveTo>
                      <a:pt x="12429" y="1"/>
                    </a:moveTo>
                    <a:lnTo>
                      <a:pt x="12197" y="58"/>
                    </a:lnTo>
                    <a:lnTo>
                      <a:pt x="12024" y="232"/>
                    </a:lnTo>
                    <a:lnTo>
                      <a:pt x="11735" y="521"/>
                    </a:lnTo>
                    <a:lnTo>
                      <a:pt x="11735" y="579"/>
                    </a:lnTo>
                    <a:lnTo>
                      <a:pt x="11446" y="1099"/>
                    </a:lnTo>
                    <a:lnTo>
                      <a:pt x="11157" y="1619"/>
                    </a:lnTo>
                    <a:lnTo>
                      <a:pt x="10463" y="2602"/>
                    </a:lnTo>
                    <a:lnTo>
                      <a:pt x="9654" y="3469"/>
                    </a:lnTo>
                    <a:lnTo>
                      <a:pt x="8729" y="4336"/>
                    </a:lnTo>
                    <a:lnTo>
                      <a:pt x="7804" y="5145"/>
                    </a:lnTo>
                    <a:lnTo>
                      <a:pt x="6879" y="5839"/>
                    </a:lnTo>
                    <a:lnTo>
                      <a:pt x="5896" y="6475"/>
                    </a:lnTo>
                    <a:lnTo>
                      <a:pt x="4972" y="7053"/>
                    </a:lnTo>
                    <a:lnTo>
                      <a:pt x="4047" y="7573"/>
                    </a:lnTo>
                    <a:lnTo>
                      <a:pt x="3179" y="8036"/>
                    </a:lnTo>
                    <a:lnTo>
                      <a:pt x="1619" y="8787"/>
                    </a:lnTo>
                    <a:lnTo>
                      <a:pt x="520" y="9250"/>
                    </a:lnTo>
                    <a:lnTo>
                      <a:pt x="58" y="9423"/>
                    </a:lnTo>
                    <a:lnTo>
                      <a:pt x="0" y="9481"/>
                    </a:lnTo>
                    <a:lnTo>
                      <a:pt x="58" y="9539"/>
                    </a:lnTo>
                    <a:lnTo>
                      <a:pt x="1214" y="9365"/>
                    </a:lnTo>
                    <a:lnTo>
                      <a:pt x="2312" y="9192"/>
                    </a:lnTo>
                    <a:lnTo>
                      <a:pt x="3353" y="8961"/>
                    </a:lnTo>
                    <a:lnTo>
                      <a:pt x="4393" y="8614"/>
                    </a:lnTo>
                    <a:lnTo>
                      <a:pt x="5318" y="8267"/>
                    </a:lnTo>
                    <a:lnTo>
                      <a:pt x="6243" y="7920"/>
                    </a:lnTo>
                    <a:lnTo>
                      <a:pt x="7110" y="7458"/>
                    </a:lnTo>
                    <a:lnTo>
                      <a:pt x="7920" y="7053"/>
                    </a:lnTo>
                    <a:lnTo>
                      <a:pt x="8729" y="6591"/>
                    </a:lnTo>
                    <a:lnTo>
                      <a:pt x="9423" y="6128"/>
                    </a:lnTo>
                    <a:lnTo>
                      <a:pt x="10059" y="5608"/>
                    </a:lnTo>
                    <a:lnTo>
                      <a:pt x="10694" y="5145"/>
                    </a:lnTo>
                    <a:lnTo>
                      <a:pt x="11215" y="4683"/>
                    </a:lnTo>
                    <a:lnTo>
                      <a:pt x="11677" y="4163"/>
                    </a:lnTo>
                    <a:lnTo>
                      <a:pt x="12082" y="3758"/>
                    </a:lnTo>
                    <a:lnTo>
                      <a:pt x="12429" y="3296"/>
                    </a:lnTo>
                    <a:lnTo>
                      <a:pt x="12775" y="2718"/>
                    </a:lnTo>
                    <a:lnTo>
                      <a:pt x="13007" y="2255"/>
                    </a:lnTo>
                    <a:lnTo>
                      <a:pt x="13064" y="1966"/>
                    </a:lnTo>
                    <a:lnTo>
                      <a:pt x="13122" y="1446"/>
                    </a:lnTo>
                    <a:lnTo>
                      <a:pt x="13122" y="925"/>
                    </a:lnTo>
                    <a:lnTo>
                      <a:pt x="13064" y="521"/>
                    </a:lnTo>
                    <a:lnTo>
                      <a:pt x="12891" y="232"/>
                    </a:lnTo>
                    <a:lnTo>
                      <a:pt x="12775" y="58"/>
                    </a:lnTo>
                    <a:lnTo>
                      <a:pt x="126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3"/>
              <p:cNvSpPr/>
              <p:nvPr/>
            </p:nvSpPr>
            <p:spPr>
              <a:xfrm>
                <a:off x="14446310" y="4082013"/>
                <a:ext cx="115918" cy="99089"/>
              </a:xfrm>
              <a:custGeom>
                <a:rect b="b" l="l" r="r" t="t"/>
                <a:pathLst>
                  <a:path extrusionOk="0" h="5782" w="6764">
                    <a:moveTo>
                      <a:pt x="405" y="1"/>
                    </a:moveTo>
                    <a:lnTo>
                      <a:pt x="0" y="3064"/>
                    </a:lnTo>
                    <a:lnTo>
                      <a:pt x="174" y="3122"/>
                    </a:lnTo>
                    <a:lnTo>
                      <a:pt x="289" y="3238"/>
                    </a:lnTo>
                    <a:lnTo>
                      <a:pt x="405" y="3411"/>
                    </a:lnTo>
                    <a:lnTo>
                      <a:pt x="463" y="3642"/>
                    </a:lnTo>
                    <a:lnTo>
                      <a:pt x="520" y="3931"/>
                    </a:lnTo>
                    <a:lnTo>
                      <a:pt x="578" y="4221"/>
                    </a:lnTo>
                    <a:lnTo>
                      <a:pt x="520" y="4567"/>
                    </a:lnTo>
                    <a:lnTo>
                      <a:pt x="463" y="4972"/>
                    </a:lnTo>
                    <a:lnTo>
                      <a:pt x="752" y="5261"/>
                    </a:lnTo>
                    <a:lnTo>
                      <a:pt x="1041" y="5492"/>
                    </a:lnTo>
                    <a:lnTo>
                      <a:pt x="1445" y="5666"/>
                    </a:lnTo>
                    <a:lnTo>
                      <a:pt x="2023" y="5781"/>
                    </a:lnTo>
                    <a:lnTo>
                      <a:pt x="2717" y="5781"/>
                    </a:lnTo>
                    <a:lnTo>
                      <a:pt x="3584" y="5724"/>
                    </a:lnTo>
                    <a:lnTo>
                      <a:pt x="4740" y="5550"/>
                    </a:lnTo>
                    <a:lnTo>
                      <a:pt x="6186" y="5203"/>
                    </a:lnTo>
                    <a:lnTo>
                      <a:pt x="6243" y="5203"/>
                    </a:lnTo>
                    <a:lnTo>
                      <a:pt x="6590" y="3007"/>
                    </a:lnTo>
                    <a:lnTo>
                      <a:pt x="6764" y="2139"/>
                    </a:lnTo>
                    <a:lnTo>
                      <a:pt x="5723" y="2024"/>
                    </a:lnTo>
                    <a:lnTo>
                      <a:pt x="4740" y="1850"/>
                    </a:lnTo>
                    <a:lnTo>
                      <a:pt x="3758" y="1561"/>
                    </a:lnTo>
                    <a:lnTo>
                      <a:pt x="2717" y="1157"/>
                    </a:lnTo>
                    <a:lnTo>
                      <a:pt x="1619" y="636"/>
                    </a:lnTo>
                    <a:lnTo>
                      <a:pt x="405"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3"/>
              <p:cNvSpPr/>
              <p:nvPr/>
            </p:nvSpPr>
            <p:spPr>
              <a:xfrm>
                <a:off x="14559247" y="4118670"/>
                <a:ext cx="67385" cy="14875"/>
              </a:xfrm>
              <a:custGeom>
                <a:rect b="b" l="l" r="r" t="t"/>
                <a:pathLst>
                  <a:path extrusionOk="0" h="868" w="3932">
                    <a:moveTo>
                      <a:pt x="174" y="0"/>
                    </a:moveTo>
                    <a:lnTo>
                      <a:pt x="0" y="868"/>
                    </a:lnTo>
                    <a:lnTo>
                      <a:pt x="0" y="868"/>
                    </a:lnTo>
                    <a:lnTo>
                      <a:pt x="809" y="810"/>
                    </a:lnTo>
                    <a:lnTo>
                      <a:pt x="1561" y="694"/>
                    </a:lnTo>
                    <a:lnTo>
                      <a:pt x="2775" y="405"/>
                    </a:lnTo>
                    <a:lnTo>
                      <a:pt x="3584" y="116"/>
                    </a:lnTo>
                    <a:lnTo>
                      <a:pt x="39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3"/>
              <p:cNvSpPr/>
              <p:nvPr/>
            </p:nvSpPr>
            <p:spPr>
              <a:xfrm>
                <a:off x="14462163" y="4067155"/>
                <a:ext cx="148616" cy="34686"/>
              </a:xfrm>
              <a:custGeom>
                <a:rect b="b" l="l" r="r" t="t"/>
                <a:pathLst>
                  <a:path extrusionOk="0" h="2024" w="8672">
                    <a:moveTo>
                      <a:pt x="0" y="1"/>
                    </a:moveTo>
                    <a:lnTo>
                      <a:pt x="0" y="58"/>
                    </a:lnTo>
                    <a:lnTo>
                      <a:pt x="520" y="347"/>
                    </a:lnTo>
                    <a:lnTo>
                      <a:pt x="1214" y="694"/>
                    </a:lnTo>
                    <a:lnTo>
                      <a:pt x="2139" y="1041"/>
                    </a:lnTo>
                    <a:lnTo>
                      <a:pt x="3353" y="1388"/>
                    </a:lnTo>
                    <a:lnTo>
                      <a:pt x="4856" y="1677"/>
                    </a:lnTo>
                    <a:lnTo>
                      <a:pt x="3353" y="1330"/>
                    </a:lnTo>
                    <a:lnTo>
                      <a:pt x="2139" y="983"/>
                    </a:lnTo>
                    <a:lnTo>
                      <a:pt x="1214" y="636"/>
                    </a:lnTo>
                    <a:lnTo>
                      <a:pt x="578" y="347"/>
                    </a:lnTo>
                    <a:lnTo>
                      <a:pt x="0" y="1"/>
                    </a:lnTo>
                    <a:close/>
                    <a:moveTo>
                      <a:pt x="5665" y="1793"/>
                    </a:moveTo>
                    <a:lnTo>
                      <a:pt x="6590" y="1908"/>
                    </a:lnTo>
                    <a:lnTo>
                      <a:pt x="7573" y="1966"/>
                    </a:lnTo>
                    <a:lnTo>
                      <a:pt x="8671" y="2024"/>
                    </a:lnTo>
                    <a:lnTo>
                      <a:pt x="8671" y="1966"/>
                    </a:lnTo>
                    <a:lnTo>
                      <a:pt x="7631" y="1908"/>
                    </a:lnTo>
                    <a:lnTo>
                      <a:pt x="6590" y="1850"/>
                    </a:lnTo>
                    <a:lnTo>
                      <a:pt x="5665" y="179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3"/>
              <p:cNvSpPr/>
              <p:nvPr/>
            </p:nvSpPr>
            <p:spPr>
              <a:xfrm>
                <a:off x="14662277" y="1152614"/>
                <a:ext cx="211014" cy="120888"/>
              </a:xfrm>
              <a:custGeom>
                <a:rect b="b" l="l" r="r" t="t"/>
                <a:pathLst>
                  <a:path extrusionOk="0" h="7054" w="12313">
                    <a:moveTo>
                      <a:pt x="8209" y="1"/>
                    </a:moveTo>
                    <a:lnTo>
                      <a:pt x="6879" y="116"/>
                    </a:lnTo>
                    <a:lnTo>
                      <a:pt x="5318" y="290"/>
                    </a:lnTo>
                    <a:lnTo>
                      <a:pt x="3526" y="694"/>
                    </a:lnTo>
                    <a:lnTo>
                      <a:pt x="1445" y="1215"/>
                    </a:lnTo>
                    <a:lnTo>
                      <a:pt x="1041" y="1272"/>
                    </a:lnTo>
                    <a:lnTo>
                      <a:pt x="636" y="1272"/>
                    </a:lnTo>
                    <a:lnTo>
                      <a:pt x="289" y="1215"/>
                    </a:lnTo>
                    <a:lnTo>
                      <a:pt x="58" y="1504"/>
                    </a:lnTo>
                    <a:lnTo>
                      <a:pt x="0" y="1677"/>
                    </a:lnTo>
                    <a:lnTo>
                      <a:pt x="347" y="1850"/>
                    </a:lnTo>
                    <a:lnTo>
                      <a:pt x="636" y="1908"/>
                    </a:lnTo>
                    <a:lnTo>
                      <a:pt x="925" y="1966"/>
                    </a:lnTo>
                    <a:lnTo>
                      <a:pt x="1272" y="2024"/>
                    </a:lnTo>
                    <a:lnTo>
                      <a:pt x="1676" y="1966"/>
                    </a:lnTo>
                    <a:lnTo>
                      <a:pt x="2139" y="1908"/>
                    </a:lnTo>
                    <a:lnTo>
                      <a:pt x="2659" y="1735"/>
                    </a:lnTo>
                    <a:lnTo>
                      <a:pt x="3526" y="1504"/>
                    </a:lnTo>
                    <a:lnTo>
                      <a:pt x="4682" y="1272"/>
                    </a:lnTo>
                    <a:lnTo>
                      <a:pt x="6070" y="1041"/>
                    </a:lnTo>
                    <a:lnTo>
                      <a:pt x="7457" y="926"/>
                    </a:lnTo>
                    <a:lnTo>
                      <a:pt x="8845" y="926"/>
                    </a:lnTo>
                    <a:lnTo>
                      <a:pt x="9480" y="983"/>
                    </a:lnTo>
                    <a:lnTo>
                      <a:pt x="10058" y="1099"/>
                    </a:lnTo>
                    <a:lnTo>
                      <a:pt x="10521" y="1215"/>
                    </a:lnTo>
                    <a:lnTo>
                      <a:pt x="10926" y="1446"/>
                    </a:lnTo>
                    <a:lnTo>
                      <a:pt x="11272" y="1677"/>
                    </a:lnTo>
                    <a:lnTo>
                      <a:pt x="11330" y="1850"/>
                    </a:lnTo>
                    <a:lnTo>
                      <a:pt x="11446" y="2024"/>
                    </a:lnTo>
                    <a:lnTo>
                      <a:pt x="11504" y="2313"/>
                    </a:lnTo>
                    <a:lnTo>
                      <a:pt x="11561" y="2660"/>
                    </a:lnTo>
                    <a:lnTo>
                      <a:pt x="11619" y="2949"/>
                    </a:lnTo>
                    <a:lnTo>
                      <a:pt x="11561" y="3238"/>
                    </a:lnTo>
                    <a:lnTo>
                      <a:pt x="11446" y="3758"/>
                    </a:lnTo>
                    <a:lnTo>
                      <a:pt x="11272" y="4278"/>
                    </a:lnTo>
                    <a:lnTo>
                      <a:pt x="11099" y="4856"/>
                    </a:lnTo>
                    <a:lnTo>
                      <a:pt x="10926" y="5492"/>
                    </a:lnTo>
                    <a:lnTo>
                      <a:pt x="10810" y="6186"/>
                    </a:lnTo>
                    <a:lnTo>
                      <a:pt x="10810" y="6591"/>
                    </a:lnTo>
                    <a:lnTo>
                      <a:pt x="10868" y="7053"/>
                    </a:lnTo>
                    <a:lnTo>
                      <a:pt x="10983" y="6302"/>
                    </a:lnTo>
                    <a:lnTo>
                      <a:pt x="11215" y="5550"/>
                    </a:lnTo>
                    <a:lnTo>
                      <a:pt x="11446" y="4741"/>
                    </a:lnTo>
                    <a:lnTo>
                      <a:pt x="11850" y="3874"/>
                    </a:lnTo>
                    <a:lnTo>
                      <a:pt x="12024" y="3585"/>
                    </a:lnTo>
                    <a:lnTo>
                      <a:pt x="12140" y="3180"/>
                    </a:lnTo>
                    <a:lnTo>
                      <a:pt x="12255" y="2775"/>
                    </a:lnTo>
                    <a:lnTo>
                      <a:pt x="12313" y="2313"/>
                    </a:lnTo>
                    <a:lnTo>
                      <a:pt x="12255" y="1908"/>
                    </a:lnTo>
                    <a:lnTo>
                      <a:pt x="12082" y="1446"/>
                    </a:lnTo>
                    <a:lnTo>
                      <a:pt x="11850" y="1041"/>
                    </a:lnTo>
                    <a:lnTo>
                      <a:pt x="11446" y="694"/>
                    </a:lnTo>
                    <a:lnTo>
                      <a:pt x="10926" y="405"/>
                    </a:lnTo>
                    <a:lnTo>
                      <a:pt x="10232" y="174"/>
                    </a:lnTo>
                    <a:lnTo>
                      <a:pt x="9307" y="58"/>
                    </a:lnTo>
                    <a:lnTo>
                      <a:pt x="8209" y="1"/>
                    </a:lnTo>
                    <a:close/>
                  </a:path>
                </a:pathLst>
              </a:custGeom>
              <a:solidFill>
                <a:srgbClr val="223342">
                  <a:alpha val="28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a:off x="14161982" y="1653886"/>
                <a:ext cx="41627" cy="82243"/>
              </a:xfrm>
              <a:custGeom>
                <a:rect b="b" l="l" r="r" t="t"/>
                <a:pathLst>
                  <a:path extrusionOk="0" h="4799" w="2429">
                    <a:moveTo>
                      <a:pt x="1" y="1"/>
                    </a:moveTo>
                    <a:lnTo>
                      <a:pt x="1" y="59"/>
                    </a:lnTo>
                    <a:lnTo>
                      <a:pt x="405" y="1388"/>
                    </a:lnTo>
                    <a:lnTo>
                      <a:pt x="1157" y="3758"/>
                    </a:lnTo>
                    <a:lnTo>
                      <a:pt x="2429" y="4799"/>
                    </a:lnTo>
                    <a:lnTo>
                      <a:pt x="1215" y="3758"/>
                    </a:lnTo>
                    <a:lnTo>
                      <a:pt x="463" y="1330"/>
                    </a:lnTo>
                    <a:lnTo>
                      <a:pt x="58"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a:off x="14183781" y="1649928"/>
                <a:ext cx="69355" cy="93142"/>
              </a:xfrm>
              <a:custGeom>
                <a:rect b="b" l="l" r="r" t="t"/>
                <a:pathLst>
                  <a:path extrusionOk="0" h="5435" w="4047">
                    <a:moveTo>
                      <a:pt x="0" y="1"/>
                    </a:moveTo>
                    <a:lnTo>
                      <a:pt x="0" y="58"/>
                    </a:lnTo>
                    <a:lnTo>
                      <a:pt x="1157" y="3296"/>
                    </a:lnTo>
                    <a:lnTo>
                      <a:pt x="58" y="1"/>
                    </a:lnTo>
                    <a:close/>
                    <a:moveTo>
                      <a:pt x="1157" y="3296"/>
                    </a:moveTo>
                    <a:lnTo>
                      <a:pt x="1157" y="3353"/>
                    </a:lnTo>
                    <a:lnTo>
                      <a:pt x="2717" y="4567"/>
                    </a:lnTo>
                    <a:lnTo>
                      <a:pt x="3989" y="5435"/>
                    </a:lnTo>
                    <a:lnTo>
                      <a:pt x="4047" y="5435"/>
                    </a:lnTo>
                    <a:lnTo>
                      <a:pt x="4047" y="5377"/>
                    </a:lnTo>
                    <a:lnTo>
                      <a:pt x="2775" y="4510"/>
                    </a:lnTo>
                    <a:lnTo>
                      <a:pt x="1157" y="3296"/>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3"/>
              <p:cNvSpPr/>
              <p:nvPr/>
            </p:nvSpPr>
            <p:spPr>
              <a:xfrm>
                <a:off x="14117408" y="1660827"/>
                <a:ext cx="497330" cy="633059"/>
              </a:xfrm>
              <a:custGeom>
                <a:rect b="b" l="l" r="r" t="t"/>
                <a:pathLst>
                  <a:path extrusionOk="0" h="36940" w="29020">
                    <a:moveTo>
                      <a:pt x="463" y="1"/>
                    </a:moveTo>
                    <a:lnTo>
                      <a:pt x="232" y="58"/>
                    </a:lnTo>
                    <a:lnTo>
                      <a:pt x="116" y="232"/>
                    </a:lnTo>
                    <a:lnTo>
                      <a:pt x="0" y="405"/>
                    </a:lnTo>
                    <a:lnTo>
                      <a:pt x="0" y="636"/>
                    </a:lnTo>
                    <a:lnTo>
                      <a:pt x="1272" y="5666"/>
                    </a:lnTo>
                    <a:lnTo>
                      <a:pt x="1388" y="6070"/>
                    </a:lnTo>
                    <a:lnTo>
                      <a:pt x="1619" y="6475"/>
                    </a:lnTo>
                    <a:lnTo>
                      <a:pt x="1908" y="6822"/>
                    </a:lnTo>
                    <a:lnTo>
                      <a:pt x="2197" y="7111"/>
                    </a:lnTo>
                    <a:lnTo>
                      <a:pt x="4683" y="8961"/>
                    </a:lnTo>
                    <a:lnTo>
                      <a:pt x="7168" y="10810"/>
                    </a:lnTo>
                    <a:lnTo>
                      <a:pt x="9943" y="12718"/>
                    </a:lnTo>
                    <a:lnTo>
                      <a:pt x="10579" y="14048"/>
                    </a:lnTo>
                    <a:lnTo>
                      <a:pt x="12255" y="17574"/>
                    </a:lnTo>
                    <a:lnTo>
                      <a:pt x="14452" y="22314"/>
                    </a:lnTo>
                    <a:lnTo>
                      <a:pt x="15550" y="24915"/>
                    </a:lnTo>
                    <a:lnTo>
                      <a:pt x="16649" y="27459"/>
                    </a:lnTo>
                    <a:lnTo>
                      <a:pt x="17169" y="28673"/>
                    </a:lnTo>
                    <a:lnTo>
                      <a:pt x="17747" y="29829"/>
                    </a:lnTo>
                    <a:lnTo>
                      <a:pt x="18383" y="30869"/>
                    </a:lnTo>
                    <a:lnTo>
                      <a:pt x="19019" y="31794"/>
                    </a:lnTo>
                    <a:lnTo>
                      <a:pt x="19655" y="32661"/>
                    </a:lnTo>
                    <a:lnTo>
                      <a:pt x="20291" y="33413"/>
                    </a:lnTo>
                    <a:lnTo>
                      <a:pt x="20926" y="34049"/>
                    </a:lnTo>
                    <a:lnTo>
                      <a:pt x="21562" y="34685"/>
                    </a:lnTo>
                    <a:lnTo>
                      <a:pt x="22140" y="35205"/>
                    </a:lnTo>
                    <a:lnTo>
                      <a:pt x="22718" y="35610"/>
                    </a:lnTo>
                    <a:lnTo>
                      <a:pt x="23296" y="36014"/>
                    </a:lnTo>
                    <a:lnTo>
                      <a:pt x="23759" y="36303"/>
                    </a:lnTo>
                    <a:lnTo>
                      <a:pt x="24626" y="36766"/>
                    </a:lnTo>
                    <a:lnTo>
                      <a:pt x="25204" y="36939"/>
                    </a:lnTo>
                    <a:lnTo>
                      <a:pt x="25551" y="36939"/>
                    </a:lnTo>
                    <a:lnTo>
                      <a:pt x="25898" y="36881"/>
                    </a:lnTo>
                    <a:lnTo>
                      <a:pt x="26360" y="36766"/>
                    </a:lnTo>
                    <a:lnTo>
                      <a:pt x="26765" y="36592"/>
                    </a:lnTo>
                    <a:lnTo>
                      <a:pt x="27632" y="36188"/>
                    </a:lnTo>
                    <a:lnTo>
                      <a:pt x="28441" y="35725"/>
                    </a:lnTo>
                    <a:lnTo>
                      <a:pt x="28615" y="34222"/>
                    </a:lnTo>
                    <a:lnTo>
                      <a:pt x="28788" y="32661"/>
                    </a:lnTo>
                    <a:lnTo>
                      <a:pt x="29019" y="29713"/>
                    </a:lnTo>
                    <a:lnTo>
                      <a:pt x="29019" y="29424"/>
                    </a:lnTo>
                    <a:lnTo>
                      <a:pt x="28441" y="28153"/>
                    </a:lnTo>
                    <a:lnTo>
                      <a:pt x="27805" y="26996"/>
                    </a:lnTo>
                    <a:lnTo>
                      <a:pt x="27112" y="25898"/>
                    </a:lnTo>
                    <a:lnTo>
                      <a:pt x="26360" y="24915"/>
                    </a:lnTo>
                    <a:lnTo>
                      <a:pt x="25493" y="23875"/>
                    </a:lnTo>
                    <a:lnTo>
                      <a:pt x="24626" y="22834"/>
                    </a:lnTo>
                    <a:lnTo>
                      <a:pt x="22545" y="20349"/>
                    </a:lnTo>
                    <a:lnTo>
                      <a:pt x="20984" y="18383"/>
                    </a:lnTo>
                    <a:lnTo>
                      <a:pt x="19192" y="16013"/>
                    </a:lnTo>
                    <a:lnTo>
                      <a:pt x="17227" y="13123"/>
                    </a:lnTo>
                    <a:lnTo>
                      <a:pt x="16186" y="11446"/>
                    </a:lnTo>
                    <a:lnTo>
                      <a:pt x="15030" y="9597"/>
                    </a:lnTo>
                    <a:lnTo>
                      <a:pt x="14568" y="9365"/>
                    </a:lnTo>
                    <a:lnTo>
                      <a:pt x="14047" y="9076"/>
                    </a:lnTo>
                    <a:lnTo>
                      <a:pt x="13065" y="8729"/>
                    </a:lnTo>
                    <a:lnTo>
                      <a:pt x="12082" y="8383"/>
                    </a:lnTo>
                    <a:lnTo>
                      <a:pt x="10984" y="8151"/>
                    </a:lnTo>
                    <a:lnTo>
                      <a:pt x="9770" y="7862"/>
                    </a:lnTo>
                    <a:lnTo>
                      <a:pt x="8498" y="7515"/>
                    </a:lnTo>
                    <a:lnTo>
                      <a:pt x="7168" y="7111"/>
                    </a:lnTo>
                    <a:lnTo>
                      <a:pt x="5665" y="6533"/>
                    </a:lnTo>
                    <a:lnTo>
                      <a:pt x="5261" y="6359"/>
                    </a:lnTo>
                    <a:lnTo>
                      <a:pt x="5087" y="6302"/>
                    </a:lnTo>
                    <a:lnTo>
                      <a:pt x="4162" y="5897"/>
                    </a:lnTo>
                    <a:lnTo>
                      <a:pt x="3584" y="5608"/>
                    </a:lnTo>
                    <a:lnTo>
                      <a:pt x="3122" y="5319"/>
                    </a:lnTo>
                    <a:lnTo>
                      <a:pt x="1792" y="810"/>
                    </a:lnTo>
                    <a:lnTo>
                      <a:pt x="1677" y="579"/>
                    </a:lnTo>
                    <a:lnTo>
                      <a:pt x="1561" y="405"/>
                    </a:lnTo>
                    <a:lnTo>
                      <a:pt x="1388" y="232"/>
                    </a:lnTo>
                    <a:lnTo>
                      <a:pt x="1214" y="116"/>
                    </a:lnTo>
                    <a:lnTo>
                      <a:pt x="867" y="1"/>
                    </a:lnTo>
                    <a:close/>
                  </a:path>
                </a:pathLst>
              </a:custGeom>
              <a:solidFill>
                <a:srgbClr val="C3A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3"/>
              <p:cNvSpPr/>
              <p:nvPr/>
            </p:nvSpPr>
            <p:spPr>
              <a:xfrm>
                <a:off x="14920831" y="4262317"/>
                <a:ext cx="232830" cy="99089"/>
              </a:xfrm>
              <a:custGeom>
                <a:rect b="b" l="l" r="r" t="t"/>
                <a:pathLst>
                  <a:path extrusionOk="0" h="5782" w="13586">
                    <a:moveTo>
                      <a:pt x="4856" y="116"/>
                    </a:moveTo>
                    <a:lnTo>
                      <a:pt x="5666" y="232"/>
                    </a:lnTo>
                    <a:lnTo>
                      <a:pt x="6764" y="521"/>
                    </a:lnTo>
                    <a:lnTo>
                      <a:pt x="8094" y="925"/>
                    </a:lnTo>
                    <a:lnTo>
                      <a:pt x="9481" y="1503"/>
                    </a:lnTo>
                    <a:lnTo>
                      <a:pt x="10984" y="2139"/>
                    </a:lnTo>
                    <a:lnTo>
                      <a:pt x="12140" y="2717"/>
                    </a:lnTo>
                    <a:lnTo>
                      <a:pt x="12892" y="3180"/>
                    </a:lnTo>
                    <a:lnTo>
                      <a:pt x="13181" y="3411"/>
                    </a:lnTo>
                    <a:lnTo>
                      <a:pt x="13296" y="3585"/>
                    </a:lnTo>
                    <a:lnTo>
                      <a:pt x="13412" y="3989"/>
                    </a:lnTo>
                    <a:lnTo>
                      <a:pt x="13470" y="4336"/>
                    </a:lnTo>
                    <a:lnTo>
                      <a:pt x="13527" y="4625"/>
                    </a:lnTo>
                    <a:lnTo>
                      <a:pt x="13470" y="4972"/>
                    </a:lnTo>
                    <a:lnTo>
                      <a:pt x="13412" y="5434"/>
                    </a:lnTo>
                    <a:lnTo>
                      <a:pt x="13296" y="5666"/>
                    </a:lnTo>
                    <a:lnTo>
                      <a:pt x="637" y="5666"/>
                    </a:lnTo>
                    <a:lnTo>
                      <a:pt x="290" y="4509"/>
                    </a:lnTo>
                    <a:lnTo>
                      <a:pt x="116" y="3642"/>
                    </a:lnTo>
                    <a:lnTo>
                      <a:pt x="58" y="3238"/>
                    </a:lnTo>
                    <a:lnTo>
                      <a:pt x="58" y="2891"/>
                    </a:lnTo>
                    <a:lnTo>
                      <a:pt x="116" y="2544"/>
                    </a:lnTo>
                    <a:lnTo>
                      <a:pt x="232" y="2255"/>
                    </a:lnTo>
                    <a:lnTo>
                      <a:pt x="521" y="1619"/>
                    </a:lnTo>
                    <a:lnTo>
                      <a:pt x="810" y="1099"/>
                    </a:lnTo>
                    <a:lnTo>
                      <a:pt x="983" y="868"/>
                    </a:lnTo>
                    <a:lnTo>
                      <a:pt x="1330" y="694"/>
                    </a:lnTo>
                    <a:lnTo>
                      <a:pt x="2082" y="521"/>
                    </a:lnTo>
                    <a:lnTo>
                      <a:pt x="3007" y="290"/>
                    </a:lnTo>
                    <a:lnTo>
                      <a:pt x="3932" y="116"/>
                    </a:lnTo>
                    <a:close/>
                    <a:moveTo>
                      <a:pt x="3932" y="0"/>
                    </a:moveTo>
                    <a:lnTo>
                      <a:pt x="2949" y="174"/>
                    </a:lnTo>
                    <a:lnTo>
                      <a:pt x="2082" y="405"/>
                    </a:lnTo>
                    <a:lnTo>
                      <a:pt x="1330" y="636"/>
                    </a:lnTo>
                    <a:lnTo>
                      <a:pt x="926" y="752"/>
                    </a:lnTo>
                    <a:lnTo>
                      <a:pt x="868" y="752"/>
                    </a:lnTo>
                    <a:lnTo>
                      <a:pt x="752" y="983"/>
                    </a:lnTo>
                    <a:lnTo>
                      <a:pt x="463" y="1503"/>
                    </a:lnTo>
                    <a:lnTo>
                      <a:pt x="116" y="2197"/>
                    </a:lnTo>
                    <a:lnTo>
                      <a:pt x="58" y="2544"/>
                    </a:lnTo>
                    <a:lnTo>
                      <a:pt x="1" y="2891"/>
                    </a:lnTo>
                    <a:lnTo>
                      <a:pt x="1" y="3238"/>
                    </a:lnTo>
                    <a:lnTo>
                      <a:pt x="58" y="3700"/>
                    </a:lnTo>
                    <a:lnTo>
                      <a:pt x="232" y="4625"/>
                    </a:lnTo>
                    <a:lnTo>
                      <a:pt x="579" y="5781"/>
                    </a:lnTo>
                    <a:lnTo>
                      <a:pt x="13354" y="5781"/>
                    </a:lnTo>
                    <a:lnTo>
                      <a:pt x="13470" y="5550"/>
                    </a:lnTo>
                    <a:lnTo>
                      <a:pt x="13585" y="5087"/>
                    </a:lnTo>
                    <a:lnTo>
                      <a:pt x="13585" y="4741"/>
                    </a:lnTo>
                    <a:lnTo>
                      <a:pt x="13585" y="4394"/>
                    </a:lnTo>
                    <a:lnTo>
                      <a:pt x="13527" y="3989"/>
                    </a:lnTo>
                    <a:lnTo>
                      <a:pt x="13354" y="3585"/>
                    </a:lnTo>
                    <a:lnTo>
                      <a:pt x="13123" y="3295"/>
                    </a:lnTo>
                    <a:lnTo>
                      <a:pt x="12776" y="2949"/>
                    </a:lnTo>
                    <a:lnTo>
                      <a:pt x="12198" y="2660"/>
                    </a:lnTo>
                    <a:lnTo>
                      <a:pt x="11620" y="2313"/>
                    </a:lnTo>
                    <a:lnTo>
                      <a:pt x="10406" y="1792"/>
                    </a:lnTo>
                    <a:lnTo>
                      <a:pt x="9539" y="1388"/>
                    </a:lnTo>
                    <a:lnTo>
                      <a:pt x="8094" y="868"/>
                    </a:lnTo>
                    <a:lnTo>
                      <a:pt x="6764" y="405"/>
                    </a:lnTo>
                    <a:lnTo>
                      <a:pt x="5666" y="116"/>
                    </a:lnTo>
                    <a:lnTo>
                      <a:pt x="48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3"/>
              <p:cNvSpPr/>
              <p:nvPr/>
            </p:nvSpPr>
            <p:spPr>
              <a:xfrm>
                <a:off x="14846540" y="2663388"/>
                <a:ext cx="88172" cy="789576"/>
              </a:xfrm>
              <a:custGeom>
                <a:rect b="b" l="l" r="r" t="t"/>
                <a:pathLst>
                  <a:path extrusionOk="0" h="46073" w="5145">
                    <a:moveTo>
                      <a:pt x="0" y="0"/>
                    </a:moveTo>
                    <a:lnTo>
                      <a:pt x="0" y="58"/>
                    </a:lnTo>
                    <a:lnTo>
                      <a:pt x="1041" y="8035"/>
                    </a:lnTo>
                    <a:lnTo>
                      <a:pt x="2833" y="8498"/>
                    </a:lnTo>
                    <a:lnTo>
                      <a:pt x="2833" y="8440"/>
                    </a:lnTo>
                    <a:lnTo>
                      <a:pt x="1098" y="8035"/>
                    </a:lnTo>
                    <a:lnTo>
                      <a:pt x="58" y="58"/>
                    </a:lnTo>
                    <a:lnTo>
                      <a:pt x="0" y="0"/>
                    </a:lnTo>
                    <a:close/>
                    <a:moveTo>
                      <a:pt x="2833" y="8498"/>
                    </a:moveTo>
                    <a:lnTo>
                      <a:pt x="3122" y="13816"/>
                    </a:lnTo>
                    <a:lnTo>
                      <a:pt x="3989" y="27516"/>
                    </a:lnTo>
                    <a:lnTo>
                      <a:pt x="5145" y="46072"/>
                    </a:lnTo>
                    <a:lnTo>
                      <a:pt x="4047" y="27516"/>
                    </a:lnTo>
                    <a:lnTo>
                      <a:pt x="3180" y="13816"/>
                    </a:lnTo>
                    <a:lnTo>
                      <a:pt x="2833" y="849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 name="Shape 809"/>
        <p:cNvGrpSpPr/>
        <p:nvPr/>
      </p:nvGrpSpPr>
      <p:grpSpPr>
        <a:xfrm>
          <a:off x="0" y="0"/>
          <a:ext cx="0" cy="0"/>
          <a:chOff x="0" y="0"/>
          <a:chExt cx="0" cy="0"/>
        </a:xfrm>
      </p:grpSpPr>
      <p:sp>
        <p:nvSpPr>
          <p:cNvPr id="810" name="Google Shape;810;p34"/>
          <p:cNvSpPr txBox="1"/>
          <p:nvPr>
            <p:ph idx="4" type="subTitle"/>
          </p:nvPr>
        </p:nvSpPr>
        <p:spPr>
          <a:xfrm>
            <a:off x="4975301" y="2286555"/>
            <a:ext cx="2877600" cy="51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idea</a:t>
            </a:r>
            <a:endParaRPr/>
          </a:p>
        </p:txBody>
      </p:sp>
      <p:sp>
        <p:nvSpPr>
          <p:cNvPr id="811" name="Google Shape;81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812" name="Google Shape;812;p34"/>
          <p:cNvSpPr txBox="1"/>
          <p:nvPr>
            <p:ph idx="1" type="subTitle"/>
          </p:nvPr>
        </p:nvSpPr>
        <p:spPr>
          <a:xfrm>
            <a:off x="4975299" y="2678924"/>
            <a:ext cx="2877600" cy="147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813" name="Google Shape;813;p34"/>
          <p:cNvSpPr txBox="1"/>
          <p:nvPr>
            <p:ph idx="2" type="subTitle"/>
          </p:nvPr>
        </p:nvSpPr>
        <p:spPr>
          <a:xfrm>
            <a:off x="1291099" y="2678924"/>
            <a:ext cx="2877600" cy="147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814" name="Google Shape;814;p34"/>
          <p:cNvSpPr txBox="1"/>
          <p:nvPr>
            <p:ph idx="3" type="subTitle"/>
          </p:nvPr>
        </p:nvSpPr>
        <p:spPr>
          <a:xfrm>
            <a:off x="1291099" y="2286555"/>
            <a:ext cx="2877600" cy="51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company</a:t>
            </a:r>
            <a:endParaRPr/>
          </a:p>
        </p:txBody>
      </p:sp>
      <p:grpSp>
        <p:nvGrpSpPr>
          <p:cNvPr id="815" name="Google Shape;815;p34"/>
          <p:cNvGrpSpPr/>
          <p:nvPr/>
        </p:nvGrpSpPr>
        <p:grpSpPr>
          <a:xfrm>
            <a:off x="6157798" y="1550181"/>
            <a:ext cx="512608" cy="511502"/>
            <a:chOff x="3541011" y="1508594"/>
            <a:chExt cx="350166" cy="349434"/>
          </a:xfrm>
        </p:grpSpPr>
        <p:sp>
          <p:nvSpPr>
            <p:cNvPr id="816" name="Google Shape;816;p3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7" name="Google Shape;817;p3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8" name="Google Shape;818;p3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9" name="Google Shape;819;p3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0" name="Google Shape;820;p3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1" name="Google Shape;821;p3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2" name="Google Shape;822;p3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3" name="Google Shape;823;p3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4" name="Google Shape;824;p3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5" name="Google Shape;825;p3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6" name="Google Shape;826;p3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7" name="Google Shape;827;p3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8" name="Google Shape;828;p3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829" name="Google Shape;829;p34"/>
          <p:cNvGrpSpPr/>
          <p:nvPr/>
        </p:nvGrpSpPr>
        <p:grpSpPr>
          <a:xfrm>
            <a:off x="2473609" y="1683904"/>
            <a:ext cx="512603" cy="376468"/>
            <a:chOff x="1289311" y="2926222"/>
            <a:chExt cx="408156" cy="299783"/>
          </a:xfrm>
        </p:grpSpPr>
        <p:sp>
          <p:nvSpPr>
            <p:cNvPr id="830" name="Google Shape;830;p3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1" name="Google Shape;831;p3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sp>
        <p:nvSpPr>
          <p:cNvPr id="836" name="Google Shape;836;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IDEAS OF A PITCH DECK</a:t>
            </a:r>
            <a:endParaRPr/>
          </a:p>
        </p:txBody>
      </p:sp>
      <p:sp>
        <p:nvSpPr>
          <p:cNvPr id="837" name="Google Shape;837;p35"/>
          <p:cNvSpPr txBox="1"/>
          <p:nvPr>
            <p:ph idx="4" type="subTitle"/>
          </p:nvPr>
        </p:nvSpPr>
        <p:spPr>
          <a:xfrm>
            <a:off x="4649855" y="1267675"/>
            <a:ext cx="3578100" cy="48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Presentation</a:t>
            </a:r>
            <a:endParaRPr/>
          </a:p>
        </p:txBody>
      </p:sp>
      <p:sp>
        <p:nvSpPr>
          <p:cNvPr id="838" name="Google Shape;838;p35"/>
          <p:cNvSpPr txBox="1"/>
          <p:nvPr>
            <p:ph idx="5" type="subTitle"/>
          </p:nvPr>
        </p:nvSpPr>
        <p:spPr>
          <a:xfrm>
            <a:off x="916045" y="2181725"/>
            <a:ext cx="3578100" cy="48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Investors</a:t>
            </a:r>
            <a:endParaRPr/>
          </a:p>
        </p:txBody>
      </p:sp>
      <p:sp>
        <p:nvSpPr>
          <p:cNvPr id="839" name="Google Shape;839;p35"/>
          <p:cNvSpPr txBox="1"/>
          <p:nvPr>
            <p:ph idx="1" type="subTitle"/>
          </p:nvPr>
        </p:nvSpPr>
        <p:spPr>
          <a:xfrm>
            <a:off x="4649848" y="1637700"/>
            <a:ext cx="3578100" cy="106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840" name="Google Shape;840;p35"/>
          <p:cNvSpPr txBox="1"/>
          <p:nvPr>
            <p:ph idx="2" type="subTitle"/>
          </p:nvPr>
        </p:nvSpPr>
        <p:spPr>
          <a:xfrm>
            <a:off x="916048" y="2551750"/>
            <a:ext cx="3578100" cy="106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841" name="Google Shape;841;p35"/>
          <p:cNvSpPr txBox="1"/>
          <p:nvPr>
            <p:ph idx="3" type="subTitle"/>
          </p:nvPr>
        </p:nvSpPr>
        <p:spPr>
          <a:xfrm>
            <a:off x="4649848" y="3465800"/>
            <a:ext cx="3578100" cy="106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842" name="Google Shape;842;p35"/>
          <p:cNvSpPr txBox="1"/>
          <p:nvPr>
            <p:ph idx="6" type="subTitle"/>
          </p:nvPr>
        </p:nvSpPr>
        <p:spPr>
          <a:xfrm>
            <a:off x="4649848" y="3095775"/>
            <a:ext cx="3578100" cy="48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36"/>
          <p:cNvSpPr txBox="1"/>
          <p:nvPr>
            <p:ph idx="6" type="subTitle"/>
          </p:nvPr>
        </p:nvSpPr>
        <p:spPr>
          <a:xfrm>
            <a:off x="1360376" y="2944375"/>
            <a:ext cx="3141600" cy="47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Stay ahead of trends</a:t>
            </a:r>
            <a:endParaRPr/>
          </a:p>
        </p:txBody>
      </p:sp>
      <p:sp>
        <p:nvSpPr>
          <p:cNvPr id="848" name="Google Shape;848;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IDEAS IN MARKET OPPORTUNITY</a:t>
            </a:r>
            <a:endParaRPr/>
          </a:p>
        </p:txBody>
      </p:sp>
      <p:sp>
        <p:nvSpPr>
          <p:cNvPr id="849" name="Google Shape;849;p36"/>
          <p:cNvSpPr txBox="1"/>
          <p:nvPr>
            <p:ph idx="1" type="subTitle"/>
          </p:nvPr>
        </p:nvSpPr>
        <p:spPr>
          <a:xfrm>
            <a:off x="1360375" y="1777475"/>
            <a:ext cx="3141600" cy="110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existing customer needs and identify gaps in the market to find new opportunities</a:t>
            </a:r>
            <a:endParaRPr/>
          </a:p>
        </p:txBody>
      </p:sp>
      <p:sp>
        <p:nvSpPr>
          <p:cNvPr id="850" name="Google Shape;850;p36"/>
          <p:cNvSpPr txBox="1"/>
          <p:nvPr>
            <p:ph idx="2" type="subTitle"/>
          </p:nvPr>
        </p:nvSpPr>
        <p:spPr>
          <a:xfrm>
            <a:off x="5061949" y="1777475"/>
            <a:ext cx="3141600" cy="110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Utilize technology and customer feedback to come up with novel solutions that meet your customer’s demands or needs</a:t>
            </a:r>
            <a:endParaRPr/>
          </a:p>
        </p:txBody>
      </p:sp>
      <p:sp>
        <p:nvSpPr>
          <p:cNvPr id="851" name="Google Shape;851;p36"/>
          <p:cNvSpPr txBox="1"/>
          <p:nvPr>
            <p:ph idx="3" type="subTitle"/>
          </p:nvPr>
        </p:nvSpPr>
        <p:spPr>
          <a:xfrm>
            <a:off x="1360375" y="3302075"/>
            <a:ext cx="3141600" cy="110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852" name="Google Shape;852;p36"/>
          <p:cNvSpPr txBox="1"/>
          <p:nvPr>
            <p:ph idx="4" type="subTitle"/>
          </p:nvPr>
        </p:nvSpPr>
        <p:spPr>
          <a:xfrm>
            <a:off x="5061949" y="3302075"/>
            <a:ext cx="3141600" cy="110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853" name="Google Shape;853;p36"/>
          <p:cNvSpPr txBox="1"/>
          <p:nvPr>
            <p:ph idx="5" type="subTitle"/>
          </p:nvPr>
        </p:nvSpPr>
        <p:spPr>
          <a:xfrm>
            <a:off x="1360376" y="1419750"/>
            <a:ext cx="3141600" cy="47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Research new markets</a:t>
            </a:r>
            <a:endParaRPr/>
          </a:p>
        </p:txBody>
      </p:sp>
      <p:sp>
        <p:nvSpPr>
          <p:cNvPr id="854" name="Google Shape;854;p36"/>
          <p:cNvSpPr txBox="1"/>
          <p:nvPr>
            <p:ph idx="7" type="subTitle"/>
          </p:nvPr>
        </p:nvSpPr>
        <p:spPr>
          <a:xfrm>
            <a:off x="5061919" y="1419750"/>
            <a:ext cx="3141600" cy="47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Innovative solutions</a:t>
            </a:r>
            <a:endParaRPr/>
          </a:p>
        </p:txBody>
      </p:sp>
      <p:sp>
        <p:nvSpPr>
          <p:cNvPr id="855" name="Google Shape;855;p36"/>
          <p:cNvSpPr txBox="1"/>
          <p:nvPr>
            <p:ph idx="8" type="subTitle"/>
          </p:nvPr>
        </p:nvSpPr>
        <p:spPr>
          <a:xfrm>
            <a:off x="5061919" y="2944375"/>
            <a:ext cx="3141600" cy="47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Seasonal spikes</a:t>
            </a:r>
            <a:endParaRPr/>
          </a:p>
        </p:txBody>
      </p:sp>
      <p:grpSp>
        <p:nvGrpSpPr>
          <p:cNvPr id="856" name="Google Shape;856;p36"/>
          <p:cNvGrpSpPr/>
          <p:nvPr/>
        </p:nvGrpSpPr>
        <p:grpSpPr>
          <a:xfrm>
            <a:off x="940458" y="3065033"/>
            <a:ext cx="367255" cy="269855"/>
            <a:chOff x="1306445" y="3397829"/>
            <a:chExt cx="367255" cy="269855"/>
          </a:xfrm>
        </p:grpSpPr>
        <p:sp>
          <p:nvSpPr>
            <p:cNvPr id="857" name="Google Shape;857;p36"/>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6"/>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36"/>
          <p:cNvGrpSpPr/>
          <p:nvPr/>
        </p:nvGrpSpPr>
        <p:grpSpPr>
          <a:xfrm>
            <a:off x="4626806" y="3023144"/>
            <a:ext cx="354363" cy="353631"/>
            <a:chOff x="7990840" y="2435226"/>
            <a:chExt cx="354363" cy="353631"/>
          </a:xfrm>
        </p:grpSpPr>
        <p:sp>
          <p:nvSpPr>
            <p:cNvPr id="864" name="Google Shape;864;p36"/>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6"/>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6"/>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36"/>
          <p:cNvGrpSpPr/>
          <p:nvPr/>
        </p:nvGrpSpPr>
        <p:grpSpPr>
          <a:xfrm>
            <a:off x="979736" y="1481560"/>
            <a:ext cx="327976" cy="324316"/>
            <a:chOff x="7528096" y="2450059"/>
            <a:chExt cx="327976" cy="324316"/>
          </a:xfrm>
        </p:grpSpPr>
        <p:sp>
          <p:nvSpPr>
            <p:cNvPr id="868" name="Google Shape;868;p36"/>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6"/>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6"/>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6"/>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36"/>
          <p:cNvGrpSpPr/>
          <p:nvPr/>
        </p:nvGrpSpPr>
        <p:grpSpPr>
          <a:xfrm>
            <a:off x="4612017" y="1481559"/>
            <a:ext cx="369133" cy="360411"/>
            <a:chOff x="7582302" y="1499934"/>
            <a:chExt cx="369133" cy="360411"/>
          </a:xfrm>
        </p:grpSpPr>
        <p:sp>
          <p:nvSpPr>
            <p:cNvPr id="874" name="Google Shape;874;p36"/>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6"/>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6"/>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SIX RECOMMENDATIONS</a:t>
            </a:r>
            <a:endParaRPr/>
          </a:p>
        </p:txBody>
      </p:sp>
      <p:sp>
        <p:nvSpPr>
          <p:cNvPr id="884" name="Google Shape;884;p37"/>
          <p:cNvSpPr txBox="1"/>
          <p:nvPr>
            <p:ph idx="1" type="subTitle"/>
          </p:nvPr>
        </p:nvSpPr>
        <p:spPr>
          <a:xfrm>
            <a:off x="720412" y="1589275"/>
            <a:ext cx="3793800" cy="7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your pitch deck clearly and make sure all the important points are easy to understand</a:t>
            </a:r>
            <a:endParaRPr/>
          </a:p>
        </p:txBody>
      </p:sp>
      <p:sp>
        <p:nvSpPr>
          <p:cNvPr id="885" name="Google Shape;885;p37"/>
          <p:cNvSpPr txBox="1"/>
          <p:nvPr>
            <p:ph idx="2" type="subTitle"/>
          </p:nvPr>
        </p:nvSpPr>
        <p:spPr>
          <a:xfrm>
            <a:off x="720412" y="3901224"/>
            <a:ext cx="3793800" cy="70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Incorporate visuals or graphics to illustrate your message and keep the audience engaged</a:t>
            </a:r>
            <a:endParaRPr/>
          </a:p>
        </p:txBody>
      </p:sp>
      <p:sp>
        <p:nvSpPr>
          <p:cNvPr id="886" name="Google Shape;886;p37"/>
          <p:cNvSpPr txBox="1"/>
          <p:nvPr>
            <p:ph idx="3" type="subTitle"/>
          </p:nvPr>
        </p:nvSpPr>
        <p:spPr>
          <a:xfrm>
            <a:off x="720412" y="2745250"/>
            <a:ext cx="3793800" cy="7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impactful stories, statistics, or facts that will help your audience remember your message afterwards</a:t>
            </a:r>
            <a:endParaRPr/>
          </a:p>
        </p:txBody>
      </p:sp>
      <p:sp>
        <p:nvSpPr>
          <p:cNvPr id="887" name="Google Shape;887;p37"/>
          <p:cNvSpPr txBox="1"/>
          <p:nvPr>
            <p:ph idx="4" type="subTitle"/>
          </p:nvPr>
        </p:nvSpPr>
        <p:spPr>
          <a:xfrm>
            <a:off x="4629784" y="2745250"/>
            <a:ext cx="3793800" cy="7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Practice presenting your deck beforehand with friends or colleagues for feedback, then use this input to refine it further</a:t>
            </a:r>
            <a:endParaRPr/>
          </a:p>
        </p:txBody>
      </p:sp>
      <p:sp>
        <p:nvSpPr>
          <p:cNvPr id="888" name="Google Shape;888;p37"/>
          <p:cNvSpPr txBox="1"/>
          <p:nvPr>
            <p:ph idx="7" type="subTitle"/>
          </p:nvPr>
        </p:nvSpPr>
        <p:spPr>
          <a:xfrm>
            <a:off x="720412" y="1238875"/>
            <a:ext cx="3793800" cy="46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simple</a:t>
            </a:r>
            <a:endParaRPr/>
          </a:p>
        </p:txBody>
      </p:sp>
      <p:sp>
        <p:nvSpPr>
          <p:cNvPr id="889" name="Google Shape;889;p37"/>
          <p:cNvSpPr txBox="1"/>
          <p:nvPr>
            <p:ph idx="8" type="subTitle"/>
          </p:nvPr>
        </p:nvSpPr>
        <p:spPr>
          <a:xfrm>
            <a:off x="720412" y="3550850"/>
            <a:ext cx="3793800" cy="46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visuals</a:t>
            </a:r>
            <a:endParaRPr/>
          </a:p>
        </p:txBody>
      </p:sp>
      <p:sp>
        <p:nvSpPr>
          <p:cNvPr id="890" name="Google Shape;890;p37"/>
          <p:cNvSpPr txBox="1"/>
          <p:nvPr>
            <p:ph idx="9" type="subTitle"/>
          </p:nvPr>
        </p:nvSpPr>
        <p:spPr>
          <a:xfrm>
            <a:off x="4629788" y="1238875"/>
            <a:ext cx="3793800" cy="46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short </a:t>
            </a:r>
            <a:endParaRPr/>
          </a:p>
        </p:txBody>
      </p:sp>
      <p:sp>
        <p:nvSpPr>
          <p:cNvPr id="891" name="Google Shape;891;p37"/>
          <p:cNvSpPr txBox="1"/>
          <p:nvPr>
            <p:ph idx="5" type="subTitle"/>
          </p:nvPr>
        </p:nvSpPr>
        <p:spPr>
          <a:xfrm>
            <a:off x="4629784" y="1589283"/>
            <a:ext cx="3793800" cy="7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good pitch deck should be concise and clear; avoid trying to cram in too much information</a:t>
            </a:r>
            <a:endParaRPr/>
          </a:p>
        </p:txBody>
      </p:sp>
      <p:sp>
        <p:nvSpPr>
          <p:cNvPr id="892" name="Google Shape;892;p37"/>
          <p:cNvSpPr txBox="1"/>
          <p:nvPr>
            <p:ph idx="6" type="subTitle"/>
          </p:nvPr>
        </p:nvSpPr>
        <p:spPr>
          <a:xfrm>
            <a:off x="4629784" y="3903192"/>
            <a:ext cx="3793800" cy="70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an overview of your business; focus on key points that get the most important ideas across</a:t>
            </a:r>
            <a:endParaRPr/>
          </a:p>
        </p:txBody>
      </p:sp>
      <p:sp>
        <p:nvSpPr>
          <p:cNvPr id="893" name="Google Shape;893;p37"/>
          <p:cNvSpPr txBox="1"/>
          <p:nvPr>
            <p:ph idx="13" type="subTitle"/>
          </p:nvPr>
        </p:nvSpPr>
        <p:spPr>
          <a:xfrm>
            <a:off x="720412" y="2394859"/>
            <a:ext cx="3793800" cy="46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Make it memorable </a:t>
            </a:r>
            <a:endParaRPr/>
          </a:p>
        </p:txBody>
      </p:sp>
      <p:sp>
        <p:nvSpPr>
          <p:cNvPr id="894" name="Google Shape;894;p37"/>
          <p:cNvSpPr txBox="1"/>
          <p:nvPr>
            <p:ph idx="14" type="subTitle"/>
          </p:nvPr>
        </p:nvSpPr>
        <p:spPr>
          <a:xfrm>
            <a:off x="4629788" y="2394850"/>
            <a:ext cx="3793800" cy="46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 &amp; iterate </a:t>
            </a:r>
            <a:endParaRPr/>
          </a:p>
        </p:txBody>
      </p:sp>
      <p:sp>
        <p:nvSpPr>
          <p:cNvPr id="895" name="Google Shape;895;p37"/>
          <p:cNvSpPr txBox="1"/>
          <p:nvPr>
            <p:ph idx="15" type="subTitle"/>
          </p:nvPr>
        </p:nvSpPr>
        <p:spPr>
          <a:xfrm>
            <a:off x="4629788" y="3550825"/>
            <a:ext cx="3793800" cy="46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points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AI Image Enhancer App Pitch Deck by Slidesgo">
  <a:themeElements>
    <a:clrScheme name="Simple Light">
      <a:dk1>
        <a:srgbClr val="223342"/>
      </a:dk1>
      <a:lt1>
        <a:srgbClr val="EFEFEF"/>
      </a:lt1>
      <a:dk2>
        <a:srgbClr val="635653"/>
      </a:dk2>
      <a:lt2>
        <a:srgbClr val="7BFDA1"/>
      </a:lt2>
      <a:accent1>
        <a:srgbClr val="F97D86"/>
      </a:accent1>
      <a:accent2>
        <a:srgbClr val="D871BB"/>
      </a:accent2>
      <a:accent3>
        <a:srgbClr val="F1A6FD"/>
      </a:accent3>
      <a:accent4>
        <a:srgbClr val="40A4FD"/>
      </a:accent4>
      <a:accent5>
        <a:srgbClr val="74D3FD"/>
      </a:accent5>
      <a:accent6>
        <a:srgbClr val="FFFFFF"/>
      </a:accent6>
      <a:hlink>
        <a:srgbClr val="2233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